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Lst>
  <p:notesMasterIdLst>
    <p:notesMasterId r:id="rId17"/>
  </p:notesMasterIdLst>
  <p:sldIdLst>
    <p:sldId id="256" r:id="rId2"/>
    <p:sldId id="258" r:id="rId3"/>
    <p:sldId id="257" r:id="rId4"/>
    <p:sldId id="259" r:id="rId5"/>
    <p:sldId id="260" r:id="rId6"/>
    <p:sldId id="272" r:id="rId7"/>
    <p:sldId id="263" r:id="rId8"/>
    <p:sldId id="273" r:id="rId9"/>
    <p:sldId id="266" r:id="rId10"/>
    <p:sldId id="267" r:id="rId11"/>
    <p:sldId id="269" r:id="rId12"/>
    <p:sldId id="274" r:id="rId13"/>
    <p:sldId id="270" r:id="rId14"/>
    <p:sldId id="275"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tliQ Hardware Sales Analytics" id="{95216E90-4265-4CED-B855-8B695382DF4A}">
          <p14:sldIdLst>
            <p14:sldId id="256"/>
            <p14:sldId id="258"/>
            <p14:sldId id="257"/>
            <p14:sldId id="259"/>
            <p14:sldId id="260"/>
            <p14:sldId id="272"/>
            <p14:sldId id="263"/>
            <p14:sldId id="273"/>
            <p14:sldId id="266"/>
            <p14:sldId id="267"/>
            <p14:sldId id="269"/>
            <p14:sldId id="274"/>
            <p14:sldId id="270"/>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dLbls>
          <c:showLegendKey val="0"/>
          <c:showVal val="0"/>
          <c:showCatName val="0"/>
          <c:showSerName val="0"/>
          <c:showPercent val="0"/>
          <c:showBubbleSize val="0"/>
        </c:dLbls>
        <c:gapWidth val="150"/>
        <c:axId val="305318792"/>
        <c:axId val="305316992"/>
      </c:barChart>
      <c:catAx>
        <c:axId val="305318792"/>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5316992"/>
        <c:crosses val="autoZero"/>
        <c:auto val="1"/>
        <c:lblAlgn val="ctr"/>
        <c:lblOffset val="100"/>
        <c:noMultiLvlLbl val="0"/>
      </c:catAx>
      <c:valAx>
        <c:axId val="305316992"/>
        <c:scaling>
          <c:orientation val="minMax"/>
        </c:scaling>
        <c:delete val="0"/>
        <c:axPos val="l"/>
        <c:majorGridlines>
          <c:spPr>
            <a:ln w="9525" cap="flat" cmpd="sng" algn="ctr">
              <a:solidFill>
                <a:schemeClr val="tx1">
                  <a:lumMod val="15000"/>
                  <a:lumOff val="85000"/>
                </a:schemeClr>
              </a:solidFill>
              <a:round/>
            </a:ln>
            <a:effectLst/>
          </c:spPr>
        </c:majorGridlines>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5318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2020</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Sheet1!$A$2:$A$11</c:f>
              <c:strCache>
                <c:ptCount val="10"/>
                <c:pt idx="0">
                  <c:v>AQ Electron 4 3600 Desktop Processor</c:v>
                </c:pt>
                <c:pt idx="1">
                  <c:v>AQ GT 21</c:v>
                </c:pt>
                <c:pt idx="2">
                  <c:v>AQ Home Allin1</c:v>
                </c:pt>
                <c:pt idx="3">
                  <c:v>AQ LION x1</c:v>
                </c:pt>
                <c:pt idx="4">
                  <c:v>AQ LION x2</c:v>
                </c:pt>
                <c:pt idx="5">
                  <c:v>AQ LION x3</c:v>
                </c:pt>
                <c:pt idx="6">
                  <c:v>AQ Mx NB</c:v>
                </c:pt>
                <c:pt idx="7">
                  <c:v>AQ Pen Drive DRC</c:v>
                </c:pt>
                <c:pt idx="8">
                  <c:v>AQ Smash 2</c:v>
                </c:pt>
                <c:pt idx="9">
                  <c:v>AQ Zion Saga</c:v>
                </c:pt>
              </c:strCache>
            </c:strRef>
          </c:cat>
          <c:val>
            <c:numRef>
              <c:f>Sheet1!$B$2:$B$11</c:f>
              <c:numCache>
                <c:formatCode>0.0,,"M"</c:formatCode>
                <c:ptCount val="10"/>
                <c:pt idx="0">
                  <c:v>3017651.26</c:v>
                </c:pt>
                <c:pt idx="1">
                  <c:v>780509.95</c:v>
                </c:pt>
                <c:pt idx="2">
                  <c:v>670943.94999999995</c:v>
                </c:pt>
                <c:pt idx="3">
                  <c:v>48711.25</c:v>
                </c:pt>
                <c:pt idx="4">
                  <c:v>52983.41</c:v>
                </c:pt>
                <c:pt idx="5">
                  <c:v>68492.95</c:v>
                </c:pt>
                <c:pt idx="6">
                  <c:v>25111.06</c:v>
                </c:pt>
                <c:pt idx="7">
                  <c:v>647812.53</c:v>
                </c:pt>
                <c:pt idx="8">
                  <c:v>432975.45</c:v>
                </c:pt>
                <c:pt idx="9">
                  <c:v>688701.91</c:v>
                </c:pt>
              </c:numCache>
            </c:numRef>
          </c:val>
          <c:extLst>
            <c:ext xmlns:c16="http://schemas.microsoft.com/office/drawing/2014/chart" uri="{C3380CC4-5D6E-409C-BE32-E72D297353CC}">
              <c16:uniqueId val="{00000000-F35B-4ABC-9B37-84D26017CB00}"/>
            </c:ext>
          </c:extLst>
        </c:ser>
        <c:ser>
          <c:idx val="1"/>
          <c:order val="1"/>
          <c:tx>
            <c:strRef>
              <c:f>Sheet1!$C$1</c:f>
              <c:strCache>
                <c:ptCount val="1"/>
                <c:pt idx="0">
                  <c:v>2021</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Sheet1!$A$2:$A$11</c:f>
              <c:strCache>
                <c:ptCount val="10"/>
                <c:pt idx="0">
                  <c:v>AQ Electron 4 3600 Desktop Processor</c:v>
                </c:pt>
                <c:pt idx="1">
                  <c:v>AQ GT 21</c:v>
                </c:pt>
                <c:pt idx="2">
                  <c:v>AQ Home Allin1</c:v>
                </c:pt>
                <c:pt idx="3">
                  <c:v>AQ LION x1</c:v>
                </c:pt>
                <c:pt idx="4">
                  <c:v>AQ LION x2</c:v>
                </c:pt>
                <c:pt idx="5">
                  <c:v>AQ LION x3</c:v>
                </c:pt>
                <c:pt idx="6">
                  <c:v>AQ Mx NB</c:v>
                </c:pt>
                <c:pt idx="7">
                  <c:v>AQ Pen Drive DRC</c:v>
                </c:pt>
                <c:pt idx="8">
                  <c:v>AQ Smash 2</c:v>
                </c:pt>
                <c:pt idx="9">
                  <c:v>AQ Zion Saga</c:v>
                </c:pt>
              </c:strCache>
            </c:strRef>
          </c:cat>
          <c:val>
            <c:numRef>
              <c:f>Sheet1!$C$2:$C$11</c:f>
              <c:numCache>
                <c:formatCode>0.0,,"M"</c:formatCode>
                <c:ptCount val="10"/>
                <c:pt idx="0">
                  <c:v>19350888.969999999</c:v>
                </c:pt>
                <c:pt idx="1">
                  <c:v>4379743.4400000004</c:v>
                </c:pt>
                <c:pt idx="2">
                  <c:v>5159507.3099999996</c:v>
                </c:pt>
                <c:pt idx="3">
                  <c:v>837583.23</c:v>
                </c:pt>
                <c:pt idx="4">
                  <c:v>937207.26</c:v>
                </c:pt>
                <c:pt idx="5">
                  <c:v>1227566.43</c:v>
                </c:pt>
                <c:pt idx="6">
                  <c:v>1437236.73</c:v>
                </c:pt>
                <c:pt idx="7">
                  <c:v>3806948.89</c:v>
                </c:pt>
                <c:pt idx="8">
                  <c:v>11211859.029999999</c:v>
                </c:pt>
                <c:pt idx="9">
                  <c:v>3640101.9</c:v>
                </c:pt>
              </c:numCache>
            </c:numRef>
          </c:val>
          <c:extLst>
            <c:ext xmlns:c16="http://schemas.microsoft.com/office/drawing/2014/chart" uri="{C3380CC4-5D6E-409C-BE32-E72D297353CC}">
              <c16:uniqueId val="{00000001-F35B-4ABC-9B37-84D26017CB00}"/>
            </c:ext>
          </c:extLst>
        </c:ser>
        <c:ser>
          <c:idx val="2"/>
          <c:order val="2"/>
          <c:tx>
            <c:strRef>
              <c:f>Sheet1!$D$1</c:f>
              <c:strCache>
                <c:ptCount val="1"/>
                <c:pt idx="0">
                  <c:v>21 vs 20</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Sheet1!$A$2:$A$11</c:f>
              <c:strCache>
                <c:ptCount val="10"/>
                <c:pt idx="0">
                  <c:v>AQ Electron 4 3600 Desktop Processor</c:v>
                </c:pt>
                <c:pt idx="1">
                  <c:v>AQ GT 21</c:v>
                </c:pt>
                <c:pt idx="2">
                  <c:v>AQ Home Allin1</c:v>
                </c:pt>
                <c:pt idx="3">
                  <c:v>AQ LION x1</c:v>
                </c:pt>
                <c:pt idx="4">
                  <c:v>AQ LION x2</c:v>
                </c:pt>
                <c:pt idx="5">
                  <c:v>AQ LION x3</c:v>
                </c:pt>
                <c:pt idx="6">
                  <c:v>AQ Mx NB</c:v>
                </c:pt>
                <c:pt idx="7">
                  <c:v>AQ Pen Drive DRC</c:v>
                </c:pt>
                <c:pt idx="8">
                  <c:v>AQ Smash 2</c:v>
                </c:pt>
                <c:pt idx="9">
                  <c:v>AQ Zion Saga</c:v>
                </c:pt>
              </c:strCache>
            </c:strRef>
          </c:cat>
          <c:val>
            <c:numRef>
              <c:f>Sheet1!$D$2:$D$11</c:f>
              <c:numCache>
                <c:formatCode>0.0%;\-0.0%;0.0%</c:formatCode>
                <c:ptCount val="10"/>
                <c:pt idx="0">
                  <c:v>5.4125663646103357</c:v>
                </c:pt>
                <c:pt idx="1">
                  <c:v>4.6113870681597335</c:v>
                </c:pt>
                <c:pt idx="2">
                  <c:v>6.6899229958031512</c:v>
                </c:pt>
                <c:pt idx="3">
                  <c:v>16.194862172496087</c:v>
                </c:pt>
                <c:pt idx="4">
                  <c:v>16.688692743634281</c:v>
                </c:pt>
                <c:pt idx="5">
                  <c:v>16.922522390990608</c:v>
                </c:pt>
                <c:pt idx="6">
                  <c:v>56.235207514139184</c:v>
                </c:pt>
                <c:pt idx="7">
                  <c:v>4.8766212657232799</c:v>
                </c:pt>
                <c:pt idx="8">
                  <c:v>24.894907043805834</c:v>
                </c:pt>
                <c:pt idx="9">
                  <c:v>4.2854534699925537</c:v>
                </c:pt>
              </c:numCache>
            </c:numRef>
          </c:val>
          <c:extLst>
            <c:ext xmlns:c16="http://schemas.microsoft.com/office/drawing/2014/chart" uri="{C3380CC4-5D6E-409C-BE32-E72D297353CC}">
              <c16:uniqueId val="{00000002-F35B-4ABC-9B37-84D26017CB00}"/>
            </c:ext>
          </c:extLst>
        </c:ser>
        <c:dLbls>
          <c:showLegendKey val="0"/>
          <c:showVal val="0"/>
          <c:showCatName val="0"/>
          <c:showSerName val="0"/>
          <c:showPercent val="0"/>
          <c:showBubbleSize val="0"/>
        </c:dLbls>
        <c:gapWidth val="100"/>
        <c:overlap val="-24"/>
        <c:axId val="508560992"/>
        <c:axId val="508559192"/>
      </c:barChart>
      <c:catAx>
        <c:axId val="50856099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8559192"/>
        <c:crosses val="autoZero"/>
        <c:auto val="1"/>
        <c:lblAlgn val="ctr"/>
        <c:lblOffset val="100"/>
        <c:noMultiLvlLbl val="0"/>
      </c:catAx>
      <c:valAx>
        <c:axId val="508559192"/>
        <c:scaling>
          <c:orientation val="minMax"/>
        </c:scaling>
        <c:delete val="0"/>
        <c:axPos val="l"/>
        <c:majorGridlines>
          <c:spPr>
            <a:ln w="9525" cap="flat" cmpd="sng" algn="ctr">
              <a:solidFill>
                <a:schemeClr val="tx1">
                  <a:lumMod val="15000"/>
                  <a:lumOff val="85000"/>
                </a:schemeClr>
              </a:solidFill>
              <a:round/>
            </a:ln>
            <a:effectLst/>
          </c:spPr>
        </c:majorGridlines>
        <c:numFmt formatCode="0.0,,&quot;M&quot;"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8560992"/>
        <c:crosses val="autoZero"/>
        <c:crossBetween val="between"/>
      </c:valAx>
      <c:spPr>
        <a:noFill/>
        <a:ln>
          <a:noFill/>
        </a:ln>
        <a:effectLst/>
      </c:spPr>
    </c:plotArea>
    <c:legend>
      <c:legendPos val="b"/>
      <c:layout>
        <c:manualLayout>
          <c:xMode val="edge"/>
          <c:yMode val="edge"/>
          <c:x val="4.3362787824855434E-2"/>
          <c:y val="0.92654590652259383"/>
          <c:w val="0.44846971799188579"/>
          <c:h val="6.993530132636298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3">
                  <a:lumMod val="40000"/>
                  <a:lumOff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4526-4BC2-AD46-9AA8BBD6DECB}"/>
              </c:ext>
            </c:extLst>
          </c:dPt>
          <c:dPt>
            <c:idx val="1"/>
            <c:bubble3D val="0"/>
            <c:spPr>
              <a:solidFill>
                <a:schemeClr val="accent3">
                  <a:lumMod val="60000"/>
                  <a:lumOff val="4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4-4526-4BC2-AD46-9AA8BBD6DECB}"/>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2-4526-4BC2-AD46-9AA8BBD6DECB}"/>
              </c:ext>
            </c:extLst>
          </c:dPt>
          <c:dLbls>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Sheet1!$A$2:$A$4</c:f>
              <c:strCache>
                <c:ptCount val="3"/>
                <c:pt idx="0">
                  <c:v>N &amp; S</c:v>
                </c:pt>
                <c:pt idx="1">
                  <c:v>P &amp; A</c:v>
                </c:pt>
                <c:pt idx="2">
                  <c:v>PC</c:v>
                </c:pt>
              </c:strCache>
            </c:strRef>
          </c:cat>
          <c:val>
            <c:numRef>
              <c:f>Sheet1!$B$2:$B$4</c:f>
              <c:numCache>
                <c:formatCode>0.0%;\-0.0%;0.0%</c:formatCode>
                <c:ptCount val="3"/>
                <c:pt idx="0">
                  <c:v>0.84375936472691371</c:v>
                </c:pt>
                <c:pt idx="1">
                  <c:v>2.2152819278568088</c:v>
                </c:pt>
                <c:pt idx="2">
                  <c:v>3.1369616560916009</c:v>
                </c:pt>
              </c:numCache>
            </c:numRef>
          </c:val>
          <c:extLst>
            <c:ext xmlns:c16="http://schemas.microsoft.com/office/drawing/2014/chart" uri="{C3380CC4-5D6E-409C-BE32-E72D297353CC}">
              <c16:uniqueId val="{00000000-4526-4BC2-AD46-9AA8BBD6DECB}"/>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78918512235150939"/>
          <c:y val="0.11968637848840322"/>
          <c:w val="0.16085390965473578"/>
          <c:h val="0.20280411377149285"/>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col"/>
        <c:grouping val="clustered"/>
        <c:varyColors val="0"/>
        <c:ser>
          <c:idx val="0"/>
          <c:order val="0"/>
          <c:tx>
            <c:strRef>
              <c:f>Sheet1!$B$1</c:f>
              <c:strCache>
                <c:ptCount val="1"/>
                <c:pt idx="0">
                  <c:v>Quantity</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Pt>
            <c:idx val="0"/>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B60C-4D35-B65B-3D4E4E979649}"/>
              </c:ext>
            </c:extLst>
          </c:dPt>
          <c:dPt>
            <c:idx val="1"/>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2-B60C-4D35-B65B-3D4E4E979649}"/>
              </c:ext>
            </c:extLst>
          </c:dPt>
          <c:dPt>
            <c:idx val="2"/>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B60C-4D35-B65B-3D4E4E979649}"/>
              </c:ext>
            </c:extLst>
          </c:dPt>
          <c:dPt>
            <c:idx val="3"/>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02CB-48F1-BDEC-24498F15366C}"/>
              </c:ext>
            </c:extLst>
          </c:dPt>
          <c:dPt>
            <c:idx val="4"/>
            <c:invertIfNegative val="0"/>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4-B60C-4D35-B65B-3D4E4E97964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AQ Gamers</c:v>
                </c:pt>
                <c:pt idx="1">
                  <c:v>AQ Gamers Ms</c:v>
                </c:pt>
                <c:pt idx="2">
                  <c:v>AQ Master wired x1 Ms</c:v>
                </c:pt>
                <c:pt idx="3">
                  <c:v>AQ Master wireless x1</c:v>
                </c:pt>
                <c:pt idx="4">
                  <c:v>AQ Master wireless x1 Ms</c:v>
                </c:pt>
              </c:strCache>
            </c:strRef>
          </c:cat>
          <c:val>
            <c:numRef>
              <c:f>Sheet1!$B$2:$B$6</c:f>
              <c:numCache>
                <c:formatCode>[&lt;999950]0.0,"K";[&lt;999950000]0.0,,"M";0.0,,,"B"</c:formatCode>
                <c:ptCount val="5"/>
                <c:pt idx="0">
                  <c:v>3376565</c:v>
                </c:pt>
                <c:pt idx="1">
                  <c:v>3975074</c:v>
                </c:pt>
                <c:pt idx="2">
                  <c:v>4151008</c:v>
                </c:pt>
                <c:pt idx="3">
                  <c:v>3371170</c:v>
                </c:pt>
                <c:pt idx="4">
                  <c:v>4126295</c:v>
                </c:pt>
              </c:numCache>
            </c:numRef>
          </c:val>
          <c:extLst>
            <c:ext xmlns:c16="http://schemas.microsoft.com/office/drawing/2014/chart" uri="{C3380CC4-5D6E-409C-BE32-E72D297353CC}">
              <c16:uniqueId val="{00000000-B60C-4D35-B65B-3D4E4E979649}"/>
            </c:ext>
          </c:extLst>
        </c:ser>
        <c:dLbls>
          <c:dLblPos val="outEnd"/>
          <c:showLegendKey val="0"/>
          <c:showVal val="1"/>
          <c:showCatName val="0"/>
          <c:showSerName val="0"/>
          <c:showPercent val="0"/>
          <c:showBubbleSize val="0"/>
        </c:dLbls>
        <c:gapWidth val="100"/>
        <c:overlap val="-24"/>
        <c:axId val="323842864"/>
        <c:axId val="323840344"/>
      </c:barChart>
      <c:catAx>
        <c:axId val="32384286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3840344"/>
        <c:crosses val="autoZero"/>
        <c:auto val="1"/>
        <c:lblAlgn val="ctr"/>
        <c:lblOffset val="100"/>
        <c:noMultiLvlLbl val="0"/>
      </c:catAx>
      <c:valAx>
        <c:axId val="323840344"/>
        <c:scaling>
          <c:orientation val="minMax"/>
        </c:scaling>
        <c:delete val="0"/>
        <c:axPos val="l"/>
        <c:numFmt formatCode="[&lt;999950]0.0,&quot;K&quot;;[&lt;999950000]0.0,,&quot;M&quot;;0.0,,,&quot;B&quot;"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38428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0.14420280947669417"/>
          <c:y val="2.836806863800757E-2"/>
          <c:w val="0.83990175539984102"/>
          <c:h val="0.78096090688864683"/>
        </c:manualLayout>
      </c:layout>
      <c:barChart>
        <c:barDir val="col"/>
        <c:grouping val="clustered"/>
        <c:varyColors val="0"/>
        <c:ser>
          <c:idx val="0"/>
          <c:order val="0"/>
          <c:tx>
            <c:strRef>
              <c:f>Sheet1!$B$1</c:f>
              <c:strCache>
                <c:ptCount val="1"/>
                <c:pt idx="0">
                  <c:v>Quantity</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AQ Gamer 1</c:v>
                </c:pt>
                <c:pt idx="1">
                  <c:v>AQ GEN Z</c:v>
                </c:pt>
                <c:pt idx="2">
                  <c:v>AQ Home Allin1</c:v>
                </c:pt>
                <c:pt idx="3">
                  <c:v>AQ HOME Allin1 Gen 2</c:v>
                </c:pt>
                <c:pt idx="4">
                  <c:v>AQ Smash 2</c:v>
                </c:pt>
              </c:strCache>
            </c:strRef>
          </c:cat>
          <c:val>
            <c:numRef>
              <c:f>Sheet1!$B$2:$B$6</c:f>
              <c:numCache>
                <c:formatCode>[&lt;999950]0.0,"K";[&lt;999950000]0.0,,"M";0.0,,,"B"</c:formatCode>
                <c:ptCount val="5"/>
                <c:pt idx="0">
                  <c:v>51721</c:v>
                </c:pt>
                <c:pt idx="1">
                  <c:v>63059</c:v>
                </c:pt>
                <c:pt idx="2">
                  <c:v>15224</c:v>
                </c:pt>
                <c:pt idx="3">
                  <c:v>8854</c:v>
                </c:pt>
                <c:pt idx="4">
                  <c:v>36029</c:v>
                </c:pt>
              </c:numCache>
            </c:numRef>
          </c:val>
          <c:extLst>
            <c:ext xmlns:c16="http://schemas.microsoft.com/office/drawing/2014/chart" uri="{C3380CC4-5D6E-409C-BE32-E72D297353CC}">
              <c16:uniqueId val="{00000000-5EEC-4FB0-92BD-D557F92EE5E6}"/>
            </c:ext>
          </c:extLst>
        </c:ser>
        <c:dLbls>
          <c:dLblPos val="outEnd"/>
          <c:showLegendKey val="0"/>
          <c:showVal val="1"/>
          <c:showCatName val="0"/>
          <c:showSerName val="0"/>
          <c:showPercent val="0"/>
          <c:showBubbleSize val="0"/>
        </c:dLbls>
        <c:gapWidth val="219"/>
        <c:overlap val="-27"/>
        <c:axId val="482217008"/>
        <c:axId val="482209808"/>
      </c:barChart>
      <c:catAx>
        <c:axId val="482217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2209808"/>
        <c:crosses val="autoZero"/>
        <c:auto val="1"/>
        <c:lblAlgn val="ctr"/>
        <c:lblOffset val="100"/>
        <c:noMultiLvlLbl val="0"/>
      </c:catAx>
      <c:valAx>
        <c:axId val="482209808"/>
        <c:scaling>
          <c:orientation val="minMax"/>
        </c:scaling>
        <c:delete val="0"/>
        <c:axPos val="l"/>
        <c:numFmt formatCode="[&lt;999950]0.0,&quot;K&quot;;[&lt;999950000]0.0,,&quot;M&quot;;0.0,,,&quot;B&quot;"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22170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col"/>
        <c:grouping val="clustered"/>
        <c:varyColors val="0"/>
        <c:ser>
          <c:idx val="0"/>
          <c:order val="0"/>
          <c:tx>
            <c:strRef>
              <c:f>Sheet1!$B$1</c:f>
              <c:strCache>
                <c:ptCount val="1"/>
                <c:pt idx="0">
                  <c:v>New Product 2021</c:v>
                </c:pt>
              </c:strCache>
            </c:strRef>
          </c:tx>
          <c:spPr>
            <a:solidFill>
              <a:schemeClr val="accent3"/>
            </a:solidFill>
            <a:ln>
              <a:noFill/>
            </a:ln>
            <a:effectLst/>
          </c:spPr>
          <c:invertIfNegative val="0"/>
          <c:cat>
            <c:strRef>
              <c:f>Sheet1!$A$2:$A$17</c:f>
              <c:strCache>
                <c:ptCount val="16"/>
                <c:pt idx="0">
                  <c:v>AQ Clx3</c:v>
                </c:pt>
                <c:pt idx="1">
                  <c:v>AQ Electron 3 3600 Desktop Processor</c:v>
                </c:pt>
                <c:pt idx="2">
                  <c:v>AQ Gen Y</c:v>
                </c:pt>
                <c:pt idx="3">
                  <c:v>AQ GEN Z</c:v>
                </c:pt>
                <c:pt idx="4">
                  <c:v>AQ HOME Allin1 Gen 2</c:v>
                </c:pt>
                <c:pt idx="5">
                  <c:v>AQ Lumina Ms</c:v>
                </c:pt>
                <c:pt idx="6">
                  <c:v>AQ Marquee P3</c:v>
                </c:pt>
                <c:pt idx="7">
                  <c:v>AQ Marquee P4</c:v>
                </c:pt>
                <c:pt idx="8">
                  <c:v>AQ Maxima Ms</c:v>
                </c:pt>
                <c:pt idx="9">
                  <c:v>AQ MB Lito</c:v>
                </c:pt>
                <c:pt idx="10">
                  <c:v>AQ MB Lito 2</c:v>
                </c:pt>
                <c:pt idx="11">
                  <c:v>AQ Qwerty</c:v>
                </c:pt>
                <c:pt idx="12">
                  <c:v>AQ Qwerty Ms</c:v>
                </c:pt>
                <c:pt idx="13">
                  <c:v>AQ Trigger</c:v>
                </c:pt>
                <c:pt idx="14">
                  <c:v>AQ Trigger Ms</c:v>
                </c:pt>
                <c:pt idx="15">
                  <c:v>AQ Wi Power Dx3</c:v>
                </c:pt>
              </c:strCache>
            </c:strRef>
          </c:cat>
          <c:val>
            <c:numRef>
              <c:f>Sheet1!$B$2:$B$17</c:f>
              <c:numCache>
                <c:formatCode>[&lt;999950]0.0,"K";[&lt;999950000]0.0,,"M";0.0,,,"B"</c:formatCode>
                <c:ptCount val="16"/>
                <c:pt idx="0">
                  <c:v>4394981.7300000004</c:v>
                </c:pt>
                <c:pt idx="1">
                  <c:v>14207395.529999999</c:v>
                </c:pt>
                <c:pt idx="2">
                  <c:v>19524227.91</c:v>
                </c:pt>
                <c:pt idx="3">
                  <c:v>11701437.68</c:v>
                </c:pt>
                <c:pt idx="4">
                  <c:v>3508874.52</c:v>
                </c:pt>
                <c:pt idx="5">
                  <c:v>4210009.2300000004</c:v>
                </c:pt>
                <c:pt idx="6">
                  <c:v>4862675.75</c:v>
                </c:pt>
                <c:pt idx="7">
                  <c:v>1676224.51</c:v>
                </c:pt>
                <c:pt idx="8">
                  <c:v>13657515.859999999</c:v>
                </c:pt>
                <c:pt idx="9">
                  <c:v>2846079.8</c:v>
                </c:pt>
                <c:pt idx="10">
                  <c:v>2294921.14</c:v>
                </c:pt>
                <c:pt idx="11">
                  <c:v>21983053.98</c:v>
                </c:pt>
                <c:pt idx="12">
                  <c:v>15411654.33</c:v>
                </c:pt>
                <c:pt idx="13">
                  <c:v>20738249.41</c:v>
                </c:pt>
                <c:pt idx="14">
                  <c:v>17895529.77</c:v>
                </c:pt>
                <c:pt idx="15">
                  <c:v>17248401.5</c:v>
                </c:pt>
              </c:numCache>
            </c:numRef>
          </c:val>
          <c:extLst>
            <c:ext xmlns:c16="http://schemas.microsoft.com/office/drawing/2014/chart" uri="{C3380CC4-5D6E-409C-BE32-E72D297353CC}">
              <c16:uniqueId val="{00000000-76CB-4080-849C-5397DB44EF31}"/>
            </c:ext>
          </c:extLst>
        </c:ser>
        <c:dLbls>
          <c:showLegendKey val="0"/>
          <c:showVal val="0"/>
          <c:showCatName val="0"/>
          <c:showSerName val="0"/>
          <c:showPercent val="0"/>
          <c:showBubbleSize val="0"/>
        </c:dLbls>
        <c:gapWidth val="219"/>
        <c:overlap val="-27"/>
        <c:axId val="470005952"/>
        <c:axId val="470007032"/>
      </c:barChart>
      <c:catAx>
        <c:axId val="470005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70007032"/>
        <c:crosses val="autoZero"/>
        <c:auto val="1"/>
        <c:lblAlgn val="ctr"/>
        <c:lblOffset val="100"/>
        <c:noMultiLvlLbl val="0"/>
      </c:catAx>
      <c:valAx>
        <c:axId val="470007032"/>
        <c:scaling>
          <c:orientation val="minMax"/>
        </c:scaling>
        <c:delete val="0"/>
        <c:axPos val="l"/>
        <c:numFmt formatCode="[&lt;999950]0.0,&quot;K&quot;;[&lt;999950000]0.0,,&quot;M&quot;;0.0,,,&quot;B&quot;"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700059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tx>
            <c:strRef>
              <c:f>Sheet1!$B$1</c:f>
              <c:strCache>
                <c:ptCount val="1"/>
                <c:pt idx="0">
                  <c:v>2021 Sales</c:v>
                </c:pt>
              </c:strCache>
            </c:strRef>
          </c:tx>
          <c:dPt>
            <c:idx val="0"/>
            <c:bubble3D val="0"/>
            <c:spPr>
              <a:solidFill>
                <a:schemeClr val="accent3">
                  <a:shade val="53000"/>
                </a:schemeClr>
              </a:solidFill>
              <a:ln w="19050">
                <a:solidFill>
                  <a:schemeClr val="lt1"/>
                </a:solidFill>
              </a:ln>
              <a:effectLst/>
            </c:spPr>
            <c:extLst>
              <c:ext xmlns:c16="http://schemas.microsoft.com/office/drawing/2014/chart" uri="{C3380CC4-5D6E-409C-BE32-E72D297353CC}">
                <c16:uniqueId val="{00000001-673D-46B8-BF6C-F6FB7F01683B}"/>
              </c:ext>
            </c:extLst>
          </c:dPt>
          <c:dPt>
            <c:idx val="1"/>
            <c:bubble3D val="0"/>
            <c:spPr>
              <a:solidFill>
                <a:schemeClr val="accent3">
                  <a:shade val="76000"/>
                </a:schemeClr>
              </a:solidFill>
              <a:ln w="19050">
                <a:solidFill>
                  <a:schemeClr val="lt1"/>
                </a:solidFill>
              </a:ln>
              <a:effectLst/>
            </c:spPr>
            <c:extLst>
              <c:ext xmlns:c16="http://schemas.microsoft.com/office/drawing/2014/chart" uri="{C3380CC4-5D6E-409C-BE32-E72D297353CC}">
                <c16:uniqueId val="{00000003-673D-46B8-BF6C-F6FB7F01683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73D-46B8-BF6C-F6FB7F01683B}"/>
              </c:ext>
            </c:extLst>
          </c:dPt>
          <c:dPt>
            <c:idx val="3"/>
            <c:bubble3D val="0"/>
            <c:spPr>
              <a:solidFill>
                <a:schemeClr val="accent3">
                  <a:tint val="77000"/>
                </a:schemeClr>
              </a:solidFill>
              <a:ln w="19050">
                <a:solidFill>
                  <a:schemeClr val="lt1"/>
                </a:solidFill>
              </a:ln>
              <a:effectLst/>
            </c:spPr>
            <c:extLst>
              <c:ext xmlns:c16="http://schemas.microsoft.com/office/drawing/2014/chart" uri="{C3380CC4-5D6E-409C-BE32-E72D297353CC}">
                <c16:uniqueId val="{00000007-673D-46B8-BF6C-F6FB7F01683B}"/>
              </c:ext>
            </c:extLst>
          </c:dPt>
          <c:dPt>
            <c:idx val="4"/>
            <c:bubble3D val="0"/>
            <c:spPr>
              <a:solidFill>
                <a:schemeClr val="accent3">
                  <a:tint val="54000"/>
                </a:schemeClr>
              </a:solidFill>
              <a:ln w="19050">
                <a:solidFill>
                  <a:schemeClr val="lt1"/>
                </a:solidFill>
              </a:ln>
              <a:effectLst/>
            </c:spPr>
            <c:extLst>
              <c:ext xmlns:c16="http://schemas.microsoft.com/office/drawing/2014/chart" uri="{C3380CC4-5D6E-409C-BE32-E72D297353CC}">
                <c16:uniqueId val="{00000009-673D-46B8-BF6C-F6FB7F01683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Canada</c:v>
                </c:pt>
                <c:pt idx="1">
                  <c:v>India</c:v>
                </c:pt>
                <c:pt idx="2">
                  <c:v>South Korea</c:v>
                </c:pt>
                <c:pt idx="3">
                  <c:v>United Kingdom</c:v>
                </c:pt>
                <c:pt idx="4">
                  <c:v>USA</c:v>
                </c:pt>
              </c:strCache>
            </c:strRef>
          </c:cat>
          <c:val>
            <c:numRef>
              <c:f>Sheet1!$B$2:$B$6</c:f>
              <c:numCache>
                <c:formatCode>0.0,,"M"</c:formatCode>
                <c:ptCount val="5"/>
                <c:pt idx="0">
                  <c:v>35058881.399999999</c:v>
                </c:pt>
                <c:pt idx="1">
                  <c:v>161262512.18000001</c:v>
                </c:pt>
                <c:pt idx="2">
                  <c:v>48965337.950000003</c:v>
                </c:pt>
                <c:pt idx="3">
                  <c:v>34152244.240000002</c:v>
                </c:pt>
                <c:pt idx="4">
                  <c:v>87780946.540000007</c:v>
                </c:pt>
              </c:numCache>
            </c:numRef>
          </c:val>
          <c:extLst>
            <c:ext xmlns:c16="http://schemas.microsoft.com/office/drawing/2014/chart" uri="{C3380CC4-5D6E-409C-BE32-E72D297353CC}">
              <c16:uniqueId val="{00000000-15DB-425C-8616-4EC0B56BBD7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6">
  <a:schemeClr val="accent3"/>
</cs:colorStyle>
</file>

<file path=ppt/charts/colors5.xml><?xml version="1.0" encoding="utf-8"?>
<cs:colorStyle xmlns:cs="http://schemas.microsoft.com/office/drawing/2012/chartStyle" xmlns:a="http://schemas.openxmlformats.org/drawingml/2006/main" meth="withinLinear" id="16">
  <a:schemeClr val="accent3"/>
</cs:colorStyle>
</file>

<file path=ppt/charts/colors6.xml><?xml version="1.0" encoding="utf-8"?>
<cs:colorStyle xmlns:cs="http://schemas.microsoft.com/office/drawing/2012/chartStyle" xmlns:a="http://schemas.openxmlformats.org/drawingml/2006/main" meth="withinLinear" id="16">
  <a:schemeClr val="accent3"/>
</cs:colorStyle>
</file>

<file path=ppt/charts/colors7.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10.png"/></Relationships>
</file>

<file path=ppt/drawings/drawing1.xml><?xml version="1.0" encoding="utf-8"?>
<c:userShapes xmlns:c="http://schemas.openxmlformats.org/drawingml/2006/chart">
  <cdr:relSizeAnchor xmlns:cdr="http://schemas.openxmlformats.org/drawingml/2006/chartDrawing">
    <cdr:from>
      <cdr:x>0.0351</cdr:x>
      <cdr:y>0</cdr:y>
    </cdr:from>
    <cdr:to>
      <cdr:x>0.67307</cdr:x>
      <cdr:y>0.95158</cdr:y>
    </cdr:to>
    <cdr:pic>
      <cdr:nvPicPr>
        <cdr:cNvPr id="2" name="chart">
          <a:extLst xmlns:a="http://schemas.openxmlformats.org/drawingml/2006/main">
            <a:ext uri="{FF2B5EF4-FFF2-40B4-BE49-F238E27FC236}">
              <a16:creationId xmlns:a16="http://schemas.microsoft.com/office/drawing/2014/main" id="{693B90F0-E46E-C93C-6898-269A664B314B}"/>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351182" y="0"/>
          <a:ext cx="6383180" cy="4418428"/>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96F260-28A7-467B-81D8-834CF63AD976}" type="datetimeFigureOut">
              <a:rPr lang="en-IN" smtClean="0"/>
              <a:t>13-03-2024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06553F-9340-4070-946A-374E33037B65}" type="slidenum">
              <a:rPr lang="en-IN" smtClean="0"/>
              <a:t>‹#›</a:t>
            </a:fld>
            <a:endParaRPr lang="en-IN"/>
          </a:p>
        </p:txBody>
      </p:sp>
    </p:spTree>
    <p:extLst>
      <p:ext uri="{BB962C8B-B14F-4D97-AF65-F5344CB8AC3E}">
        <p14:creationId xmlns:p14="http://schemas.microsoft.com/office/powerpoint/2010/main" val="2021889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Hello, I'm Ramya.  </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I’m here to present a project from the AtliQ Hardware sales analytics team</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providing insightful data for smart decision-making and to find the areas of improvement. Without any further delay, let's begin the presentation.</a:t>
            </a:r>
          </a:p>
          <a:p>
            <a:endParaRPr lang="en-IN" dirty="0"/>
          </a:p>
        </p:txBody>
      </p:sp>
      <p:sp>
        <p:nvSpPr>
          <p:cNvPr id="4" name="Slide Number Placeholder 3"/>
          <p:cNvSpPr>
            <a:spLocks noGrp="1"/>
          </p:cNvSpPr>
          <p:nvPr>
            <p:ph type="sldNum" sz="quarter" idx="5"/>
          </p:nvPr>
        </p:nvSpPr>
        <p:spPr/>
        <p:txBody>
          <a:bodyPr/>
          <a:lstStyle/>
          <a:p>
            <a:fld id="{7D06553F-9340-4070-946A-374E33037B65}" type="slidenum">
              <a:rPr lang="en-IN" smtClean="0"/>
              <a:t>1</a:t>
            </a:fld>
            <a:endParaRPr lang="en-IN"/>
          </a:p>
        </p:txBody>
      </p:sp>
    </p:spTree>
    <p:extLst>
      <p:ext uri="{BB962C8B-B14F-4D97-AF65-F5344CB8AC3E}">
        <p14:creationId xmlns:p14="http://schemas.microsoft.com/office/powerpoint/2010/main" val="293579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i="1" kern="100" dirty="0">
                <a:effectLst/>
                <a:latin typeface="Calibri" panose="020F0502020204030204" pitchFamily="34" charset="0"/>
                <a:ea typeface="Calibri" panose="020F0502020204030204" pitchFamily="34" charset="0"/>
                <a:cs typeface="Times New Roman" panose="02020603050405020304" pitchFamily="18" charset="0"/>
              </a:rPr>
              <a:t>This slide represents a comprehensive report on the net sales data for different divisions within AtliQ Hardware for the years 2020 and 2021. </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This table presents the net sales and growth percentages for three different divisions, </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N &amp; S (Networking &amp; Security) Division: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P &amp; A (Peripherals &amp; Accessories) Division: and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PC (Personal Computing) Division: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P &amp; A division contributed significantly to the overall sales growth, indicating a strong market demand for peripherals and accessories.</a:t>
            </a:r>
          </a:p>
          <a:p>
            <a:pPr marL="342900" lvl="0" indent="-342900">
              <a:lnSpc>
                <a:spcPct val="107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PC division showed the highest percentage increase, suggesting a notable market acceptance of personal computing products.</a:t>
            </a:r>
          </a:p>
          <a:p>
            <a:pPr marL="342900" lvl="0" indent="-342900">
              <a:lnSpc>
                <a:spcPct val="107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N &amp; S division experienced healthy growth, indicating a positive trend in the networking and security market.</a:t>
            </a:r>
          </a:p>
          <a:p>
            <a:endParaRPr lang="en-IN" dirty="0"/>
          </a:p>
        </p:txBody>
      </p:sp>
      <p:sp>
        <p:nvSpPr>
          <p:cNvPr id="4" name="Slide Number Placeholder 3"/>
          <p:cNvSpPr>
            <a:spLocks noGrp="1"/>
          </p:cNvSpPr>
          <p:nvPr>
            <p:ph type="sldNum" sz="quarter" idx="5"/>
          </p:nvPr>
        </p:nvSpPr>
        <p:spPr/>
        <p:txBody>
          <a:bodyPr/>
          <a:lstStyle/>
          <a:p>
            <a:fld id="{7D06553F-9340-4070-946A-374E33037B65}" type="slidenum">
              <a:rPr lang="en-IN" smtClean="0"/>
              <a:t>10</a:t>
            </a:fld>
            <a:endParaRPr lang="en-IN"/>
          </a:p>
        </p:txBody>
      </p:sp>
    </p:spTree>
    <p:extLst>
      <p:ext uri="{BB962C8B-B14F-4D97-AF65-F5344CB8AC3E}">
        <p14:creationId xmlns:p14="http://schemas.microsoft.com/office/powerpoint/2010/main" val="1581534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In this slide, we are highlighting the top 5 products based on the quantity sold. This information provides valuable insights into consumer preferences and helps the team to understand which products are driving sales volume.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Gaming-related products dominate the top 5, indicating a strong market demand for gaming accessories.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7D06553F-9340-4070-946A-374E33037B65}" type="slidenum">
              <a:rPr lang="en-IN" smtClean="0"/>
              <a:t>11</a:t>
            </a:fld>
            <a:endParaRPr lang="en-IN"/>
          </a:p>
        </p:txBody>
      </p:sp>
    </p:spTree>
    <p:extLst>
      <p:ext uri="{BB962C8B-B14F-4D97-AF65-F5344CB8AC3E}">
        <p14:creationId xmlns:p14="http://schemas.microsoft.com/office/powerpoint/2010/main" val="257397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This slide highlights the bottom 5 products based on the quantity sold.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Products like "AQ Home Allin 1," "AQ GEN Z," and "AQ Home Allin 1Gen 2" have relatively lower sales volumes, indicating potential challenges in market acceptance.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Evaluate the market response and customer feedback for these products to understand the reasons behind the lower sales.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7D06553F-9340-4070-946A-374E33037B65}" type="slidenum">
              <a:rPr lang="en-IN" smtClean="0"/>
              <a:t>12</a:t>
            </a:fld>
            <a:endParaRPr lang="en-IN"/>
          </a:p>
        </p:txBody>
      </p:sp>
    </p:spTree>
    <p:extLst>
      <p:ext uri="{BB962C8B-B14F-4D97-AF65-F5344CB8AC3E}">
        <p14:creationId xmlns:p14="http://schemas.microsoft.com/office/powerpoint/2010/main" val="2538008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This slide showcases the net sales for the new products that AtliQ introduced in 2021. The sales data provides insights into the performance of these products, helping the AtliQ Hardware team understand which new offerings have been successful in the market.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"AQ Qwerty," "AQ Gen Y," and "AQ Qwerty Ms" emerged as the top-performing new products in terms of net sales.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Focus on promoting and further developing the top-performing products to capitalize on their success.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7D06553F-9340-4070-946A-374E33037B65}" type="slidenum">
              <a:rPr lang="en-IN" smtClean="0"/>
              <a:t>13</a:t>
            </a:fld>
            <a:endParaRPr lang="en-IN"/>
          </a:p>
        </p:txBody>
      </p:sp>
    </p:spTree>
    <p:extLst>
      <p:ext uri="{BB962C8B-B14F-4D97-AF65-F5344CB8AC3E}">
        <p14:creationId xmlns:p14="http://schemas.microsoft.com/office/powerpoint/2010/main" val="1422444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This slide highlights the top 5 countries where AtliQ Hardware achieved the highest net sales in the year 2021.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India emerged as the top contributor to net sales, showcasing its significance as a major market for AtliQ Hardware.</a:t>
            </a:r>
          </a:p>
          <a:p>
            <a:pPr marL="342900" lvl="0" indent="-342900">
              <a:lnSpc>
                <a:spcPct val="107000"/>
              </a:lnSpc>
              <a:spcAft>
                <a:spcPts val="800"/>
              </a:spcAft>
              <a:buSzPts val="1000"/>
              <a:buFont typeface="Symbol" panose="05050102010706020507" pitchFamily="18" charset="2"/>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USA, South Korea, and the United Kingdom also played crucial roles in the company's global net sales.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Allocate resources to meet the high demand in India and the USA.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Analyze</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consumer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behavior</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and preferences in South Korea to optimize marketing strategies.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Evaluate opportunities for growth and market expansion in Canada and the United Kingdom.</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200"/>
              </a:spcBef>
              <a:spcAft>
                <a:spcPts val="0"/>
              </a:spcAft>
            </a:pPr>
            <a:r>
              <a:rPr lang="en-IN" sz="1800" b="1" kern="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rPr>
              <a:t>This information helps our team know where to focus, use our resources well, and make special plans for each country so we can sell more and keep growing.</a:t>
            </a:r>
            <a:endParaRPr lang="en-US"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7D06553F-9340-4070-946A-374E33037B65}" type="slidenum">
              <a:rPr lang="en-IN" smtClean="0"/>
              <a:t>14</a:t>
            </a:fld>
            <a:endParaRPr lang="en-IN"/>
          </a:p>
        </p:txBody>
      </p:sp>
    </p:spTree>
    <p:extLst>
      <p:ext uri="{BB962C8B-B14F-4D97-AF65-F5344CB8AC3E}">
        <p14:creationId xmlns:p14="http://schemas.microsoft.com/office/powerpoint/2010/main" val="3670764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Thank You for your time and attention. Stay tuned for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Atliq</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hardware’s finance analytics presentation. Have a good day.</a:t>
            </a:r>
          </a:p>
          <a:p>
            <a:endParaRPr lang="en-IN" dirty="0"/>
          </a:p>
        </p:txBody>
      </p:sp>
      <p:sp>
        <p:nvSpPr>
          <p:cNvPr id="4" name="Slide Number Placeholder 3"/>
          <p:cNvSpPr>
            <a:spLocks noGrp="1"/>
          </p:cNvSpPr>
          <p:nvPr>
            <p:ph type="sldNum" sz="quarter" idx="5"/>
          </p:nvPr>
        </p:nvSpPr>
        <p:spPr/>
        <p:txBody>
          <a:bodyPr/>
          <a:lstStyle/>
          <a:p>
            <a:fld id="{7D06553F-9340-4070-946A-374E33037B65}" type="slidenum">
              <a:rPr lang="en-IN" smtClean="0"/>
              <a:t>15</a:t>
            </a:fld>
            <a:endParaRPr lang="en-IN"/>
          </a:p>
        </p:txBody>
      </p:sp>
    </p:spTree>
    <p:extLst>
      <p:ext uri="{BB962C8B-B14F-4D97-AF65-F5344CB8AC3E}">
        <p14:creationId xmlns:p14="http://schemas.microsoft.com/office/powerpoint/2010/main" val="2229209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AtliQ</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is a company that sells hardware like PC , Mouse, printers and so on to different customers. They make hardware and sell their products to big customers like Croma, Best Buy, Staples and even for online customers like Amazon and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flipkart</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These stores sell the hardware to the end consumers who purchases things for their personal use</a:t>
            </a:r>
            <a:endParaRPr lang="en-IN" dirty="0"/>
          </a:p>
        </p:txBody>
      </p:sp>
      <p:sp>
        <p:nvSpPr>
          <p:cNvPr id="4" name="Slide Number Placeholder 3"/>
          <p:cNvSpPr>
            <a:spLocks noGrp="1"/>
          </p:cNvSpPr>
          <p:nvPr>
            <p:ph type="sldNum" sz="quarter" idx="5"/>
          </p:nvPr>
        </p:nvSpPr>
        <p:spPr/>
        <p:txBody>
          <a:bodyPr/>
          <a:lstStyle/>
          <a:p>
            <a:fld id="{7D06553F-9340-4070-946A-374E33037B65}" type="slidenum">
              <a:rPr lang="en-IN" smtClean="0"/>
              <a:t>2</a:t>
            </a:fld>
            <a:endParaRPr lang="en-IN"/>
          </a:p>
        </p:txBody>
      </p:sp>
    </p:spTree>
    <p:extLst>
      <p:ext uri="{BB962C8B-B14F-4D97-AF65-F5344CB8AC3E}">
        <p14:creationId xmlns:p14="http://schemas.microsoft.com/office/powerpoint/2010/main" val="520935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The main goal of this project is to help AtliQ Hardware's sales team make smart decisions by creating easy-to-understand Excel reports.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Guide them to make Smart Choices: Give the team insights to make clever decisions that will grow the business and make AtliQ Hardware known all around the world.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Use the Data for Growth: Analyse data to find where the business can grow, understand market trends, and suggest places to expand, ensuring a strong presence globally.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And Check the Performance: Make reports that show how well the team is doing, highlighting strengths, finding areas to improve, and making sure everything runs smoothly.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7D06553F-9340-4070-946A-374E33037B65}" type="slidenum">
              <a:rPr lang="en-IN" smtClean="0"/>
              <a:t>3</a:t>
            </a:fld>
            <a:endParaRPr lang="en-IN"/>
          </a:p>
        </p:txBody>
      </p:sp>
    </p:spTree>
    <p:extLst>
      <p:ext uri="{BB962C8B-B14F-4D97-AF65-F5344CB8AC3E}">
        <p14:creationId xmlns:p14="http://schemas.microsoft.com/office/powerpoint/2010/main" val="841753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Net sales performance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Analyzing Net Sales Performance from 2019 to 2021 helps us see how well AtliQ Hardware is doing and understand if sales are going up or down in different countries. This analysis gives us smart insights for future decisions, like choosing which products to focus on and where to allocate resources.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Market vs. Target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Market vs. Target analysis helps make sure AtliQ Hardware's sales match the goals we set. And check how each country is doing compared to sales targets, find areas of success or improvement, and make smart decisions on where to adjust strategies for better results.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7D06553F-9340-4070-946A-374E33037B65}" type="slidenum">
              <a:rPr lang="en-IN" smtClean="0"/>
              <a:t>4</a:t>
            </a:fld>
            <a:endParaRPr lang="en-IN"/>
          </a:p>
        </p:txBody>
      </p:sp>
    </p:spTree>
    <p:extLst>
      <p:ext uri="{BB962C8B-B14F-4D97-AF65-F5344CB8AC3E}">
        <p14:creationId xmlns:p14="http://schemas.microsoft.com/office/powerpoint/2010/main" val="392595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Lets look into the net sales performance report</a:t>
            </a:r>
          </a:p>
        </p:txBody>
      </p:sp>
      <p:sp>
        <p:nvSpPr>
          <p:cNvPr id="4" name="Slide Number Placeholder 3"/>
          <p:cNvSpPr>
            <a:spLocks noGrp="1"/>
          </p:cNvSpPr>
          <p:nvPr>
            <p:ph type="sldNum" sz="quarter" idx="5"/>
          </p:nvPr>
        </p:nvSpPr>
        <p:spPr/>
        <p:txBody>
          <a:bodyPr/>
          <a:lstStyle/>
          <a:p>
            <a:fld id="{7D06553F-9340-4070-946A-374E33037B65}" type="slidenum">
              <a:rPr lang="en-IN" smtClean="0"/>
              <a:t>5</a:t>
            </a:fld>
            <a:endParaRPr lang="en-IN"/>
          </a:p>
        </p:txBody>
      </p:sp>
    </p:spTree>
    <p:extLst>
      <p:ext uri="{BB962C8B-B14F-4D97-AF65-F5344CB8AC3E}">
        <p14:creationId xmlns:p14="http://schemas.microsoft.com/office/powerpoint/2010/main" val="3251708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report contains customer net sale values of 2019, 2020 and 2021 and as well as the comparison of 2021 vs 2020. </a:t>
            </a:r>
            <a:r>
              <a:rPr lang="en-US" b="0" i="0" dirty="0">
                <a:solidFill>
                  <a:srgbClr val="0D0D0D"/>
                </a:solidFill>
                <a:effectLst/>
                <a:latin typeface="Söhne"/>
              </a:rPr>
              <a:t>The net sales values are visually highlighted using a gradient shading from light to dark </a:t>
            </a:r>
            <a:r>
              <a:rPr lang="en-IN" dirty="0"/>
              <a:t>and specifically used data bars for 21 vs 20 comparison offering a clear representation of sales trends. </a:t>
            </a:r>
          </a:p>
        </p:txBody>
      </p:sp>
      <p:sp>
        <p:nvSpPr>
          <p:cNvPr id="4" name="Slide Number Placeholder 3"/>
          <p:cNvSpPr>
            <a:spLocks noGrp="1"/>
          </p:cNvSpPr>
          <p:nvPr>
            <p:ph type="sldNum" sz="quarter" idx="5"/>
          </p:nvPr>
        </p:nvSpPr>
        <p:spPr/>
        <p:txBody>
          <a:bodyPr/>
          <a:lstStyle/>
          <a:p>
            <a:fld id="{7D06553F-9340-4070-946A-374E33037B65}" type="slidenum">
              <a:rPr lang="en-IN" smtClean="0"/>
              <a:t>6</a:t>
            </a:fld>
            <a:endParaRPr lang="en-IN"/>
          </a:p>
        </p:txBody>
      </p:sp>
    </p:spTree>
    <p:extLst>
      <p:ext uri="{BB962C8B-B14F-4D97-AF65-F5344CB8AC3E}">
        <p14:creationId xmlns:p14="http://schemas.microsoft.com/office/powerpoint/2010/main" val="1584929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Moving to the Market performance report</a:t>
            </a:r>
          </a:p>
        </p:txBody>
      </p:sp>
      <p:sp>
        <p:nvSpPr>
          <p:cNvPr id="4" name="Slide Number Placeholder 3"/>
          <p:cNvSpPr>
            <a:spLocks noGrp="1"/>
          </p:cNvSpPr>
          <p:nvPr>
            <p:ph type="sldNum" sz="quarter" idx="5"/>
          </p:nvPr>
        </p:nvSpPr>
        <p:spPr/>
        <p:txBody>
          <a:bodyPr/>
          <a:lstStyle/>
          <a:p>
            <a:fld id="{7D06553F-9340-4070-946A-374E33037B65}" type="slidenum">
              <a:rPr lang="en-IN" smtClean="0"/>
              <a:t>7</a:t>
            </a:fld>
            <a:endParaRPr lang="en-IN"/>
          </a:p>
        </p:txBody>
      </p:sp>
    </p:spTree>
    <p:extLst>
      <p:ext uri="{BB962C8B-B14F-4D97-AF65-F5344CB8AC3E}">
        <p14:creationId xmlns:p14="http://schemas.microsoft.com/office/powerpoint/2010/main" val="1311014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This slide provides a breakdown of country-wise values for the years 2019, 2020, and 2021, including the respective target values for 2021 and the corresponding percentage achievement against the targets.</a:t>
            </a:r>
            <a:r>
              <a:rPr lang="en-IN" dirty="0"/>
              <a:t>The target values are negative </a:t>
            </a:r>
            <a:r>
              <a:rPr lang="en-US" b="0" i="0" dirty="0">
                <a:solidFill>
                  <a:srgbClr val="0D0D0D"/>
                </a:solidFill>
                <a:effectLst/>
                <a:latin typeface="Söhne"/>
              </a:rPr>
              <a:t>indicating that targets were not met in many countries even though the net sale values shows positive performance.  </a:t>
            </a:r>
            <a:r>
              <a:rPr lang="en-IN" b="0" i="0" dirty="0">
                <a:solidFill>
                  <a:srgbClr val="0D0D0D"/>
                </a:solidFill>
                <a:effectLst/>
                <a:latin typeface="Söhne"/>
              </a:rPr>
              <a:t>This </a:t>
            </a:r>
            <a:r>
              <a:rPr lang="en-IN" dirty="0"/>
              <a:t>happens sometimes when the targets are set aggressively. </a:t>
            </a:r>
          </a:p>
        </p:txBody>
      </p:sp>
      <p:sp>
        <p:nvSpPr>
          <p:cNvPr id="4" name="Slide Number Placeholder 3"/>
          <p:cNvSpPr>
            <a:spLocks noGrp="1"/>
          </p:cNvSpPr>
          <p:nvPr>
            <p:ph type="sldNum" sz="quarter" idx="5"/>
          </p:nvPr>
        </p:nvSpPr>
        <p:spPr/>
        <p:txBody>
          <a:bodyPr/>
          <a:lstStyle/>
          <a:p>
            <a:fld id="{7D06553F-9340-4070-946A-374E33037B65}" type="slidenum">
              <a:rPr lang="en-IN" smtClean="0"/>
              <a:t>8</a:t>
            </a:fld>
            <a:endParaRPr lang="en-IN"/>
          </a:p>
        </p:txBody>
      </p:sp>
    </p:spTree>
    <p:extLst>
      <p:ext uri="{BB962C8B-B14F-4D97-AF65-F5344CB8AC3E}">
        <p14:creationId xmlns:p14="http://schemas.microsoft.com/office/powerpoint/2010/main" val="1241197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In this slide, we are presenting the top 10 products that experienced a remarkable percentage increase in net sales from 2020 to 2021.</a:t>
            </a:r>
            <a:r>
              <a:rPr lang="en-US" sz="1800" b="1" kern="100" dirty="0">
                <a:solidFill>
                  <a:srgbClr val="374151"/>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This analysis enables the AtliQ Hardware team to identify the key products driving the sales growth and strategize accordingly for future success.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7D06553F-9340-4070-946A-374E33037B65}" type="slidenum">
              <a:rPr lang="en-IN" smtClean="0"/>
              <a:t>9</a:t>
            </a:fld>
            <a:endParaRPr lang="en-IN"/>
          </a:p>
        </p:txBody>
      </p:sp>
    </p:spTree>
    <p:extLst>
      <p:ext uri="{BB962C8B-B14F-4D97-AF65-F5344CB8AC3E}">
        <p14:creationId xmlns:p14="http://schemas.microsoft.com/office/powerpoint/2010/main" val="364501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219200" y="1122362"/>
            <a:ext cx="8876022" cy="3744209"/>
          </a:xfrm>
        </p:spPr>
        <p:txBody>
          <a:bodyPr anchor="b">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219200" y="5230134"/>
            <a:ext cx="48768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3/13/2024</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131946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3/13/2024</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127217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54169"/>
            <a:ext cx="2674301" cy="5322793"/>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685800" y="854169"/>
            <a:ext cx="7886700" cy="532279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3/13/2024</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205395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3/13/2024</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40400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3/13/2024</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588389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1563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1563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3/13/2024</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144003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095930"/>
            <a:ext cx="4507931"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2938410"/>
            <a:ext cx="4507930" cy="33861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095930"/>
            <a:ext cx="4507932"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2938410"/>
            <a:ext cx="4507932" cy="33861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3/13/2024</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53637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3/13/2024</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177466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3/13/2024</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403047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3/13/2024</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15627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dirty="0"/>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3/13/2024</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776715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400656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a:off x="8362630" y="6356349"/>
            <a:ext cx="3063890" cy="365125"/>
          </a:xfrm>
          <a:prstGeom prst="rect">
            <a:avLst/>
          </a:prstGeom>
        </p:spPr>
        <p:txBody>
          <a:bodyPr vert="horz" lIns="91440" tIns="45720" rIns="91440" bIns="45720" rtlCol="0" anchor="ctr"/>
          <a:lstStyle>
            <a:lvl1pPr algn="r">
              <a:defRPr sz="1100">
                <a:solidFill>
                  <a:schemeClr val="tx1"/>
                </a:solidFill>
              </a:defRPr>
            </a:lvl1pPr>
          </a:lstStyle>
          <a:p>
            <a:fld id="{8C1E1FAD-7351-4908-963A-08EA8E4AB7A0}" type="datetimeFigureOut">
              <a:rPr lang="en-US" smtClean="0"/>
              <a:pPr/>
              <a:t>3/13/2024</a:t>
            </a:fld>
            <a:endParaRPr lang="en-US" dirty="0"/>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rot="5400000">
            <a:off x="10099372" y="4308656"/>
            <a:ext cx="3471256" cy="365125"/>
          </a:xfrm>
          <a:prstGeom prst="rect">
            <a:avLst/>
          </a:prstGeom>
        </p:spPr>
        <p:txBody>
          <a:bodyPr vert="horz" lIns="91440" tIns="45720" rIns="91440" bIns="45720" rtlCol="0" anchor="ctr"/>
          <a:lstStyle>
            <a:lvl1pPr algn="r">
              <a:defRPr sz="11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1396670" y="6356349"/>
            <a:ext cx="576133"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dirty="0"/>
          </a:p>
        </p:txBody>
      </p:sp>
    </p:spTree>
    <p:extLst>
      <p:ext uri="{BB962C8B-B14F-4D97-AF65-F5344CB8AC3E}">
        <p14:creationId xmlns:p14="http://schemas.microsoft.com/office/powerpoint/2010/main" val="2328501743"/>
      </p:ext>
    </p:extLst>
  </p:cSld>
  <p:clrMap bg1="dk1" tx1="lt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50" r:id="rId6"/>
    <p:sldLayoutId id="2147483755" r:id="rId7"/>
    <p:sldLayoutId id="2147483751" r:id="rId8"/>
    <p:sldLayoutId id="2147483752" r:id="rId9"/>
    <p:sldLayoutId id="2147483753" r:id="rId10"/>
    <p:sldLayoutId id="2147483754"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chart" Target="../charts/chart5.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chart" Target="../charts/chart6.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chart" Target="../charts/char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CC5F035-24E5-4AFB-A772-E92B5273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light bulb with business icons">
            <a:extLst>
              <a:ext uri="{FF2B5EF4-FFF2-40B4-BE49-F238E27FC236}">
                <a16:creationId xmlns:a16="http://schemas.microsoft.com/office/drawing/2014/main" id="{3870B2E3-BFA3-810F-8C58-E5893E6AAAAB}"/>
              </a:ext>
            </a:extLst>
          </p:cNvPr>
          <p:cNvPicPr>
            <a:picLocks noChangeAspect="1"/>
          </p:cNvPicPr>
          <p:nvPr/>
        </p:nvPicPr>
        <p:blipFill rotWithShape="1">
          <a:blip r:embed="rId3">
            <a:alphaModFix/>
          </a:blip>
          <a:srcRect t="9778" b="9865"/>
          <a:stretch/>
        </p:blipFill>
        <p:spPr>
          <a:xfrm>
            <a:off x="20" y="0"/>
            <a:ext cx="12191980" cy="6857990"/>
          </a:xfrm>
          <a:prstGeom prst="rect">
            <a:avLst/>
          </a:prstGeom>
        </p:spPr>
      </p:pic>
      <p:sp useBgFill="1">
        <p:nvSpPr>
          <p:cNvPr id="23" name="Freeform: Shape 22">
            <a:extLst>
              <a:ext uri="{FF2B5EF4-FFF2-40B4-BE49-F238E27FC236}">
                <a16:creationId xmlns:a16="http://schemas.microsoft.com/office/drawing/2014/main" id="{648F001D-C2EB-488C-B9A1-4F769F3D4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909406 w 12192000"/>
              <a:gd name="connsiteY1" fmla="*/ 0 h 6858000"/>
              <a:gd name="connsiteX2" fmla="*/ 1125884 w 12192000"/>
              <a:gd name="connsiteY2" fmla="*/ 6199122 h 6858000"/>
              <a:gd name="connsiteX3" fmla="*/ 1161452 w 12192000"/>
              <a:gd name="connsiteY3" fmla="*/ 6238852 h 6858000"/>
              <a:gd name="connsiteX4" fmla="*/ 7058548 w 12192000"/>
              <a:gd name="connsiteY4" fmla="*/ 6032921 h 6858000"/>
              <a:gd name="connsiteX5" fmla="*/ 7059893 w 12192000"/>
              <a:gd name="connsiteY5" fmla="*/ 6033143 h 6858000"/>
              <a:gd name="connsiteX6" fmla="*/ 7252590 w 12192000"/>
              <a:gd name="connsiteY6" fmla="*/ 6026327 h 6858000"/>
              <a:gd name="connsiteX7" fmla="*/ 7284293 w 12192000"/>
              <a:gd name="connsiteY7" fmla="*/ 6025038 h 6858000"/>
              <a:gd name="connsiteX8" fmla="*/ 7681126 w 12192000"/>
              <a:gd name="connsiteY8" fmla="*/ 6011180 h 6858000"/>
              <a:gd name="connsiteX9" fmla="*/ 8980556 w 12192000"/>
              <a:gd name="connsiteY9" fmla="*/ 5965803 h 6858000"/>
              <a:gd name="connsiteX10" fmla="*/ 8997302 w 12192000"/>
              <a:gd name="connsiteY10" fmla="*/ 5967033 h 6858000"/>
              <a:gd name="connsiteX11" fmla="*/ 9062670 w 12192000"/>
              <a:gd name="connsiteY11" fmla="*/ 5975972 h 6858000"/>
              <a:gd name="connsiteX12" fmla="*/ 9076767 w 12192000"/>
              <a:gd name="connsiteY12" fmla="*/ 5981774 h 6858000"/>
              <a:gd name="connsiteX13" fmla="*/ 9092774 w 12192000"/>
              <a:gd name="connsiteY13" fmla="*/ 5975839 h 6858000"/>
              <a:gd name="connsiteX14" fmla="*/ 9097406 w 12192000"/>
              <a:gd name="connsiteY14" fmla="*/ 5970403 h 6858000"/>
              <a:gd name="connsiteX15" fmla="*/ 9149458 w 12192000"/>
              <a:gd name="connsiteY15" fmla="*/ 5979058 h 6858000"/>
              <a:gd name="connsiteX16" fmla="*/ 9155718 w 12192000"/>
              <a:gd name="connsiteY16" fmla="*/ 5979132 h 6858000"/>
              <a:gd name="connsiteX17" fmla="*/ 9198750 w 12192000"/>
              <a:gd name="connsiteY17" fmla="*/ 5976148 h 6858000"/>
              <a:gd name="connsiteX18" fmla="*/ 9262565 w 12192000"/>
              <a:gd name="connsiteY18" fmla="*/ 5966268 h 6858000"/>
              <a:gd name="connsiteX19" fmla="*/ 9282778 w 12192000"/>
              <a:gd name="connsiteY19" fmla="*/ 5955249 h 6858000"/>
              <a:gd name="connsiteX20" fmla="*/ 9522749 w 12192000"/>
              <a:gd name="connsiteY20" fmla="*/ 5946869 h 6858000"/>
              <a:gd name="connsiteX21" fmla="*/ 9529356 w 12192000"/>
              <a:gd name="connsiteY21" fmla="*/ 5948235 h 6858000"/>
              <a:gd name="connsiteX22" fmla="*/ 9533869 w 12192000"/>
              <a:gd name="connsiteY22" fmla="*/ 5959313 h 6858000"/>
              <a:gd name="connsiteX23" fmla="*/ 9555959 w 12192000"/>
              <a:gd name="connsiteY23" fmla="*/ 5954792 h 6858000"/>
              <a:gd name="connsiteX24" fmla="*/ 9559813 w 12192000"/>
              <a:gd name="connsiteY24" fmla="*/ 5953778 h 6858000"/>
              <a:gd name="connsiteX25" fmla="*/ 9574308 w 12192000"/>
              <a:gd name="connsiteY25" fmla="*/ 5954833 h 6858000"/>
              <a:gd name="connsiteX26" fmla="*/ 9579542 w 12192000"/>
              <a:gd name="connsiteY26" fmla="*/ 5948734 h 6858000"/>
              <a:gd name="connsiteX27" fmla="*/ 9628544 w 12192000"/>
              <a:gd name="connsiteY27" fmla="*/ 5949468 h 6858000"/>
              <a:gd name="connsiteX28" fmla="*/ 9722319 w 12192000"/>
              <a:gd name="connsiteY28" fmla="*/ 5962013 h 6858000"/>
              <a:gd name="connsiteX29" fmla="*/ 9736909 w 12192000"/>
              <a:gd name="connsiteY29" fmla="*/ 5967977 h 6858000"/>
              <a:gd name="connsiteX30" fmla="*/ 9832325 w 12192000"/>
              <a:gd name="connsiteY30" fmla="*/ 5974983 h 6858000"/>
              <a:gd name="connsiteX31" fmla="*/ 9897693 w 12192000"/>
              <a:gd name="connsiteY31" fmla="*/ 5983922 h 6858000"/>
              <a:gd name="connsiteX32" fmla="*/ 9911789 w 12192000"/>
              <a:gd name="connsiteY32" fmla="*/ 5989724 h 6858000"/>
              <a:gd name="connsiteX33" fmla="*/ 9927796 w 12192000"/>
              <a:gd name="connsiteY33" fmla="*/ 5983789 h 6858000"/>
              <a:gd name="connsiteX34" fmla="*/ 9932430 w 12192000"/>
              <a:gd name="connsiteY34" fmla="*/ 5978353 h 6858000"/>
              <a:gd name="connsiteX35" fmla="*/ 9984480 w 12192000"/>
              <a:gd name="connsiteY35" fmla="*/ 5987008 h 6858000"/>
              <a:gd name="connsiteX36" fmla="*/ 9990740 w 12192000"/>
              <a:gd name="connsiteY36" fmla="*/ 5987083 h 6858000"/>
              <a:gd name="connsiteX37" fmla="*/ 10033772 w 12192000"/>
              <a:gd name="connsiteY37" fmla="*/ 5984099 h 6858000"/>
              <a:gd name="connsiteX38" fmla="*/ 10097587 w 12192000"/>
              <a:gd name="connsiteY38" fmla="*/ 5974220 h 6858000"/>
              <a:gd name="connsiteX39" fmla="*/ 10163469 w 12192000"/>
              <a:gd name="connsiteY39" fmla="*/ 5954174 h 6858000"/>
              <a:gd name="connsiteX40" fmla="*/ 10201610 w 12192000"/>
              <a:gd name="connsiteY40" fmla="*/ 5945637 h 6858000"/>
              <a:gd name="connsiteX41" fmla="*/ 10228031 w 12192000"/>
              <a:gd name="connsiteY41" fmla="*/ 5936429 h 6858000"/>
              <a:gd name="connsiteX42" fmla="*/ 10302448 w 12192000"/>
              <a:gd name="connsiteY42" fmla="*/ 5929110 h 6858000"/>
              <a:gd name="connsiteX43" fmla="*/ 10428798 w 12192000"/>
              <a:gd name="connsiteY43" fmla="*/ 5936013 h 6858000"/>
              <a:gd name="connsiteX44" fmla="*/ 11374253 w 12192000"/>
              <a:gd name="connsiteY44" fmla="*/ 5898411 h 6858000"/>
              <a:gd name="connsiteX45" fmla="*/ 11393300 w 12192000"/>
              <a:gd name="connsiteY45" fmla="*/ 5858751 h 6858000"/>
              <a:gd name="connsiteX46" fmla="*/ 11393115 w 12192000"/>
              <a:gd name="connsiteY46" fmla="*/ 5828949 h 6858000"/>
              <a:gd name="connsiteX47" fmla="*/ 11393118 w 12192000"/>
              <a:gd name="connsiteY47" fmla="*/ 5828943 h 6858000"/>
              <a:gd name="connsiteX48" fmla="*/ 11190973 w 12192000"/>
              <a:gd name="connsiteY48" fmla="*/ 35078 h 6858000"/>
              <a:gd name="connsiteX49" fmla="*/ 11189739 w 12192000"/>
              <a:gd name="connsiteY49" fmla="*/ 0 h 6858000"/>
              <a:gd name="connsiteX50" fmla="*/ 12192000 w 12192000"/>
              <a:gd name="connsiteY50" fmla="*/ 0 h 6858000"/>
              <a:gd name="connsiteX51" fmla="*/ 12192000 w 12192000"/>
              <a:gd name="connsiteY51" fmla="*/ 6858000 h 6858000"/>
              <a:gd name="connsiteX52" fmla="*/ 0 w 12192000"/>
              <a:gd name="connsiteY5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6858000">
                <a:moveTo>
                  <a:pt x="0" y="0"/>
                </a:moveTo>
                <a:lnTo>
                  <a:pt x="909406" y="0"/>
                </a:lnTo>
                <a:lnTo>
                  <a:pt x="1125884" y="6199122"/>
                </a:lnTo>
                <a:cubicBezTo>
                  <a:pt x="1126720" y="6221696"/>
                  <a:pt x="1142615" y="6239447"/>
                  <a:pt x="1161452" y="6238852"/>
                </a:cubicBezTo>
                <a:lnTo>
                  <a:pt x="7058548" y="6032921"/>
                </a:lnTo>
                <a:lnTo>
                  <a:pt x="7059893" y="6033143"/>
                </a:lnTo>
                <a:cubicBezTo>
                  <a:pt x="7113085" y="6038135"/>
                  <a:pt x="7259911" y="6034395"/>
                  <a:pt x="7252590" y="6026327"/>
                </a:cubicBezTo>
                <a:lnTo>
                  <a:pt x="7284293" y="6025038"/>
                </a:lnTo>
                <a:lnTo>
                  <a:pt x="7681126" y="6011180"/>
                </a:lnTo>
                <a:lnTo>
                  <a:pt x="8980556" y="5965803"/>
                </a:lnTo>
                <a:lnTo>
                  <a:pt x="8997302" y="5967033"/>
                </a:lnTo>
                <a:lnTo>
                  <a:pt x="9062670" y="5975972"/>
                </a:lnTo>
                <a:lnTo>
                  <a:pt x="9076767" y="5981774"/>
                </a:lnTo>
                <a:lnTo>
                  <a:pt x="9092774" y="5975839"/>
                </a:lnTo>
                <a:cubicBezTo>
                  <a:pt x="9094710" y="5974187"/>
                  <a:pt x="9096269" y="5972353"/>
                  <a:pt x="9097406" y="5970403"/>
                </a:cubicBezTo>
                <a:lnTo>
                  <a:pt x="9149458" y="5979058"/>
                </a:lnTo>
                <a:lnTo>
                  <a:pt x="9155718" y="5979132"/>
                </a:lnTo>
                <a:lnTo>
                  <a:pt x="9198750" y="5976148"/>
                </a:lnTo>
                <a:lnTo>
                  <a:pt x="9262565" y="5966268"/>
                </a:lnTo>
                <a:lnTo>
                  <a:pt x="9282778" y="5955249"/>
                </a:lnTo>
                <a:lnTo>
                  <a:pt x="9522749" y="5946869"/>
                </a:lnTo>
                <a:lnTo>
                  <a:pt x="9529356" y="5948235"/>
                </a:lnTo>
                <a:cubicBezTo>
                  <a:pt x="9532627" y="5950274"/>
                  <a:pt x="9534461" y="5953707"/>
                  <a:pt x="9533869" y="5959313"/>
                </a:cubicBezTo>
                <a:cubicBezTo>
                  <a:pt x="9541304" y="5958495"/>
                  <a:pt x="9548606" y="5956760"/>
                  <a:pt x="9555959" y="5954792"/>
                </a:cubicBezTo>
                <a:lnTo>
                  <a:pt x="9559813" y="5953778"/>
                </a:lnTo>
                <a:lnTo>
                  <a:pt x="9574308" y="5954833"/>
                </a:lnTo>
                <a:lnTo>
                  <a:pt x="9579542" y="5948734"/>
                </a:lnTo>
                <a:lnTo>
                  <a:pt x="9628544" y="5949468"/>
                </a:lnTo>
                <a:cubicBezTo>
                  <a:pt x="9650007" y="5964799"/>
                  <a:pt x="9689286" y="5956059"/>
                  <a:pt x="9722319" y="5962013"/>
                </a:cubicBezTo>
                <a:lnTo>
                  <a:pt x="9736909" y="5967977"/>
                </a:lnTo>
                <a:lnTo>
                  <a:pt x="9832325" y="5974983"/>
                </a:lnTo>
                <a:lnTo>
                  <a:pt x="9897693" y="5983922"/>
                </a:lnTo>
                <a:lnTo>
                  <a:pt x="9911789" y="5989724"/>
                </a:lnTo>
                <a:lnTo>
                  <a:pt x="9927796" y="5983789"/>
                </a:lnTo>
                <a:cubicBezTo>
                  <a:pt x="9929732" y="5982138"/>
                  <a:pt x="9931292" y="5980305"/>
                  <a:pt x="9932430" y="5978353"/>
                </a:cubicBezTo>
                <a:lnTo>
                  <a:pt x="9984480" y="5987008"/>
                </a:lnTo>
                <a:lnTo>
                  <a:pt x="9990740" y="5987083"/>
                </a:lnTo>
                <a:lnTo>
                  <a:pt x="10033772" y="5984099"/>
                </a:lnTo>
                <a:lnTo>
                  <a:pt x="10097587" y="5974220"/>
                </a:lnTo>
                <a:cubicBezTo>
                  <a:pt x="10118578" y="5967570"/>
                  <a:pt x="10136872" y="5942722"/>
                  <a:pt x="10163469" y="5954174"/>
                </a:cubicBezTo>
                <a:cubicBezTo>
                  <a:pt x="10157195" y="5940686"/>
                  <a:pt x="10194701" y="5957443"/>
                  <a:pt x="10201610" y="5945637"/>
                </a:cubicBezTo>
                <a:cubicBezTo>
                  <a:pt x="10205573" y="5935880"/>
                  <a:pt x="10217872" y="5938690"/>
                  <a:pt x="10228031" y="5936429"/>
                </a:cubicBezTo>
                <a:cubicBezTo>
                  <a:pt x="10236646" y="5927166"/>
                  <a:pt x="10286089" y="5925080"/>
                  <a:pt x="10302448" y="5929110"/>
                </a:cubicBezTo>
                <a:cubicBezTo>
                  <a:pt x="10347470" y="5946537"/>
                  <a:pt x="10392613" y="5923146"/>
                  <a:pt x="10428798" y="5936013"/>
                </a:cubicBezTo>
                <a:lnTo>
                  <a:pt x="11374253" y="5898411"/>
                </a:lnTo>
                <a:lnTo>
                  <a:pt x="11393300" y="5858751"/>
                </a:lnTo>
                <a:cubicBezTo>
                  <a:pt x="11393239" y="5857013"/>
                  <a:pt x="11393177" y="5830686"/>
                  <a:pt x="11393115" y="5828949"/>
                </a:cubicBezTo>
                <a:cubicBezTo>
                  <a:pt x="11393116" y="5828946"/>
                  <a:pt x="11393117" y="5828945"/>
                  <a:pt x="11393118" y="5828943"/>
                </a:cubicBezTo>
                <a:cubicBezTo>
                  <a:pt x="11360896" y="4906365"/>
                  <a:pt x="11244759" y="1564897"/>
                  <a:pt x="11190973" y="35078"/>
                </a:cubicBezTo>
                <a:lnTo>
                  <a:pt x="11189739" y="0"/>
                </a:lnTo>
                <a:lnTo>
                  <a:pt x="12192000" y="0"/>
                </a:lnTo>
                <a:lnTo>
                  <a:pt x="12192000" y="6858000"/>
                </a:lnTo>
                <a:lnTo>
                  <a:pt x="0" y="6858000"/>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418E6099-4506-452C-B3FC-62EEC775B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506" y="2557149"/>
            <a:ext cx="10388270" cy="3681717"/>
          </a:xfrm>
          <a:custGeom>
            <a:avLst/>
            <a:gdLst>
              <a:gd name="connsiteX0" fmla="*/ 0 w 10483894"/>
              <a:gd name="connsiteY0" fmla="*/ 0 h 6238866"/>
              <a:gd name="connsiteX1" fmla="*/ 10280333 w 10483894"/>
              <a:gd name="connsiteY1" fmla="*/ 0 h 6238866"/>
              <a:gd name="connsiteX2" fmla="*/ 10281567 w 10483894"/>
              <a:gd name="connsiteY2" fmla="*/ 35078 h 6238866"/>
              <a:gd name="connsiteX3" fmla="*/ 10483712 w 10483894"/>
              <a:gd name="connsiteY3" fmla="*/ 5828943 h 6238866"/>
              <a:gd name="connsiteX4" fmla="*/ 10483709 w 10483894"/>
              <a:gd name="connsiteY4" fmla="*/ 5828949 h 6238866"/>
              <a:gd name="connsiteX5" fmla="*/ 10483894 w 10483894"/>
              <a:gd name="connsiteY5" fmla="*/ 5858751 h 6238866"/>
              <a:gd name="connsiteX6" fmla="*/ 10464847 w 10483894"/>
              <a:gd name="connsiteY6" fmla="*/ 5898411 h 6238866"/>
              <a:gd name="connsiteX7" fmla="*/ 9519392 w 10483894"/>
              <a:gd name="connsiteY7" fmla="*/ 5936013 h 6238866"/>
              <a:gd name="connsiteX8" fmla="*/ 9393042 w 10483894"/>
              <a:gd name="connsiteY8" fmla="*/ 5929110 h 6238866"/>
              <a:gd name="connsiteX9" fmla="*/ 9318625 w 10483894"/>
              <a:gd name="connsiteY9" fmla="*/ 5936429 h 6238866"/>
              <a:gd name="connsiteX10" fmla="*/ 9292204 w 10483894"/>
              <a:gd name="connsiteY10" fmla="*/ 5945637 h 6238866"/>
              <a:gd name="connsiteX11" fmla="*/ 9254063 w 10483894"/>
              <a:gd name="connsiteY11" fmla="*/ 5954174 h 6238866"/>
              <a:gd name="connsiteX12" fmla="*/ 9188181 w 10483894"/>
              <a:gd name="connsiteY12" fmla="*/ 5974220 h 6238866"/>
              <a:gd name="connsiteX13" fmla="*/ 9124366 w 10483894"/>
              <a:gd name="connsiteY13" fmla="*/ 5984099 h 6238866"/>
              <a:gd name="connsiteX14" fmla="*/ 9081334 w 10483894"/>
              <a:gd name="connsiteY14" fmla="*/ 5987083 h 6238866"/>
              <a:gd name="connsiteX15" fmla="*/ 9075074 w 10483894"/>
              <a:gd name="connsiteY15" fmla="*/ 5987008 h 6238866"/>
              <a:gd name="connsiteX16" fmla="*/ 9023024 w 10483894"/>
              <a:gd name="connsiteY16" fmla="*/ 5978353 h 6238866"/>
              <a:gd name="connsiteX17" fmla="*/ 9018390 w 10483894"/>
              <a:gd name="connsiteY17" fmla="*/ 5983789 h 6238866"/>
              <a:gd name="connsiteX18" fmla="*/ 9002383 w 10483894"/>
              <a:gd name="connsiteY18" fmla="*/ 5989724 h 6238866"/>
              <a:gd name="connsiteX19" fmla="*/ 8988287 w 10483894"/>
              <a:gd name="connsiteY19" fmla="*/ 5983922 h 6238866"/>
              <a:gd name="connsiteX20" fmla="*/ 8922919 w 10483894"/>
              <a:gd name="connsiteY20" fmla="*/ 5974983 h 6238866"/>
              <a:gd name="connsiteX21" fmla="*/ 8827503 w 10483894"/>
              <a:gd name="connsiteY21" fmla="*/ 5967977 h 6238866"/>
              <a:gd name="connsiteX22" fmla="*/ 8812913 w 10483894"/>
              <a:gd name="connsiteY22" fmla="*/ 5962013 h 6238866"/>
              <a:gd name="connsiteX23" fmla="*/ 8719138 w 10483894"/>
              <a:gd name="connsiteY23" fmla="*/ 5949468 h 6238866"/>
              <a:gd name="connsiteX24" fmla="*/ 8670136 w 10483894"/>
              <a:gd name="connsiteY24" fmla="*/ 5948734 h 6238866"/>
              <a:gd name="connsiteX25" fmla="*/ 8664902 w 10483894"/>
              <a:gd name="connsiteY25" fmla="*/ 5954833 h 6238866"/>
              <a:gd name="connsiteX26" fmla="*/ 8650407 w 10483894"/>
              <a:gd name="connsiteY26" fmla="*/ 5953778 h 6238866"/>
              <a:gd name="connsiteX27" fmla="*/ 8646553 w 10483894"/>
              <a:gd name="connsiteY27" fmla="*/ 5954792 h 6238866"/>
              <a:gd name="connsiteX28" fmla="*/ 8624463 w 10483894"/>
              <a:gd name="connsiteY28" fmla="*/ 5959313 h 6238866"/>
              <a:gd name="connsiteX29" fmla="*/ 8619950 w 10483894"/>
              <a:gd name="connsiteY29" fmla="*/ 5948235 h 6238866"/>
              <a:gd name="connsiteX30" fmla="*/ 8613343 w 10483894"/>
              <a:gd name="connsiteY30" fmla="*/ 5946869 h 6238866"/>
              <a:gd name="connsiteX31" fmla="*/ 8373372 w 10483894"/>
              <a:gd name="connsiteY31" fmla="*/ 5955249 h 6238866"/>
              <a:gd name="connsiteX32" fmla="*/ 8353159 w 10483894"/>
              <a:gd name="connsiteY32" fmla="*/ 5966268 h 6238866"/>
              <a:gd name="connsiteX33" fmla="*/ 8289344 w 10483894"/>
              <a:gd name="connsiteY33" fmla="*/ 5976148 h 6238866"/>
              <a:gd name="connsiteX34" fmla="*/ 8246312 w 10483894"/>
              <a:gd name="connsiteY34" fmla="*/ 5979132 h 6238866"/>
              <a:gd name="connsiteX35" fmla="*/ 8240052 w 10483894"/>
              <a:gd name="connsiteY35" fmla="*/ 5979058 h 6238866"/>
              <a:gd name="connsiteX36" fmla="*/ 8188000 w 10483894"/>
              <a:gd name="connsiteY36" fmla="*/ 5970403 h 6238866"/>
              <a:gd name="connsiteX37" fmla="*/ 8183368 w 10483894"/>
              <a:gd name="connsiteY37" fmla="*/ 5975839 h 6238866"/>
              <a:gd name="connsiteX38" fmla="*/ 8167361 w 10483894"/>
              <a:gd name="connsiteY38" fmla="*/ 5981774 h 6238866"/>
              <a:gd name="connsiteX39" fmla="*/ 8153264 w 10483894"/>
              <a:gd name="connsiteY39" fmla="*/ 5975972 h 6238866"/>
              <a:gd name="connsiteX40" fmla="*/ 8087896 w 10483894"/>
              <a:gd name="connsiteY40" fmla="*/ 5967033 h 6238866"/>
              <a:gd name="connsiteX41" fmla="*/ 8071150 w 10483894"/>
              <a:gd name="connsiteY41" fmla="*/ 5965803 h 6238866"/>
              <a:gd name="connsiteX42" fmla="*/ 6771720 w 10483894"/>
              <a:gd name="connsiteY42" fmla="*/ 6011180 h 6238866"/>
              <a:gd name="connsiteX43" fmla="*/ 6374887 w 10483894"/>
              <a:gd name="connsiteY43" fmla="*/ 6025038 h 6238866"/>
              <a:gd name="connsiteX44" fmla="*/ 6343184 w 10483894"/>
              <a:gd name="connsiteY44" fmla="*/ 6026327 h 6238866"/>
              <a:gd name="connsiteX45" fmla="*/ 6150487 w 10483894"/>
              <a:gd name="connsiteY45" fmla="*/ 6033143 h 6238866"/>
              <a:gd name="connsiteX46" fmla="*/ 6149142 w 10483894"/>
              <a:gd name="connsiteY46" fmla="*/ 6032921 h 6238866"/>
              <a:gd name="connsiteX47" fmla="*/ 252046 w 10483894"/>
              <a:gd name="connsiteY47" fmla="*/ 6238852 h 6238866"/>
              <a:gd name="connsiteX48" fmla="*/ 216478 w 10483894"/>
              <a:gd name="connsiteY48" fmla="*/ 6199122 h 6238866"/>
              <a:gd name="connsiteX0" fmla="*/ 0 w 10483894"/>
              <a:gd name="connsiteY0" fmla="*/ 0 h 6238866"/>
              <a:gd name="connsiteX1" fmla="*/ 10280333 w 10483894"/>
              <a:gd name="connsiteY1" fmla="*/ 0 h 6238866"/>
              <a:gd name="connsiteX2" fmla="*/ 10365237 w 10483894"/>
              <a:gd name="connsiteY2" fmla="*/ 2557149 h 6238866"/>
              <a:gd name="connsiteX3" fmla="*/ 10483712 w 10483894"/>
              <a:gd name="connsiteY3" fmla="*/ 5828943 h 6238866"/>
              <a:gd name="connsiteX4" fmla="*/ 10483709 w 10483894"/>
              <a:gd name="connsiteY4" fmla="*/ 5828949 h 6238866"/>
              <a:gd name="connsiteX5" fmla="*/ 10483894 w 10483894"/>
              <a:gd name="connsiteY5" fmla="*/ 5858751 h 6238866"/>
              <a:gd name="connsiteX6" fmla="*/ 10464847 w 10483894"/>
              <a:gd name="connsiteY6" fmla="*/ 5898411 h 6238866"/>
              <a:gd name="connsiteX7" fmla="*/ 9519392 w 10483894"/>
              <a:gd name="connsiteY7" fmla="*/ 5936013 h 6238866"/>
              <a:gd name="connsiteX8" fmla="*/ 9393042 w 10483894"/>
              <a:gd name="connsiteY8" fmla="*/ 5929110 h 6238866"/>
              <a:gd name="connsiteX9" fmla="*/ 9318625 w 10483894"/>
              <a:gd name="connsiteY9" fmla="*/ 5936429 h 6238866"/>
              <a:gd name="connsiteX10" fmla="*/ 9292204 w 10483894"/>
              <a:gd name="connsiteY10" fmla="*/ 5945637 h 6238866"/>
              <a:gd name="connsiteX11" fmla="*/ 9254063 w 10483894"/>
              <a:gd name="connsiteY11" fmla="*/ 5954174 h 6238866"/>
              <a:gd name="connsiteX12" fmla="*/ 9188181 w 10483894"/>
              <a:gd name="connsiteY12" fmla="*/ 5974220 h 6238866"/>
              <a:gd name="connsiteX13" fmla="*/ 9124366 w 10483894"/>
              <a:gd name="connsiteY13" fmla="*/ 5984099 h 6238866"/>
              <a:gd name="connsiteX14" fmla="*/ 9081334 w 10483894"/>
              <a:gd name="connsiteY14" fmla="*/ 5987083 h 6238866"/>
              <a:gd name="connsiteX15" fmla="*/ 9075074 w 10483894"/>
              <a:gd name="connsiteY15" fmla="*/ 5987008 h 6238866"/>
              <a:gd name="connsiteX16" fmla="*/ 9023024 w 10483894"/>
              <a:gd name="connsiteY16" fmla="*/ 5978353 h 6238866"/>
              <a:gd name="connsiteX17" fmla="*/ 9018390 w 10483894"/>
              <a:gd name="connsiteY17" fmla="*/ 5983789 h 6238866"/>
              <a:gd name="connsiteX18" fmla="*/ 9002383 w 10483894"/>
              <a:gd name="connsiteY18" fmla="*/ 5989724 h 6238866"/>
              <a:gd name="connsiteX19" fmla="*/ 8988287 w 10483894"/>
              <a:gd name="connsiteY19" fmla="*/ 5983922 h 6238866"/>
              <a:gd name="connsiteX20" fmla="*/ 8922919 w 10483894"/>
              <a:gd name="connsiteY20" fmla="*/ 5974983 h 6238866"/>
              <a:gd name="connsiteX21" fmla="*/ 8827503 w 10483894"/>
              <a:gd name="connsiteY21" fmla="*/ 5967977 h 6238866"/>
              <a:gd name="connsiteX22" fmla="*/ 8812913 w 10483894"/>
              <a:gd name="connsiteY22" fmla="*/ 5962013 h 6238866"/>
              <a:gd name="connsiteX23" fmla="*/ 8719138 w 10483894"/>
              <a:gd name="connsiteY23" fmla="*/ 5949468 h 6238866"/>
              <a:gd name="connsiteX24" fmla="*/ 8670136 w 10483894"/>
              <a:gd name="connsiteY24" fmla="*/ 5948734 h 6238866"/>
              <a:gd name="connsiteX25" fmla="*/ 8664902 w 10483894"/>
              <a:gd name="connsiteY25" fmla="*/ 5954833 h 6238866"/>
              <a:gd name="connsiteX26" fmla="*/ 8650407 w 10483894"/>
              <a:gd name="connsiteY26" fmla="*/ 5953778 h 6238866"/>
              <a:gd name="connsiteX27" fmla="*/ 8646553 w 10483894"/>
              <a:gd name="connsiteY27" fmla="*/ 5954792 h 6238866"/>
              <a:gd name="connsiteX28" fmla="*/ 8624463 w 10483894"/>
              <a:gd name="connsiteY28" fmla="*/ 5959313 h 6238866"/>
              <a:gd name="connsiteX29" fmla="*/ 8619950 w 10483894"/>
              <a:gd name="connsiteY29" fmla="*/ 5948235 h 6238866"/>
              <a:gd name="connsiteX30" fmla="*/ 8613343 w 10483894"/>
              <a:gd name="connsiteY30" fmla="*/ 5946869 h 6238866"/>
              <a:gd name="connsiteX31" fmla="*/ 8373372 w 10483894"/>
              <a:gd name="connsiteY31" fmla="*/ 5955249 h 6238866"/>
              <a:gd name="connsiteX32" fmla="*/ 8353159 w 10483894"/>
              <a:gd name="connsiteY32" fmla="*/ 5966268 h 6238866"/>
              <a:gd name="connsiteX33" fmla="*/ 8289344 w 10483894"/>
              <a:gd name="connsiteY33" fmla="*/ 5976148 h 6238866"/>
              <a:gd name="connsiteX34" fmla="*/ 8246312 w 10483894"/>
              <a:gd name="connsiteY34" fmla="*/ 5979132 h 6238866"/>
              <a:gd name="connsiteX35" fmla="*/ 8240052 w 10483894"/>
              <a:gd name="connsiteY35" fmla="*/ 5979058 h 6238866"/>
              <a:gd name="connsiteX36" fmla="*/ 8188000 w 10483894"/>
              <a:gd name="connsiteY36" fmla="*/ 5970403 h 6238866"/>
              <a:gd name="connsiteX37" fmla="*/ 8183368 w 10483894"/>
              <a:gd name="connsiteY37" fmla="*/ 5975839 h 6238866"/>
              <a:gd name="connsiteX38" fmla="*/ 8167361 w 10483894"/>
              <a:gd name="connsiteY38" fmla="*/ 5981774 h 6238866"/>
              <a:gd name="connsiteX39" fmla="*/ 8153264 w 10483894"/>
              <a:gd name="connsiteY39" fmla="*/ 5975972 h 6238866"/>
              <a:gd name="connsiteX40" fmla="*/ 8087896 w 10483894"/>
              <a:gd name="connsiteY40" fmla="*/ 5967033 h 6238866"/>
              <a:gd name="connsiteX41" fmla="*/ 8071150 w 10483894"/>
              <a:gd name="connsiteY41" fmla="*/ 5965803 h 6238866"/>
              <a:gd name="connsiteX42" fmla="*/ 6771720 w 10483894"/>
              <a:gd name="connsiteY42" fmla="*/ 6011180 h 6238866"/>
              <a:gd name="connsiteX43" fmla="*/ 6374887 w 10483894"/>
              <a:gd name="connsiteY43" fmla="*/ 6025038 h 6238866"/>
              <a:gd name="connsiteX44" fmla="*/ 6343184 w 10483894"/>
              <a:gd name="connsiteY44" fmla="*/ 6026327 h 6238866"/>
              <a:gd name="connsiteX45" fmla="*/ 6150487 w 10483894"/>
              <a:gd name="connsiteY45" fmla="*/ 6033143 h 6238866"/>
              <a:gd name="connsiteX46" fmla="*/ 6149142 w 10483894"/>
              <a:gd name="connsiteY46" fmla="*/ 6032921 h 6238866"/>
              <a:gd name="connsiteX47" fmla="*/ 252046 w 10483894"/>
              <a:gd name="connsiteY47" fmla="*/ 6238852 h 6238866"/>
              <a:gd name="connsiteX48" fmla="*/ 216478 w 10483894"/>
              <a:gd name="connsiteY48" fmla="*/ 6199122 h 6238866"/>
              <a:gd name="connsiteX49" fmla="*/ 0 w 10483894"/>
              <a:gd name="connsiteY49" fmla="*/ 0 h 6238866"/>
              <a:gd name="connsiteX0" fmla="*/ 0 w 10388270"/>
              <a:gd name="connsiteY0" fmla="*/ 2725271 h 6238866"/>
              <a:gd name="connsiteX1" fmla="*/ 10184709 w 10388270"/>
              <a:gd name="connsiteY1" fmla="*/ 0 h 6238866"/>
              <a:gd name="connsiteX2" fmla="*/ 10269613 w 10388270"/>
              <a:gd name="connsiteY2" fmla="*/ 2557149 h 6238866"/>
              <a:gd name="connsiteX3" fmla="*/ 10388088 w 10388270"/>
              <a:gd name="connsiteY3" fmla="*/ 5828943 h 6238866"/>
              <a:gd name="connsiteX4" fmla="*/ 10388085 w 10388270"/>
              <a:gd name="connsiteY4" fmla="*/ 5828949 h 6238866"/>
              <a:gd name="connsiteX5" fmla="*/ 10388270 w 10388270"/>
              <a:gd name="connsiteY5" fmla="*/ 5858751 h 6238866"/>
              <a:gd name="connsiteX6" fmla="*/ 10369223 w 10388270"/>
              <a:gd name="connsiteY6" fmla="*/ 5898411 h 6238866"/>
              <a:gd name="connsiteX7" fmla="*/ 9423768 w 10388270"/>
              <a:gd name="connsiteY7" fmla="*/ 5936013 h 6238866"/>
              <a:gd name="connsiteX8" fmla="*/ 9297418 w 10388270"/>
              <a:gd name="connsiteY8" fmla="*/ 5929110 h 6238866"/>
              <a:gd name="connsiteX9" fmla="*/ 9223001 w 10388270"/>
              <a:gd name="connsiteY9" fmla="*/ 5936429 h 6238866"/>
              <a:gd name="connsiteX10" fmla="*/ 9196580 w 10388270"/>
              <a:gd name="connsiteY10" fmla="*/ 5945637 h 6238866"/>
              <a:gd name="connsiteX11" fmla="*/ 9158439 w 10388270"/>
              <a:gd name="connsiteY11" fmla="*/ 5954174 h 6238866"/>
              <a:gd name="connsiteX12" fmla="*/ 9092557 w 10388270"/>
              <a:gd name="connsiteY12" fmla="*/ 5974220 h 6238866"/>
              <a:gd name="connsiteX13" fmla="*/ 9028742 w 10388270"/>
              <a:gd name="connsiteY13" fmla="*/ 5984099 h 6238866"/>
              <a:gd name="connsiteX14" fmla="*/ 8985710 w 10388270"/>
              <a:gd name="connsiteY14" fmla="*/ 5987083 h 6238866"/>
              <a:gd name="connsiteX15" fmla="*/ 8979450 w 10388270"/>
              <a:gd name="connsiteY15" fmla="*/ 5987008 h 6238866"/>
              <a:gd name="connsiteX16" fmla="*/ 8927400 w 10388270"/>
              <a:gd name="connsiteY16" fmla="*/ 5978353 h 6238866"/>
              <a:gd name="connsiteX17" fmla="*/ 8922766 w 10388270"/>
              <a:gd name="connsiteY17" fmla="*/ 5983789 h 6238866"/>
              <a:gd name="connsiteX18" fmla="*/ 8906759 w 10388270"/>
              <a:gd name="connsiteY18" fmla="*/ 5989724 h 6238866"/>
              <a:gd name="connsiteX19" fmla="*/ 8892663 w 10388270"/>
              <a:gd name="connsiteY19" fmla="*/ 5983922 h 6238866"/>
              <a:gd name="connsiteX20" fmla="*/ 8827295 w 10388270"/>
              <a:gd name="connsiteY20" fmla="*/ 5974983 h 6238866"/>
              <a:gd name="connsiteX21" fmla="*/ 8731879 w 10388270"/>
              <a:gd name="connsiteY21" fmla="*/ 5967977 h 6238866"/>
              <a:gd name="connsiteX22" fmla="*/ 8717289 w 10388270"/>
              <a:gd name="connsiteY22" fmla="*/ 5962013 h 6238866"/>
              <a:gd name="connsiteX23" fmla="*/ 8623514 w 10388270"/>
              <a:gd name="connsiteY23" fmla="*/ 5949468 h 6238866"/>
              <a:gd name="connsiteX24" fmla="*/ 8574512 w 10388270"/>
              <a:gd name="connsiteY24" fmla="*/ 5948734 h 6238866"/>
              <a:gd name="connsiteX25" fmla="*/ 8569278 w 10388270"/>
              <a:gd name="connsiteY25" fmla="*/ 5954833 h 6238866"/>
              <a:gd name="connsiteX26" fmla="*/ 8554783 w 10388270"/>
              <a:gd name="connsiteY26" fmla="*/ 5953778 h 6238866"/>
              <a:gd name="connsiteX27" fmla="*/ 8550929 w 10388270"/>
              <a:gd name="connsiteY27" fmla="*/ 5954792 h 6238866"/>
              <a:gd name="connsiteX28" fmla="*/ 8528839 w 10388270"/>
              <a:gd name="connsiteY28" fmla="*/ 5959313 h 6238866"/>
              <a:gd name="connsiteX29" fmla="*/ 8524326 w 10388270"/>
              <a:gd name="connsiteY29" fmla="*/ 5948235 h 6238866"/>
              <a:gd name="connsiteX30" fmla="*/ 8517719 w 10388270"/>
              <a:gd name="connsiteY30" fmla="*/ 5946869 h 6238866"/>
              <a:gd name="connsiteX31" fmla="*/ 8277748 w 10388270"/>
              <a:gd name="connsiteY31" fmla="*/ 5955249 h 6238866"/>
              <a:gd name="connsiteX32" fmla="*/ 8257535 w 10388270"/>
              <a:gd name="connsiteY32" fmla="*/ 5966268 h 6238866"/>
              <a:gd name="connsiteX33" fmla="*/ 8193720 w 10388270"/>
              <a:gd name="connsiteY33" fmla="*/ 5976148 h 6238866"/>
              <a:gd name="connsiteX34" fmla="*/ 8150688 w 10388270"/>
              <a:gd name="connsiteY34" fmla="*/ 5979132 h 6238866"/>
              <a:gd name="connsiteX35" fmla="*/ 8144428 w 10388270"/>
              <a:gd name="connsiteY35" fmla="*/ 5979058 h 6238866"/>
              <a:gd name="connsiteX36" fmla="*/ 8092376 w 10388270"/>
              <a:gd name="connsiteY36" fmla="*/ 5970403 h 6238866"/>
              <a:gd name="connsiteX37" fmla="*/ 8087744 w 10388270"/>
              <a:gd name="connsiteY37" fmla="*/ 5975839 h 6238866"/>
              <a:gd name="connsiteX38" fmla="*/ 8071737 w 10388270"/>
              <a:gd name="connsiteY38" fmla="*/ 5981774 h 6238866"/>
              <a:gd name="connsiteX39" fmla="*/ 8057640 w 10388270"/>
              <a:gd name="connsiteY39" fmla="*/ 5975972 h 6238866"/>
              <a:gd name="connsiteX40" fmla="*/ 7992272 w 10388270"/>
              <a:gd name="connsiteY40" fmla="*/ 5967033 h 6238866"/>
              <a:gd name="connsiteX41" fmla="*/ 7975526 w 10388270"/>
              <a:gd name="connsiteY41" fmla="*/ 5965803 h 6238866"/>
              <a:gd name="connsiteX42" fmla="*/ 6676096 w 10388270"/>
              <a:gd name="connsiteY42" fmla="*/ 6011180 h 6238866"/>
              <a:gd name="connsiteX43" fmla="*/ 6279263 w 10388270"/>
              <a:gd name="connsiteY43" fmla="*/ 6025038 h 6238866"/>
              <a:gd name="connsiteX44" fmla="*/ 6247560 w 10388270"/>
              <a:gd name="connsiteY44" fmla="*/ 6026327 h 6238866"/>
              <a:gd name="connsiteX45" fmla="*/ 6054863 w 10388270"/>
              <a:gd name="connsiteY45" fmla="*/ 6033143 h 6238866"/>
              <a:gd name="connsiteX46" fmla="*/ 6053518 w 10388270"/>
              <a:gd name="connsiteY46" fmla="*/ 6032921 h 6238866"/>
              <a:gd name="connsiteX47" fmla="*/ 156422 w 10388270"/>
              <a:gd name="connsiteY47" fmla="*/ 6238852 h 6238866"/>
              <a:gd name="connsiteX48" fmla="*/ 120854 w 10388270"/>
              <a:gd name="connsiteY48" fmla="*/ 6199122 h 6238866"/>
              <a:gd name="connsiteX49" fmla="*/ 0 w 10388270"/>
              <a:gd name="connsiteY49" fmla="*/ 2725271 h 6238866"/>
              <a:gd name="connsiteX0" fmla="*/ 0 w 10388270"/>
              <a:gd name="connsiteY0" fmla="*/ 168122 h 3681717"/>
              <a:gd name="connsiteX1" fmla="*/ 10269613 w 10388270"/>
              <a:gd name="connsiteY1" fmla="*/ 0 h 3681717"/>
              <a:gd name="connsiteX2" fmla="*/ 10388088 w 10388270"/>
              <a:gd name="connsiteY2" fmla="*/ 3271794 h 3681717"/>
              <a:gd name="connsiteX3" fmla="*/ 10388085 w 10388270"/>
              <a:gd name="connsiteY3" fmla="*/ 3271800 h 3681717"/>
              <a:gd name="connsiteX4" fmla="*/ 10388270 w 10388270"/>
              <a:gd name="connsiteY4" fmla="*/ 3301602 h 3681717"/>
              <a:gd name="connsiteX5" fmla="*/ 10369223 w 10388270"/>
              <a:gd name="connsiteY5" fmla="*/ 3341262 h 3681717"/>
              <a:gd name="connsiteX6" fmla="*/ 9423768 w 10388270"/>
              <a:gd name="connsiteY6" fmla="*/ 3378864 h 3681717"/>
              <a:gd name="connsiteX7" fmla="*/ 9297418 w 10388270"/>
              <a:gd name="connsiteY7" fmla="*/ 3371961 h 3681717"/>
              <a:gd name="connsiteX8" fmla="*/ 9223001 w 10388270"/>
              <a:gd name="connsiteY8" fmla="*/ 3379280 h 3681717"/>
              <a:gd name="connsiteX9" fmla="*/ 9196580 w 10388270"/>
              <a:gd name="connsiteY9" fmla="*/ 3388488 h 3681717"/>
              <a:gd name="connsiteX10" fmla="*/ 9158439 w 10388270"/>
              <a:gd name="connsiteY10" fmla="*/ 3397025 h 3681717"/>
              <a:gd name="connsiteX11" fmla="*/ 9092557 w 10388270"/>
              <a:gd name="connsiteY11" fmla="*/ 3417071 h 3681717"/>
              <a:gd name="connsiteX12" fmla="*/ 9028742 w 10388270"/>
              <a:gd name="connsiteY12" fmla="*/ 3426950 h 3681717"/>
              <a:gd name="connsiteX13" fmla="*/ 8985710 w 10388270"/>
              <a:gd name="connsiteY13" fmla="*/ 3429934 h 3681717"/>
              <a:gd name="connsiteX14" fmla="*/ 8979450 w 10388270"/>
              <a:gd name="connsiteY14" fmla="*/ 3429859 h 3681717"/>
              <a:gd name="connsiteX15" fmla="*/ 8927400 w 10388270"/>
              <a:gd name="connsiteY15" fmla="*/ 3421204 h 3681717"/>
              <a:gd name="connsiteX16" fmla="*/ 8922766 w 10388270"/>
              <a:gd name="connsiteY16" fmla="*/ 3426640 h 3681717"/>
              <a:gd name="connsiteX17" fmla="*/ 8906759 w 10388270"/>
              <a:gd name="connsiteY17" fmla="*/ 3432575 h 3681717"/>
              <a:gd name="connsiteX18" fmla="*/ 8892663 w 10388270"/>
              <a:gd name="connsiteY18" fmla="*/ 3426773 h 3681717"/>
              <a:gd name="connsiteX19" fmla="*/ 8827295 w 10388270"/>
              <a:gd name="connsiteY19" fmla="*/ 3417834 h 3681717"/>
              <a:gd name="connsiteX20" fmla="*/ 8731879 w 10388270"/>
              <a:gd name="connsiteY20" fmla="*/ 3410828 h 3681717"/>
              <a:gd name="connsiteX21" fmla="*/ 8717289 w 10388270"/>
              <a:gd name="connsiteY21" fmla="*/ 3404864 h 3681717"/>
              <a:gd name="connsiteX22" fmla="*/ 8623514 w 10388270"/>
              <a:gd name="connsiteY22" fmla="*/ 3392319 h 3681717"/>
              <a:gd name="connsiteX23" fmla="*/ 8574512 w 10388270"/>
              <a:gd name="connsiteY23" fmla="*/ 3391585 h 3681717"/>
              <a:gd name="connsiteX24" fmla="*/ 8569278 w 10388270"/>
              <a:gd name="connsiteY24" fmla="*/ 3397684 h 3681717"/>
              <a:gd name="connsiteX25" fmla="*/ 8554783 w 10388270"/>
              <a:gd name="connsiteY25" fmla="*/ 3396629 h 3681717"/>
              <a:gd name="connsiteX26" fmla="*/ 8550929 w 10388270"/>
              <a:gd name="connsiteY26" fmla="*/ 3397643 h 3681717"/>
              <a:gd name="connsiteX27" fmla="*/ 8528839 w 10388270"/>
              <a:gd name="connsiteY27" fmla="*/ 3402164 h 3681717"/>
              <a:gd name="connsiteX28" fmla="*/ 8524326 w 10388270"/>
              <a:gd name="connsiteY28" fmla="*/ 3391086 h 3681717"/>
              <a:gd name="connsiteX29" fmla="*/ 8517719 w 10388270"/>
              <a:gd name="connsiteY29" fmla="*/ 3389720 h 3681717"/>
              <a:gd name="connsiteX30" fmla="*/ 8277748 w 10388270"/>
              <a:gd name="connsiteY30" fmla="*/ 3398100 h 3681717"/>
              <a:gd name="connsiteX31" fmla="*/ 8257535 w 10388270"/>
              <a:gd name="connsiteY31" fmla="*/ 3409119 h 3681717"/>
              <a:gd name="connsiteX32" fmla="*/ 8193720 w 10388270"/>
              <a:gd name="connsiteY32" fmla="*/ 3418999 h 3681717"/>
              <a:gd name="connsiteX33" fmla="*/ 8150688 w 10388270"/>
              <a:gd name="connsiteY33" fmla="*/ 3421983 h 3681717"/>
              <a:gd name="connsiteX34" fmla="*/ 8144428 w 10388270"/>
              <a:gd name="connsiteY34" fmla="*/ 3421909 h 3681717"/>
              <a:gd name="connsiteX35" fmla="*/ 8092376 w 10388270"/>
              <a:gd name="connsiteY35" fmla="*/ 3413254 h 3681717"/>
              <a:gd name="connsiteX36" fmla="*/ 8087744 w 10388270"/>
              <a:gd name="connsiteY36" fmla="*/ 3418690 h 3681717"/>
              <a:gd name="connsiteX37" fmla="*/ 8071737 w 10388270"/>
              <a:gd name="connsiteY37" fmla="*/ 3424625 h 3681717"/>
              <a:gd name="connsiteX38" fmla="*/ 8057640 w 10388270"/>
              <a:gd name="connsiteY38" fmla="*/ 3418823 h 3681717"/>
              <a:gd name="connsiteX39" fmla="*/ 7992272 w 10388270"/>
              <a:gd name="connsiteY39" fmla="*/ 3409884 h 3681717"/>
              <a:gd name="connsiteX40" fmla="*/ 7975526 w 10388270"/>
              <a:gd name="connsiteY40" fmla="*/ 3408654 h 3681717"/>
              <a:gd name="connsiteX41" fmla="*/ 6676096 w 10388270"/>
              <a:gd name="connsiteY41" fmla="*/ 3454031 h 3681717"/>
              <a:gd name="connsiteX42" fmla="*/ 6279263 w 10388270"/>
              <a:gd name="connsiteY42" fmla="*/ 3467889 h 3681717"/>
              <a:gd name="connsiteX43" fmla="*/ 6247560 w 10388270"/>
              <a:gd name="connsiteY43" fmla="*/ 3469178 h 3681717"/>
              <a:gd name="connsiteX44" fmla="*/ 6054863 w 10388270"/>
              <a:gd name="connsiteY44" fmla="*/ 3475994 h 3681717"/>
              <a:gd name="connsiteX45" fmla="*/ 6053518 w 10388270"/>
              <a:gd name="connsiteY45" fmla="*/ 3475772 h 3681717"/>
              <a:gd name="connsiteX46" fmla="*/ 156422 w 10388270"/>
              <a:gd name="connsiteY46" fmla="*/ 3681703 h 3681717"/>
              <a:gd name="connsiteX47" fmla="*/ 120854 w 10388270"/>
              <a:gd name="connsiteY47" fmla="*/ 3641973 h 3681717"/>
              <a:gd name="connsiteX48" fmla="*/ 0 w 10388270"/>
              <a:gd name="connsiteY48" fmla="*/ 168122 h 368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388270" h="3681717">
                <a:moveTo>
                  <a:pt x="0" y="168122"/>
                </a:moveTo>
                <a:lnTo>
                  <a:pt x="10269613" y="0"/>
                </a:lnTo>
                <a:cubicBezTo>
                  <a:pt x="10323399" y="1529819"/>
                  <a:pt x="10355866" y="2349216"/>
                  <a:pt x="10388088" y="3271794"/>
                </a:cubicBezTo>
                <a:cubicBezTo>
                  <a:pt x="10388087" y="3271796"/>
                  <a:pt x="10388086" y="3271797"/>
                  <a:pt x="10388085" y="3271800"/>
                </a:cubicBezTo>
                <a:cubicBezTo>
                  <a:pt x="10388147" y="3273537"/>
                  <a:pt x="10388209" y="3299864"/>
                  <a:pt x="10388270" y="3301602"/>
                </a:cubicBezTo>
                <a:lnTo>
                  <a:pt x="10369223" y="3341262"/>
                </a:lnTo>
                <a:lnTo>
                  <a:pt x="9423768" y="3378864"/>
                </a:lnTo>
                <a:cubicBezTo>
                  <a:pt x="9387583" y="3365997"/>
                  <a:pt x="9342440" y="3389388"/>
                  <a:pt x="9297418" y="3371961"/>
                </a:cubicBezTo>
                <a:cubicBezTo>
                  <a:pt x="9281059" y="3367931"/>
                  <a:pt x="9231616" y="3370017"/>
                  <a:pt x="9223001" y="3379280"/>
                </a:cubicBezTo>
                <a:cubicBezTo>
                  <a:pt x="9212842" y="3381541"/>
                  <a:pt x="9200543" y="3378731"/>
                  <a:pt x="9196580" y="3388488"/>
                </a:cubicBezTo>
                <a:cubicBezTo>
                  <a:pt x="9189671" y="3400294"/>
                  <a:pt x="9152165" y="3383537"/>
                  <a:pt x="9158439" y="3397025"/>
                </a:cubicBezTo>
                <a:cubicBezTo>
                  <a:pt x="9131842" y="3385573"/>
                  <a:pt x="9113548" y="3410421"/>
                  <a:pt x="9092557" y="3417071"/>
                </a:cubicBezTo>
                <a:lnTo>
                  <a:pt x="9028742" y="3426950"/>
                </a:lnTo>
                <a:lnTo>
                  <a:pt x="8985710" y="3429934"/>
                </a:lnTo>
                <a:lnTo>
                  <a:pt x="8979450" y="3429859"/>
                </a:lnTo>
                <a:lnTo>
                  <a:pt x="8927400" y="3421204"/>
                </a:lnTo>
                <a:cubicBezTo>
                  <a:pt x="8926262" y="3423156"/>
                  <a:pt x="8924702" y="3424989"/>
                  <a:pt x="8922766" y="3426640"/>
                </a:cubicBezTo>
                <a:lnTo>
                  <a:pt x="8906759" y="3432575"/>
                </a:lnTo>
                <a:lnTo>
                  <a:pt x="8892663" y="3426773"/>
                </a:lnTo>
                <a:lnTo>
                  <a:pt x="8827295" y="3417834"/>
                </a:lnTo>
                <a:lnTo>
                  <a:pt x="8731879" y="3410828"/>
                </a:lnTo>
                <a:lnTo>
                  <a:pt x="8717289" y="3404864"/>
                </a:lnTo>
                <a:cubicBezTo>
                  <a:pt x="8684256" y="3398910"/>
                  <a:pt x="8644977" y="3407650"/>
                  <a:pt x="8623514" y="3392319"/>
                </a:cubicBezTo>
                <a:lnTo>
                  <a:pt x="8574512" y="3391585"/>
                </a:lnTo>
                <a:lnTo>
                  <a:pt x="8569278" y="3397684"/>
                </a:lnTo>
                <a:lnTo>
                  <a:pt x="8554783" y="3396629"/>
                </a:lnTo>
                <a:lnTo>
                  <a:pt x="8550929" y="3397643"/>
                </a:lnTo>
                <a:cubicBezTo>
                  <a:pt x="8543576" y="3399611"/>
                  <a:pt x="8536274" y="3401346"/>
                  <a:pt x="8528839" y="3402164"/>
                </a:cubicBezTo>
                <a:cubicBezTo>
                  <a:pt x="8529431" y="3396558"/>
                  <a:pt x="8527597" y="3393125"/>
                  <a:pt x="8524326" y="3391086"/>
                </a:cubicBezTo>
                <a:lnTo>
                  <a:pt x="8517719" y="3389720"/>
                </a:lnTo>
                <a:lnTo>
                  <a:pt x="8277748" y="3398100"/>
                </a:lnTo>
                <a:lnTo>
                  <a:pt x="8257535" y="3409119"/>
                </a:lnTo>
                <a:lnTo>
                  <a:pt x="8193720" y="3418999"/>
                </a:lnTo>
                <a:lnTo>
                  <a:pt x="8150688" y="3421983"/>
                </a:lnTo>
                <a:lnTo>
                  <a:pt x="8144428" y="3421909"/>
                </a:lnTo>
                <a:lnTo>
                  <a:pt x="8092376" y="3413254"/>
                </a:lnTo>
                <a:cubicBezTo>
                  <a:pt x="8091239" y="3415204"/>
                  <a:pt x="8089680" y="3417038"/>
                  <a:pt x="8087744" y="3418690"/>
                </a:cubicBezTo>
                <a:lnTo>
                  <a:pt x="8071737" y="3424625"/>
                </a:lnTo>
                <a:lnTo>
                  <a:pt x="8057640" y="3418823"/>
                </a:lnTo>
                <a:lnTo>
                  <a:pt x="7992272" y="3409884"/>
                </a:lnTo>
                <a:lnTo>
                  <a:pt x="7975526" y="3408654"/>
                </a:lnTo>
                <a:lnTo>
                  <a:pt x="6676096" y="3454031"/>
                </a:lnTo>
                <a:lnTo>
                  <a:pt x="6279263" y="3467889"/>
                </a:lnTo>
                <a:lnTo>
                  <a:pt x="6247560" y="3469178"/>
                </a:lnTo>
                <a:cubicBezTo>
                  <a:pt x="6254881" y="3477246"/>
                  <a:pt x="6108055" y="3480986"/>
                  <a:pt x="6054863" y="3475994"/>
                </a:cubicBezTo>
                <a:lnTo>
                  <a:pt x="6053518" y="3475772"/>
                </a:lnTo>
                <a:lnTo>
                  <a:pt x="156422" y="3681703"/>
                </a:lnTo>
                <a:cubicBezTo>
                  <a:pt x="137585" y="3682298"/>
                  <a:pt x="121690" y="3664547"/>
                  <a:pt x="120854" y="3641973"/>
                </a:cubicBezTo>
                <a:lnTo>
                  <a:pt x="0" y="168122"/>
                </a:lnTo>
                <a:close/>
              </a:path>
            </a:pathLst>
          </a:custGeom>
          <a:gradFill>
            <a:gsLst>
              <a:gs pos="0">
                <a:srgbClr val="000000">
                  <a:alpha val="35000"/>
                </a:srgbClr>
              </a:gs>
              <a:gs pos="59000">
                <a:srgbClr val="000000">
                  <a:alpha val="0"/>
                </a:srgbClr>
              </a:gs>
              <a:gs pos="24000">
                <a:srgbClr val="000000">
                  <a:alpha val="20000"/>
                </a:srgbClr>
              </a:gs>
            </a:gsLst>
            <a:lin ang="162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E151420D-217E-4604-9680-CE619EF01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0281" y="0"/>
            <a:ext cx="10779628" cy="6389159"/>
          </a:xfrm>
          <a:custGeom>
            <a:avLst/>
            <a:gdLst>
              <a:gd name="connsiteX0" fmla="*/ 0 w 10779628"/>
              <a:gd name="connsiteY0" fmla="*/ 0 h 6389159"/>
              <a:gd name="connsiteX1" fmla="*/ 153777 w 10779628"/>
              <a:gd name="connsiteY1" fmla="*/ 0 h 6389159"/>
              <a:gd name="connsiteX2" fmla="*/ 370140 w 10779628"/>
              <a:gd name="connsiteY2" fmla="*/ 6195811 h 6389159"/>
              <a:gd name="connsiteX3" fmla="*/ 405708 w 10779628"/>
              <a:gd name="connsiteY3" fmla="*/ 6235540 h 6389159"/>
              <a:gd name="connsiteX4" fmla="*/ 6302803 w 10779628"/>
              <a:gd name="connsiteY4" fmla="*/ 6029609 h 6389159"/>
              <a:gd name="connsiteX5" fmla="*/ 6304148 w 10779628"/>
              <a:gd name="connsiteY5" fmla="*/ 6029831 h 6389159"/>
              <a:gd name="connsiteX6" fmla="*/ 6496845 w 10779628"/>
              <a:gd name="connsiteY6" fmla="*/ 6023014 h 6389159"/>
              <a:gd name="connsiteX7" fmla="*/ 6528549 w 10779628"/>
              <a:gd name="connsiteY7" fmla="*/ 6021726 h 6389159"/>
              <a:gd name="connsiteX8" fmla="*/ 6925381 w 10779628"/>
              <a:gd name="connsiteY8" fmla="*/ 6007868 h 6389159"/>
              <a:gd name="connsiteX9" fmla="*/ 8224811 w 10779628"/>
              <a:gd name="connsiteY9" fmla="*/ 5962491 h 6389159"/>
              <a:gd name="connsiteX10" fmla="*/ 8241557 w 10779628"/>
              <a:gd name="connsiteY10" fmla="*/ 5963722 h 6389159"/>
              <a:gd name="connsiteX11" fmla="*/ 8306925 w 10779628"/>
              <a:gd name="connsiteY11" fmla="*/ 5972660 h 6389159"/>
              <a:gd name="connsiteX12" fmla="*/ 8321022 w 10779628"/>
              <a:gd name="connsiteY12" fmla="*/ 5978462 h 6389159"/>
              <a:gd name="connsiteX13" fmla="*/ 8337029 w 10779628"/>
              <a:gd name="connsiteY13" fmla="*/ 5972527 h 6389159"/>
              <a:gd name="connsiteX14" fmla="*/ 8341661 w 10779628"/>
              <a:gd name="connsiteY14" fmla="*/ 5967091 h 6389159"/>
              <a:gd name="connsiteX15" fmla="*/ 8393713 w 10779628"/>
              <a:gd name="connsiteY15" fmla="*/ 5975746 h 6389159"/>
              <a:gd name="connsiteX16" fmla="*/ 8399973 w 10779628"/>
              <a:gd name="connsiteY16" fmla="*/ 5975820 h 6389159"/>
              <a:gd name="connsiteX17" fmla="*/ 8443005 w 10779628"/>
              <a:gd name="connsiteY17" fmla="*/ 5972836 h 6389159"/>
              <a:gd name="connsiteX18" fmla="*/ 8506820 w 10779628"/>
              <a:gd name="connsiteY18" fmla="*/ 5962957 h 6389159"/>
              <a:gd name="connsiteX19" fmla="*/ 8527033 w 10779628"/>
              <a:gd name="connsiteY19" fmla="*/ 5951937 h 6389159"/>
              <a:gd name="connsiteX20" fmla="*/ 8767004 w 10779628"/>
              <a:gd name="connsiteY20" fmla="*/ 5943558 h 6389159"/>
              <a:gd name="connsiteX21" fmla="*/ 8773611 w 10779628"/>
              <a:gd name="connsiteY21" fmla="*/ 5944923 h 6389159"/>
              <a:gd name="connsiteX22" fmla="*/ 8778124 w 10779628"/>
              <a:gd name="connsiteY22" fmla="*/ 5956001 h 6389159"/>
              <a:gd name="connsiteX23" fmla="*/ 8800214 w 10779628"/>
              <a:gd name="connsiteY23" fmla="*/ 5951480 h 6389159"/>
              <a:gd name="connsiteX24" fmla="*/ 8804068 w 10779628"/>
              <a:gd name="connsiteY24" fmla="*/ 5950466 h 6389159"/>
              <a:gd name="connsiteX25" fmla="*/ 8818563 w 10779628"/>
              <a:gd name="connsiteY25" fmla="*/ 5951521 h 6389159"/>
              <a:gd name="connsiteX26" fmla="*/ 8823797 w 10779628"/>
              <a:gd name="connsiteY26" fmla="*/ 5945423 h 6389159"/>
              <a:gd name="connsiteX27" fmla="*/ 8872799 w 10779628"/>
              <a:gd name="connsiteY27" fmla="*/ 5946156 h 6389159"/>
              <a:gd name="connsiteX28" fmla="*/ 8966574 w 10779628"/>
              <a:gd name="connsiteY28" fmla="*/ 5958701 h 6389159"/>
              <a:gd name="connsiteX29" fmla="*/ 8981164 w 10779628"/>
              <a:gd name="connsiteY29" fmla="*/ 5964665 h 6389159"/>
              <a:gd name="connsiteX30" fmla="*/ 9076580 w 10779628"/>
              <a:gd name="connsiteY30" fmla="*/ 5971672 h 6389159"/>
              <a:gd name="connsiteX31" fmla="*/ 9141948 w 10779628"/>
              <a:gd name="connsiteY31" fmla="*/ 5980610 h 6389159"/>
              <a:gd name="connsiteX32" fmla="*/ 9156044 w 10779628"/>
              <a:gd name="connsiteY32" fmla="*/ 5986412 h 6389159"/>
              <a:gd name="connsiteX33" fmla="*/ 9172051 w 10779628"/>
              <a:gd name="connsiteY33" fmla="*/ 5980477 h 6389159"/>
              <a:gd name="connsiteX34" fmla="*/ 9176685 w 10779628"/>
              <a:gd name="connsiteY34" fmla="*/ 5975041 h 6389159"/>
              <a:gd name="connsiteX35" fmla="*/ 9228735 w 10779628"/>
              <a:gd name="connsiteY35" fmla="*/ 5983696 h 6389159"/>
              <a:gd name="connsiteX36" fmla="*/ 9234995 w 10779628"/>
              <a:gd name="connsiteY36" fmla="*/ 5983770 h 6389159"/>
              <a:gd name="connsiteX37" fmla="*/ 9278027 w 10779628"/>
              <a:gd name="connsiteY37" fmla="*/ 5980787 h 6389159"/>
              <a:gd name="connsiteX38" fmla="*/ 9341842 w 10779628"/>
              <a:gd name="connsiteY38" fmla="*/ 5970908 h 6389159"/>
              <a:gd name="connsiteX39" fmla="*/ 9407724 w 10779628"/>
              <a:gd name="connsiteY39" fmla="*/ 5950862 h 6389159"/>
              <a:gd name="connsiteX40" fmla="*/ 9445865 w 10779628"/>
              <a:gd name="connsiteY40" fmla="*/ 5942325 h 6389159"/>
              <a:gd name="connsiteX41" fmla="*/ 9472286 w 10779628"/>
              <a:gd name="connsiteY41" fmla="*/ 5933117 h 6389159"/>
              <a:gd name="connsiteX42" fmla="*/ 9546703 w 10779628"/>
              <a:gd name="connsiteY42" fmla="*/ 5925799 h 6389159"/>
              <a:gd name="connsiteX43" fmla="*/ 9673053 w 10779628"/>
              <a:gd name="connsiteY43" fmla="*/ 5932700 h 6389159"/>
              <a:gd name="connsiteX44" fmla="*/ 10618508 w 10779628"/>
              <a:gd name="connsiteY44" fmla="*/ 5895098 h 6389159"/>
              <a:gd name="connsiteX45" fmla="*/ 10637555 w 10779628"/>
              <a:gd name="connsiteY45" fmla="*/ 5855439 h 6389159"/>
              <a:gd name="connsiteX46" fmla="*/ 10637370 w 10779628"/>
              <a:gd name="connsiteY46" fmla="*/ 5825637 h 6389159"/>
              <a:gd name="connsiteX47" fmla="*/ 10637373 w 10779628"/>
              <a:gd name="connsiteY47" fmla="*/ 5825631 h 6389159"/>
              <a:gd name="connsiteX48" fmla="*/ 10435228 w 10779628"/>
              <a:gd name="connsiteY48" fmla="*/ 31766 h 6389159"/>
              <a:gd name="connsiteX49" fmla="*/ 10434110 w 10779628"/>
              <a:gd name="connsiteY49" fmla="*/ 0 h 6389159"/>
              <a:gd name="connsiteX50" fmla="*/ 10569387 w 10779628"/>
              <a:gd name="connsiteY50" fmla="*/ 0 h 6389159"/>
              <a:gd name="connsiteX51" fmla="*/ 10779628 w 10779628"/>
              <a:gd name="connsiteY51" fmla="*/ 6020518 h 6389159"/>
              <a:gd name="connsiteX52" fmla="*/ 223115 w 10779628"/>
              <a:gd name="connsiteY52" fmla="*/ 6389159 h 63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779628" h="6389159">
                <a:moveTo>
                  <a:pt x="0" y="0"/>
                </a:moveTo>
                <a:lnTo>
                  <a:pt x="153777" y="0"/>
                </a:lnTo>
                <a:lnTo>
                  <a:pt x="370140" y="6195811"/>
                </a:lnTo>
                <a:cubicBezTo>
                  <a:pt x="370976" y="6218384"/>
                  <a:pt x="386870" y="6236135"/>
                  <a:pt x="405708" y="6235540"/>
                </a:cubicBezTo>
                <a:lnTo>
                  <a:pt x="6302803" y="6029609"/>
                </a:lnTo>
                <a:lnTo>
                  <a:pt x="6304148" y="6029831"/>
                </a:lnTo>
                <a:cubicBezTo>
                  <a:pt x="6357339" y="6034823"/>
                  <a:pt x="6504165" y="6031083"/>
                  <a:pt x="6496845" y="6023014"/>
                </a:cubicBezTo>
                <a:lnTo>
                  <a:pt x="6528549" y="6021726"/>
                </a:lnTo>
                <a:lnTo>
                  <a:pt x="6925381" y="6007868"/>
                </a:lnTo>
                <a:lnTo>
                  <a:pt x="8224811" y="5962491"/>
                </a:lnTo>
                <a:lnTo>
                  <a:pt x="8241557" y="5963722"/>
                </a:lnTo>
                <a:lnTo>
                  <a:pt x="8306925" y="5972660"/>
                </a:lnTo>
                <a:lnTo>
                  <a:pt x="8321022" y="5978462"/>
                </a:lnTo>
                <a:lnTo>
                  <a:pt x="8337029" y="5972527"/>
                </a:lnTo>
                <a:cubicBezTo>
                  <a:pt x="8338965" y="5970876"/>
                  <a:pt x="8340524" y="5969041"/>
                  <a:pt x="8341661" y="5967091"/>
                </a:cubicBezTo>
                <a:lnTo>
                  <a:pt x="8393713" y="5975746"/>
                </a:lnTo>
                <a:lnTo>
                  <a:pt x="8399973" y="5975820"/>
                </a:lnTo>
                <a:lnTo>
                  <a:pt x="8443005" y="5972836"/>
                </a:lnTo>
                <a:lnTo>
                  <a:pt x="8506820" y="5962957"/>
                </a:lnTo>
                <a:lnTo>
                  <a:pt x="8527033" y="5951937"/>
                </a:lnTo>
                <a:lnTo>
                  <a:pt x="8767004" y="5943558"/>
                </a:lnTo>
                <a:lnTo>
                  <a:pt x="8773611" y="5944923"/>
                </a:lnTo>
                <a:cubicBezTo>
                  <a:pt x="8776882" y="5946962"/>
                  <a:pt x="8778716" y="5950395"/>
                  <a:pt x="8778124" y="5956001"/>
                </a:cubicBezTo>
                <a:cubicBezTo>
                  <a:pt x="8785559" y="5955183"/>
                  <a:pt x="8792861" y="5953448"/>
                  <a:pt x="8800214" y="5951480"/>
                </a:cubicBezTo>
                <a:lnTo>
                  <a:pt x="8804068" y="5950466"/>
                </a:lnTo>
                <a:lnTo>
                  <a:pt x="8818563" y="5951521"/>
                </a:lnTo>
                <a:lnTo>
                  <a:pt x="8823797" y="5945423"/>
                </a:lnTo>
                <a:lnTo>
                  <a:pt x="8872799" y="5946156"/>
                </a:lnTo>
                <a:cubicBezTo>
                  <a:pt x="8894262" y="5961487"/>
                  <a:pt x="8933541" y="5952747"/>
                  <a:pt x="8966574" y="5958701"/>
                </a:cubicBezTo>
                <a:lnTo>
                  <a:pt x="8981164" y="5964665"/>
                </a:lnTo>
                <a:lnTo>
                  <a:pt x="9076580" y="5971672"/>
                </a:lnTo>
                <a:lnTo>
                  <a:pt x="9141948" y="5980610"/>
                </a:lnTo>
                <a:lnTo>
                  <a:pt x="9156044" y="5986412"/>
                </a:lnTo>
                <a:lnTo>
                  <a:pt x="9172051" y="5980477"/>
                </a:lnTo>
                <a:cubicBezTo>
                  <a:pt x="9173987" y="5978826"/>
                  <a:pt x="9175547" y="5976993"/>
                  <a:pt x="9176685" y="5975041"/>
                </a:cubicBezTo>
                <a:lnTo>
                  <a:pt x="9228735" y="5983696"/>
                </a:lnTo>
                <a:lnTo>
                  <a:pt x="9234995" y="5983770"/>
                </a:lnTo>
                <a:lnTo>
                  <a:pt x="9278027" y="5980787"/>
                </a:lnTo>
                <a:lnTo>
                  <a:pt x="9341842" y="5970908"/>
                </a:lnTo>
                <a:cubicBezTo>
                  <a:pt x="9362833" y="5964258"/>
                  <a:pt x="9381127" y="5939409"/>
                  <a:pt x="9407724" y="5950862"/>
                </a:cubicBezTo>
                <a:cubicBezTo>
                  <a:pt x="9401450" y="5937374"/>
                  <a:pt x="9438956" y="5954131"/>
                  <a:pt x="9445865" y="5942325"/>
                </a:cubicBezTo>
                <a:cubicBezTo>
                  <a:pt x="9449828" y="5932569"/>
                  <a:pt x="9462127" y="5935378"/>
                  <a:pt x="9472286" y="5933117"/>
                </a:cubicBezTo>
                <a:cubicBezTo>
                  <a:pt x="9480901" y="5923854"/>
                  <a:pt x="9530344" y="5921768"/>
                  <a:pt x="9546703" y="5925799"/>
                </a:cubicBezTo>
                <a:cubicBezTo>
                  <a:pt x="9591725" y="5943225"/>
                  <a:pt x="9636868" y="5919834"/>
                  <a:pt x="9673053" y="5932700"/>
                </a:cubicBezTo>
                <a:lnTo>
                  <a:pt x="10618508" y="5895098"/>
                </a:lnTo>
                <a:lnTo>
                  <a:pt x="10637555" y="5855439"/>
                </a:lnTo>
                <a:cubicBezTo>
                  <a:pt x="10637494" y="5853702"/>
                  <a:pt x="10637432" y="5827374"/>
                  <a:pt x="10637370" y="5825637"/>
                </a:cubicBezTo>
                <a:cubicBezTo>
                  <a:pt x="10637371" y="5825634"/>
                  <a:pt x="10637372" y="5825633"/>
                  <a:pt x="10637373" y="5825631"/>
                </a:cubicBezTo>
                <a:cubicBezTo>
                  <a:pt x="10605151" y="4903053"/>
                  <a:pt x="10489014" y="1561585"/>
                  <a:pt x="10435228" y="31766"/>
                </a:cubicBezTo>
                <a:lnTo>
                  <a:pt x="10434110" y="0"/>
                </a:lnTo>
                <a:lnTo>
                  <a:pt x="10569387" y="0"/>
                </a:lnTo>
                <a:lnTo>
                  <a:pt x="10779628" y="6020518"/>
                </a:lnTo>
                <a:lnTo>
                  <a:pt x="223115" y="6389159"/>
                </a:lnTo>
                <a:close/>
              </a:path>
            </a:pathLst>
          </a:custGeom>
          <a:solidFill>
            <a:srgbClr val="EFEEE9"/>
          </a:solid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5498A-6A3C-02DC-A596-2036B9F1012E}"/>
              </a:ext>
            </a:extLst>
          </p:cNvPr>
          <p:cNvSpPr>
            <a:spLocks noGrp="1"/>
          </p:cNvSpPr>
          <p:nvPr>
            <p:ph type="ctrTitle"/>
          </p:nvPr>
        </p:nvSpPr>
        <p:spPr>
          <a:xfrm>
            <a:off x="685802" y="1943100"/>
            <a:ext cx="7394170" cy="2964495"/>
          </a:xfrm>
        </p:spPr>
        <p:txBody>
          <a:bodyPr>
            <a:normAutofit/>
          </a:bodyPr>
          <a:lstStyle/>
          <a:p>
            <a:r>
              <a:rPr lang="en-US" dirty="0"/>
              <a:t>AtliQ Hardware Sales Analytics</a:t>
            </a:r>
            <a:endParaRPr lang="en-IN" dirty="0"/>
          </a:p>
        </p:txBody>
      </p:sp>
    </p:spTree>
    <p:extLst>
      <p:ext uri="{BB962C8B-B14F-4D97-AF65-F5344CB8AC3E}">
        <p14:creationId xmlns:p14="http://schemas.microsoft.com/office/powerpoint/2010/main" val="2030866898"/>
      </p:ext>
    </p:extLst>
  </p:cSld>
  <p:clrMapOvr>
    <a:masterClrMapping/>
  </p:clrMapOvr>
  <mc:AlternateContent xmlns:mc="http://schemas.openxmlformats.org/markup-compatibility/2006" xmlns:p14="http://schemas.microsoft.com/office/powerpoint/2010/main">
    <mc:Choice Requires="p14">
      <p:transition spd="slow" p14:dur="1500" advTm="17629">
        <p:split orient="vert"/>
      </p:transition>
    </mc:Choice>
    <mc:Fallback xmlns="">
      <p:transition spd="slow" advTm="17629">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F68CCD9-1CF0-496C-B93A-52C179E7D1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ED44D9DE-6A7C-4B79-9784-D35FBEB11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401295"/>
          </a:xfrm>
          <a:custGeom>
            <a:avLst/>
            <a:gdLst>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2509997 w 12192000"/>
              <a:gd name="connsiteY61" fmla="*/ 2669557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3418260 w 12192000"/>
              <a:gd name="connsiteY61" fmla="*/ 1049412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79" fmla="*/ 0 w 12192000"/>
              <a:gd name="connsiteY79" fmla="*/ 0 h 2669557"/>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7184925 w 12192000"/>
              <a:gd name="connsiteY58" fmla="*/ 1970838 h 2401295"/>
              <a:gd name="connsiteX59" fmla="*/ 7149503 w 12192000"/>
              <a:gd name="connsiteY59" fmla="*/ 1975385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7184925 w 12192000"/>
              <a:gd name="connsiteY58" fmla="*/ 1970838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6951722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6828984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112901 w 12192000"/>
              <a:gd name="connsiteY57" fmla="*/ 1843979 h 2401295"/>
              <a:gd name="connsiteX58" fmla="*/ 6828984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192000" h="2401295">
                <a:moveTo>
                  <a:pt x="0" y="0"/>
                </a:moveTo>
                <a:lnTo>
                  <a:pt x="12192000" y="0"/>
                </a:lnTo>
                <a:lnTo>
                  <a:pt x="12192000" y="2262228"/>
                </a:lnTo>
                <a:lnTo>
                  <a:pt x="12187428" y="2262896"/>
                </a:lnTo>
                <a:cubicBezTo>
                  <a:pt x="12175466" y="2262888"/>
                  <a:pt x="12162312" y="2261278"/>
                  <a:pt x="12154355" y="2267516"/>
                </a:cubicBezTo>
                <a:lnTo>
                  <a:pt x="12114359" y="2279772"/>
                </a:lnTo>
                <a:cubicBezTo>
                  <a:pt x="12075069" y="2284622"/>
                  <a:pt x="11968426" y="2291762"/>
                  <a:pt x="11918614" y="2296618"/>
                </a:cubicBezTo>
                <a:cubicBezTo>
                  <a:pt x="11880597" y="2300618"/>
                  <a:pt x="11847624" y="2311097"/>
                  <a:pt x="11815487" y="2308905"/>
                </a:cubicBezTo>
                <a:cubicBezTo>
                  <a:pt x="11802378" y="2315881"/>
                  <a:pt x="11790041" y="2319357"/>
                  <a:pt x="11778165" y="2311873"/>
                </a:cubicBezTo>
                <a:cubicBezTo>
                  <a:pt x="11742553" y="2320519"/>
                  <a:pt x="11736280" y="2331858"/>
                  <a:pt x="11671329" y="2337810"/>
                </a:cubicBezTo>
                <a:cubicBezTo>
                  <a:pt x="11657629" y="2338121"/>
                  <a:pt x="11616110" y="2333320"/>
                  <a:pt x="11594775" y="2337831"/>
                </a:cubicBezTo>
                <a:cubicBezTo>
                  <a:pt x="11546068" y="2343032"/>
                  <a:pt x="11429033" y="2337623"/>
                  <a:pt x="11379086" y="2369019"/>
                </a:cubicBezTo>
                <a:cubicBezTo>
                  <a:pt x="11334159" y="2376875"/>
                  <a:pt x="11278142" y="2372212"/>
                  <a:pt x="11221749" y="2380739"/>
                </a:cubicBezTo>
                <a:cubicBezTo>
                  <a:pt x="11158708" y="2382269"/>
                  <a:pt x="11020097" y="2376287"/>
                  <a:pt x="10996653" y="2371440"/>
                </a:cubicBezTo>
                <a:cubicBezTo>
                  <a:pt x="10982150" y="2370634"/>
                  <a:pt x="10931890" y="2380827"/>
                  <a:pt x="10912235" y="2389968"/>
                </a:cubicBezTo>
                <a:cubicBezTo>
                  <a:pt x="10885398" y="2394030"/>
                  <a:pt x="10850832" y="2394410"/>
                  <a:pt x="10835633" y="2395810"/>
                </a:cubicBezTo>
                <a:lnTo>
                  <a:pt x="10821038" y="2398367"/>
                </a:lnTo>
                <a:cubicBezTo>
                  <a:pt x="10808008" y="2398266"/>
                  <a:pt x="10801949" y="2406793"/>
                  <a:pt x="10757451" y="2395202"/>
                </a:cubicBezTo>
                <a:cubicBezTo>
                  <a:pt x="10695759" y="2367816"/>
                  <a:pt x="10604694" y="2365758"/>
                  <a:pt x="10554052" y="2328825"/>
                </a:cubicBezTo>
                <a:cubicBezTo>
                  <a:pt x="10500506" y="2316498"/>
                  <a:pt x="10472909" y="2291246"/>
                  <a:pt x="10432944" y="2278457"/>
                </a:cubicBezTo>
                <a:cubicBezTo>
                  <a:pt x="10373231" y="2260636"/>
                  <a:pt x="10352854" y="2253139"/>
                  <a:pt x="10314272" y="2252083"/>
                </a:cubicBezTo>
                <a:cubicBezTo>
                  <a:pt x="10295649" y="2263181"/>
                  <a:pt x="10179424" y="2212893"/>
                  <a:pt x="10149756" y="2203372"/>
                </a:cubicBezTo>
                <a:lnTo>
                  <a:pt x="10133939" y="2195206"/>
                </a:lnTo>
                <a:cubicBezTo>
                  <a:pt x="10113508" y="2187093"/>
                  <a:pt x="10058004" y="2162303"/>
                  <a:pt x="10027169" y="2154689"/>
                </a:cubicBezTo>
                <a:cubicBezTo>
                  <a:pt x="9986373" y="2150618"/>
                  <a:pt x="9970026" y="2157324"/>
                  <a:pt x="9904781" y="2142477"/>
                </a:cubicBezTo>
                <a:cubicBezTo>
                  <a:pt x="9883031" y="2140352"/>
                  <a:pt x="9849920" y="2147346"/>
                  <a:pt x="9818432" y="2147267"/>
                </a:cubicBezTo>
                <a:cubicBezTo>
                  <a:pt x="9778153" y="2143325"/>
                  <a:pt x="9754866" y="2158434"/>
                  <a:pt x="9715853" y="2142000"/>
                </a:cubicBezTo>
                <a:lnTo>
                  <a:pt x="9478478" y="2133283"/>
                </a:lnTo>
                <a:lnTo>
                  <a:pt x="9473084" y="2134027"/>
                </a:lnTo>
                <a:lnTo>
                  <a:pt x="9348338" y="2135775"/>
                </a:lnTo>
                <a:cubicBezTo>
                  <a:pt x="9335211" y="2139291"/>
                  <a:pt x="9322404" y="2138820"/>
                  <a:pt x="9317108" y="2139620"/>
                </a:cubicBezTo>
                <a:lnTo>
                  <a:pt x="9316564" y="2140576"/>
                </a:lnTo>
                <a:lnTo>
                  <a:pt x="9249142" y="2123844"/>
                </a:lnTo>
                <a:lnTo>
                  <a:pt x="9196066" y="2108535"/>
                </a:lnTo>
                <a:cubicBezTo>
                  <a:pt x="9190862" y="2105839"/>
                  <a:pt x="9186125" y="2102610"/>
                  <a:pt x="9182090" y="2098653"/>
                </a:cubicBezTo>
                <a:cubicBezTo>
                  <a:pt x="9139653" y="2071867"/>
                  <a:pt x="9071021" y="2084433"/>
                  <a:pt x="8911903" y="2057646"/>
                </a:cubicBezTo>
                <a:cubicBezTo>
                  <a:pt x="8879561" y="2039583"/>
                  <a:pt x="8830973" y="2055511"/>
                  <a:pt x="8786230" y="2041547"/>
                </a:cubicBezTo>
                <a:cubicBezTo>
                  <a:pt x="8728356" y="2034611"/>
                  <a:pt x="8679135" y="2034403"/>
                  <a:pt x="8624741" y="2029639"/>
                </a:cubicBezTo>
                <a:cubicBezTo>
                  <a:pt x="8566018" y="2023791"/>
                  <a:pt x="8474712" y="2009670"/>
                  <a:pt x="8433895" y="2006458"/>
                </a:cubicBezTo>
                <a:cubicBezTo>
                  <a:pt x="8411898" y="2005377"/>
                  <a:pt x="8413482" y="2011365"/>
                  <a:pt x="8379838" y="2010365"/>
                </a:cubicBezTo>
                <a:cubicBezTo>
                  <a:pt x="8347941" y="1993320"/>
                  <a:pt x="8300068" y="2014971"/>
                  <a:pt x="8260604" y="1992586"/>
                </a:cubicBezTo>
                <a:cubicBezTo>
                  <a:pt x="8245905" y="1986361"/>
                  <a:pt x="8199251" y="1979386"/>
                  <a:pt x="8189733" y="1985551"/>
                </a:cubicBezTo>
                <a:cubicBezTo>
                  <a:pt x="8179862" y="1985638"/>
                  <a:pt x="8168776" y="1981141"/>
                  <a:pt x="8163540" y="1988537"/>
                </a:cubicBezTo>
                <a:cubicBezTo>
                  <a:pt x="8155220" y="1997113"/>
                  <a:pt x="8122695" y="1976608"/>
                  <a:pt x="8126468" y="1988901"/>
                </a:cubicBezTo>
                <a:lnTo>
                  <a:pt x="8000268" y="1990885"/>
                </a:lnTo>
                <a:lnTo>
                  <a:pt x="7959483" y="1985782"/>
                </a:lnTo>
                <a:lnTo>
                  <a:pt x="7953628" y="1984617"/>
                </a:lnTo>
                <a:lnTo>
                  <a:pt x="7901019" y="1971965"/>
                </a:lnTo>
                <a:cubicBezTo>
                  <a:pt x="7878802" y="1956055"/>
                  <a:pt x="7842297" y="1955886"/>
                  <a:pt x="7812936" y="1947847"/>
                </a:cubicBezTo>
                <a:lnTo>
                  <a:pt x="7732190" y="1927169"/>
                </a:lnTo>
                <a:lnTo>
                  <a:pt x="7678276" y="1920855"/>
                </a:lnTo>
                <a:lnTo>
                  <a:pt x="7655497" y="1913714"/>
                </a:lnTo>
                <a:cubicBezTo>
                  <a:pt x="7639161" y="1911029"/>
                  <a:pt x="7577449" y="1909745"/>
                  <a:pt x="7551687" y="1912613"/>
                </a:cubicBezTo>
                <a:cubicBezTo>
                  <a:pt x="7529853" y="1915427"/>
                  <a:pt x="7534209" y="1925977"/>
                  <a:pt x="7500925" y="1930924"/>
                </a:cubicBezTo>
                <a:cubicBezTo>
                  <a:pt x="7466644" y="1919746"/>
                  <a:pt x="7423194" y="1949531"/>
                  <a:pt x="7380560" y="1934424"/>
                </a:cubicBezTo>
                <a:cubicBezTo>
                  <a:pt x="7365038" y="1930881"/>
                  <a:pt x="7317938" y="1932231"/>
                  <a:pt x="7309614" y="1939987"/>
                </a:cubicBezTo>
                <a:cubicBezTo>
                  <a:pt x="7299913" y="1941814"/>
                  <a:pt x="7288240" y="1939336"/>
                  <a:pt x="7284338" y="1947550"/>
                </a:cubicBezTo>
                <a:cubicBezTo>
                  <a:pt x="7277604" y="1957469"/>
                  <a:pt x="7107106" y="1832529"/>
                  <a:pt x="7112901" y="1843979"/>
                </a:cubicBezTo>
                <a:cubicBezTo>
                  <a:pt x="7087729" y="1834079"/>
                  <a:pt x="6849056" y="1756738"/>
                  <a:pt x="6828984" y="1762183"/>
                </a:cubicBezTo>
                <a:lnTo>
                  <a:pt x="6204418" y="1570349"/>
                </a:lnTo>
                <a:lnTo>
                  <a:pt x="3418260" y="1049412"/>
                </a:lnTo>
                <a:lnTo>
                  <a:pt x="2509997" y="958822"/>
                </a:lnTo>
                <a:lnTo>
                  <a:pt x="2508995" y="958423"/>
                </a:lnTo>
                <a:cubicBezTo>
                  <a:pt x="2477790" y="921138"/>
                  <a:pt x="2463257" y="944198"/>
                  <a:pt x="2424909" y="933150"/>
                </a:cubicBezTo>
                <a:cubicBezTo>
                  <a:pt x="2384842" y="916507"/>
                  <a:pt x="2318581" y="871004"/>
                  <a:pt x="2273752" y="875350"/>
                </a:cubicBezTo>
                <a:lnTo>
                  <a:pt x="2248113" y="861965"/>
                </a:lnTo>
                <a:cubicBezTo>
                  <a:pt x="2240669" y="836062"/>
                  <a:pt x="2219557" y="858951"/>
                  <a:pt x="2194956" y="836227"/>
                </a:cubicBezTo>
                <a:cubicBezTo>
                  <a:pt x="2160792" y="833299"/>
                  <a:pt x="2060029" y="814649"/>
                  <a:pt x="2024005" y="815554"/>
                </a:cubicBezTo>
                <a:cubicBezTo>
                  <a:pt x="2019057" y="802961"/>
                  <a:pt x="1996088" y="815897"/>
                  <a:pt x="1980800" y="822703"/>
                </a:cubicBezTo>
                <a:cubicBezTo>
                  <a:pt x="1864758" y="829356"/>
                  <a:pt x="1765024" y="801179"/>
                  <a:pt x="1733238" y="809719"/>
                </a:cubicBezTo>
                <a:cubicBezTo>
                  <a:pt x="1651146" y="810948"/>
                  <a:pt x="1450148" y="832760"/>
                  <a:pt x="1388954" y="830009"/>
                </a:cubicBezTo>
                <a:cubicBezTo>
                  <a:pt x="1342837" y="837343"/>
                  <a:pt x="1218481" y="812350"/>
                  <a:pt x="1133245" y="803521"/>
                </a:cubicBezTo>
                <a:cubicBezTo>
                  <a:pt x="1051750" y="789055"/>
                  <a:pt x="1078655" y="807725"/>
                  <a:pt x="1026791" y="802701"/>
                </a:cubicBezTo>
                <a:cubicBezTo>
                  <a:pt x="1007125" y="787895"/>
                  <a:pt x="875767" y="809029"/>
                  <a:pt x="833545" y="801351"/>
                </a:cubicBezTo>
                <a:cubicBezTo>
                  <a:pt x="742331" y="828973"/>
                  <a:pt x="703084" y="801412"/>
                  <a:pt x="631576" y="801805"/>
                </a:cubicBezTo>
                <a:cubicBezTo>
                  <a:pt x="598969" y="794081"/>
                  <a:pt x="578952" y="794231"/>
                  <a:pt x="542046" y="803532"/>
                </a:cubicBezTo>
                <a:cubicBezTo>
                  <a:pt x="487002" y="800808"/>
                  <a:pt x="391655" y="785160"/>
                  <a:pt x="301314" y="785458"/>
                </a:cubicBezTo>
                <a:cubicBezTo>
                  <a:pt x="200876" y="792080"/>
                  <a:pt x="157588" y="811818"/>
                  <a:pt x="0" y="805324"/>
                </a:cubicBezTo>
                <a:lnTo>
                  <a:pt x="0" y="0"/>
                </a:lnTo>
                <a:close/>
              </a:path>
            </a:pathLst>
          </a:custGeom>
          <a:blipFill>
            <a:blip r:embed="rId3"/>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177F6AA2-2C08-4316-B512-A0013FC82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129"/>
            <a:ext cx="6704268" cy="5796283"/>
          </a:xfrm>
          <a:custGeom>
            <a:avLst/>
            <a:gdLst>
              <a:gd name="connsiteX0" fmla="*/ 6605136 w 6704268"/>
              <a:gd name="connsiteY0" fmla="*/ 0 h 5796283"/>
              <a:gd name="connsiteX1" fmla="*/ 6704268 w 6704268"/>
              <a:gd name="connsiteY1" fmla="*/ 5679259 h 5796283"/>
              <a:gd name="connsiteX2" fmla="*/ 0 w 6704268"/>
              <a:gd name="connsiteY2" fmla="*/ 5796283 h 5796283"/>
              <a:gd name="connsiteX3" fmla="*/ 0 w 6704268"/>
              <a:gd name="connsiteY3" fmla="*/ 115293 h 5796283"/>
            </a:gdLst>
            <a:ahLst/>
            <a:cxnLst>
              <a:cxn ang="0">
                <a:pos x="connsiteX0" y="connsiteY0"/>
              </a:cxn>
              <a:cxn ang="0">
                <a:pos x="connsiteX1" y="connsiteY1"/>
              </a:cxn>
              <a:cxn ang="0">
                <a:pos x="connsiteX2" y="connsiteY2"/>
              </a:cxn>
              <a:cxn ang="0">
                <a:pos x="connsiteX3" y="connsiteY3"/>
              </a:cxn>
            </a:cxnLst>
            <a:rect l="l" t="t" r="r" b="b"/>
            <a:pathLst>
              <a:path w="6704268" h="5796283">
                <a:moveTo>
                  <a:pt x="6605136" y="0"/>
                </a:moveTo>
                <a:lnTo>
                  <a:pt x="6704268" y="5679259"/>
                </a:lnTo>
                <a:lnTo>
                  <a:pt x="0" y="5796283"/>
                </a:lnTo>
                <a:lnTo>
                  <a:pt x="0" y="115293"/>
                </a:lnTo>
                <a:close/>
              </a:path>
            </a:pathLst>
          </a:custGeom>
          <a:solidFill>
            <a:srgbClr val="EFEEE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36FDC66C-A447-4AC7-B19C-08F413830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53191"/>
            <a:ext cx="6592333" cy="5517241"/>
          </a:xfrm>
          <a:custGeom>
            <a:avLst/>
            <a:gdLst>
              <a:gd name="connsiteX0" fmla="*/ 6467941 w 6592333"/>
              <a:gd name="connsiteY0" fmla="*/ 0 h 5517241"/>
              <a:gd name="connsiteX1" fmla="*/ 6491615 w 6592333"/>
              <a:gd name="connsiteY1" fmla="*/ 22453 h 5517241"/>
              <a:gd name="connsiteX2" fmla="*/ 6494951 w 6592333"/>
              <a:gd name="connsiteY2" fmla="*/ 41286 h 5517241"/>
              <a:gd name="connsiteX3" fmla="*/ 6588033 w 6592333"/>
              <a:gd name="connsiteY3" fmla="*/ 5365193 h 5517241"/>
              <a:gd name="connsiteX4" fmla="*/ 6549140 w 6592333"/>
              <a:gd name="connsiteY4" fmla="*/ 5405213 h 5517241"/>
              <a:gd name="connsiteX5" fmla="*/ 1459876 w 6592333"/>
              <a:gd name="connsiteY5" fmla="*/ 5498851 h 5517241"/>
              <a:gd name="connsiteX6" fmla="*/ 0 w 6592333"/>
              <a:gd name="connsiteY6" fmla="*/ 5517241 h 5517241"/>
              <a:gd name="connsiteX7" fmla="*/ 0 w 6592333"/>
              <a:gd name="connsiteY7" fmla="*/ 85695 h 551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2333" h="5517241">
                <a:moveTo>
                  <a:pt x="6467941" y="0"/>
                </a:moveTo>
                <a:cubicBezTo>
                  <a:pt x="6481439" y="7387"/>
                  <a:pt x="6483627" y="9444"/>
                  <a:pt x="6491615" y="22453"/>
                </a:cubicBezTo>
                <a:lnTo>
                  <a:pt x="6494951" y="41286"/>
                </a:lnTo>
                <a:cubicBezTo>
                  <a:pt x="6511021" y="931743"/>
                  <a:pt x="6579001" y="4471206"/>
                  <a:pt x="6588033" y="5365193"/>
                </a:cubicBezTo>
                <a:cubicBezTo>
                  <a:pt x="6588349" y="5386892"/>
                  <a:pt x="6610989" y="5402770"/>
                  <a:pt x="6549140" y="5405213"/>
                </a:cubicBezTo>
                <a:cubicBezTo>
                  <a:pt x="4811929" y="5473855"/>
                  <a:pt x="3139981" y="5482610"/>
                  <a:pt x="1459876" y="5498851"/>
                </a:cubicBezTo>
                <a:lnTo>
                  <a:pt x="0" y="5517241"/>
                </a:lnTo>
                <a:lnTo>
                  <a:pt x="0" y="85695"/>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a:extLst>
              <a:ext uri="{FF2B5EF4-FFF2-40B4-BE49-F238E27FC236}">
                <a16:creationId xmlns:a16="http://schemas.microsoft.com/office/drawing/2014/main" id="{4BB38784-8FD0-48B3-51F8-9D63FDC76897}"/>
              </a:ext>
            </a:extLst>
          </p:cNvPr>
          <p:cNvPicPr>
            <a:picLocks noChangeAspect="1"/>
          </p:cNvPicPr>
          <p:nvPr/>
        </p:nvPicPr>
        <p:blipFill>
          <a:blip r:embed="rId4"/>
          <a:stretch>
            <a:fillRect/>
          </a:stretch>
        </p:blipFill>
        <p:spPr>
          <a:xfrm rot="21532266">
            <a:off x="127003" y="2162058"/>
            <a:ext cx="6312174" cy="2509088"/>
          </a:xfrm>
          <a:prstGeom prst="rect">
            <a:avLst/>
          </a:prstGeom>
        </p:spPr>
      </p:pic>
      <p:sp>
        <p:nvSpPr>
          <p:cNvPr id="2" name="Title 1">
            <a:extLst>
              <a:ext uri="{FF2B5EF4-FFF2-40B4-BE49-F238E27FC236}">
                <a16:creationId xmlns:a16="http://schemas.microsoft.com/office/drawing/2014/main" id="{54C87274-BFC9-845F-4BAF-176D889B067C}"/>
              </a:ext>
            </a:extLst>
          </p:cNvPr>
          <p:cNvSpPr>
            <a:spLocks noGrp="1"/>
          </p:cNvSpPr>
          <p:nvPr>
            <p:ph type="title"/>
          </p:nvPr>
        </p:nvSpPr>
        <p:spPr>
          <a:xfrm>
            <a:off x="5986196" y="713364"/>
            <a:ext cx="5410473" cy="1713651"/>
          </a:xfrm>
        </p:spPr>
        <p:txBody>
          <a:bodyPr anchor="ctr">
            <a:normAutofit/>
          </a:bodyPr>
          <a:lstStyle/>
          <a:p>
            <a:pPr algn="r">
              <a:lnSpc>
                <a:spcPct val="110000"/>
              </a:lnSpc>
            </a:pPr>
            <a:r>
              <a:rPr lang="en-US" sz="2200" dirty="0"/>
              <a:t>Generate a "Division" report to present the net sales data for 2020 and 2021, along with the growth percentage</a:t>
            </a:r>
            <a:endParaRPr lang="en-IN" sz="2200" dirty="0"/>
          </a:p>
        </p:txBody>
      </p:sp>
      <p:graphicFrame>
        <p:nvGraphicFramePr>
          <p:cNvPr id="16" name="Content Placeholder 15">
            <a:extLst>
              <a:ext uri="{FF2B5EF4-FFF2-40B4-BE49-F238E27FC236}">
                <a16:creationId xmlns:a16="http://schemas.microsoft.com/office/drawing/2014/main" id="{8FD018BC-D9F0-4D6E-4E8F-4F0C75EEC6CD}"/>
              </a:ext>
            </a:extLst>
          </p:cNvPr>
          <p:cNvGraphicFramePr>
            <a:graphicFrameLocks noGrp="1"/>
          </p:cNvGraphicFramePr>
          <p:nvPr>
            <p:ph idx="1"/>
            <p:extLst>
              <p:ext uri="{D42A27DB-BD31-4B8C-83A1-F6EECF244321}">
                <p14:modId xmlns:p14="http://schemas.microsoft.com/office/powerpoint/2010/main" val="3026183848"/>
              </p:ext>
            </p:extLst>
          </p:nvPr>
        </p:nvGraphicFramePr>
        <p:xfrm>
          <a:off x="7329488" y="2590800"/>
          <a:ext cx="4067175" cy="37338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44407771"/>
      </p:ext>
    </p:extLst>
  </p:cSld>
  <p:clrMapOvr>
    <a:masterClrMapping/>
  </p:clrMapOvr>
  <mc:AlternateContent xmlns:mc="http://schemas.openxmlformats.org/markup-compatibility/2006" xmlns:p14="http://schemas.microsoft.com/office/powerpoint/2010/main">
    <mc:Choice Requires="p14">
      <p:transition spd="slow" p14:dur="2000" advTm="51095"/>
    </mc:Choice>
    <mc:Fallback xmlns="">
      <p:transition spd="slow" advTm="5109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F68CCD9-1CF0-496C-B93A-52C179E7D1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ED44D9DE-6A7C-4B79-9784-D35FBEB11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401295"/>
          </a:xfrm>
          <a:custGeom>
            <a:avLst/>
            <a:gdLst>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2509997 w 12192000"/>
              <a:gd name="connsiteY61" fmla="*/ 2669557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3418260 w 12192000"/>
              <a:gd name="connsiteY61" fmla="*/ 1049412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79" fmla="*/ 0 w 12192000"/>
              <a:gd name="connsiteY79" fmla="*/ 0 h 2669557"/>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7184925 w 12192000"/>
              <a:gd name="connsiteY58" fmla="*/ 1970838 h 2401295"/>
              <a:gd name="connsiteX59" fmla="*/ 7149503 w 12192000"/>
              <a:gd name="connsiteY59" fmla="*/ 1975385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7184925 w 12192000"/>
              <a:gd name="connsiteY58" fmla="*/ 1970838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6951722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6828984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112901 w 12192000"/>
              <a:gd name="connsiteY57" fmla="*/ 1843979 h 2401295"/>
              <a:gd name="connsiteX58" fmla="*/ 6828984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192000" h="2401295">
                <a:moveTo>
                  <a:pt x="0" y="0"/>
                </a:moveTo>
                <a:lnTo>
                  <a:pt x="12192000" y="0"/>
                </a:lnTo>
                <a:lnTo>
                  <a:pt x="12192000" y="2262228"/>
                </a:lnTo>
                <a:lnTo>
                  <a:pt x="12187428" y="2262896"/>
                </a:lnTo>
                <a:cubicBezTo>
                  <a:pt x="12175466" y="2262888"/>
                  <a:pt x="12162312" y="2261278"/>
                  <a:pt x="12154355" y="2267516"/>
                </a:cubicBezTo>
                <a:lnTo>
                  <a:pt x="12114359" y="2279772"/>
                </a:lnTo>
                <a:cubicBezTo>
                  <a:pt x="12075069" y="2284622"/>
                  <a:pt x="11968426" y="2291762"/>
                  <a:pt x="11918614" y="2296618"/>
                </a:cubicBezTo>
                <a:cubicBezTo>
                  <a:pt x="11880597" y="2300618"/>
                  <a:pt x="11847624" y="2311097"/>
                  <a:pt x="11815487" y="2308905"/>
                </a:cubicBezTo>
                <a:cubicBezTo>
                  <a:pt x="11802378" y="2315881"/>
                  <a:pt x="11790041" y="2319357"/>
                  <a:pt x="11778165" y="2311873"/>
                </a:cubicBezTo>
                <a:cubicBezTo>
                  <a:pt x="11742553" y="2320519"/>
                  <a:pt x="11736280" y="2331858"/>
                  <a:pt x="11671329" y="2337810"/>
                </a:cubicBezTo>
                <a:cubicBezTo>
                  <a:pt x="11657629" y="2338121"/>
                  <a:pt x="11616110" y="2333320"/>
                  <a:pt x="11594775" y="2337831"/>
                </a:cubicBezTo>
                <a:cubicBezTo>
                  <a:pt x="11546068" y="2343032"/>
                  <a:pt x="11429033" y="2337623"/>
                  <a:pt x="11379086" y="2369019"/>
                </a:cubicBezTo>
                <a:cubicBezTo>
                  <a:pt x="11334159" y="2376875"/>
                  <a:pt x="11278142" y="2372212"/>
                  <a:pt x="11221749" y="2380739"/>
                </a:cubicBezTo>
                <a:cubicBezTo>
                  <a:pt x="11158708" y="2382269"/>
                  <a:pt x="11020097" y="2376287"/>
                  <a:pt x="10996653" y="2371440"/>
                </a:cubicBezTo>
                <a:cubicBezTo>
                  <a:pt x="10982150" y="2370634"/>
                  <a:pt x="10931890" y="2380827"/>
                  <a:pt x="10912235" y="2389968"/>
                </a:cubicBezTo>
                <a:cubicBezTo>
                  <a:pt x="10885398" y="2394030"/>
                  <a:pt x="10850832" y="2394410"/>
                  <a:pt x="10835633" y="2395810"/>
                </a:cubicBezTo>
                <a:lnTo>
                  <a:pt x="10821038" y="2398367"/>
                </a:lnTo>
                <a:cubicBezTo>
                  <a:pt x="10808008" y="2398266"/>
                  <a:pt x="10801949" y="2406793"/>
                  <a:pt x="10757451" y="2395202"/>
                </a:cubicBezTo>
                <a:cubicBezTo>
                  <a:pt x="10695759" y="2367816"/>
                  <a:pt x="10604694" y="2365758"/>
                  <a:pt x="10554052" y="2328825"/>
                </a:cubicBezTo>
                <a:cubicBezTo>
                  <a:pt x="10500506" y="2316498"/>
                  <a:pt x="10472909" y="2291246"/>
                  <a:pt x="10432944" y="2278457"/>
                </a:cubicBezTo>
                <a:cubicBezTo>
                  <a:pt x="10373231" y="2260636"/>
                  <a:pt x="10352854" y="2253139"/>
                  <a:pt x="10314272" y="2252083"/>
                </a:cubicBezTo>
                <a:cubicBezTo>
                  <a:pt x="10295649" y="2263181"/>
                  <a:pt x="10179424" y="2212893"/>
                  <a:pt x="10149756" y="2203372"/>
                </a:cubicBezTo>
                <a:lnTo>
                  <a:pt x="10133939" y="2195206"/>
                </a:lnTo>
                <a:cubicBezTo>
                  <a:pt x="10113508" y="2187093"/>
                  <a:pt x="10058004" y="2162303"/>
                  <a:pt x="10027169" y="2154689"/>
                </a:cubicBezTo>
                <a:cubicBezTo>
                  <a:pt x="9986373" y="2150618"/>
                  <a:pt x="9970026" y="2157324"/>
                  <a:pt x="9904781" y="2142477"/>
                </a:cubicBezTo>
                <a:cubicBezTo>
                  <a:pt x="9883031" y="2140352"/>
                  <a:pt x="9849920" y="2147346"/>
                  <a:pt x="9818432" y="2147267"/>
                </a:cubicBezTo>
                <a:cubicBezTo>
                  <a:pt x="9778153" y="2143325"/>
                  <a:pt x="9754866" y="2158434"/>
                  <a:pt x="9715853" y="2142000"/>
                </a:cubicBezTo>
                <a:lnTo>
                  <a:pt x="9478478" y="2133283"/>
                </a:lnTo>
                <a:lnTo>
                  <a:pt x="9473084" y="2134027"/>
                </a:lnTo>
                <a:lnTo>
                  <a:pt x="9348338" y="2135775"/>
                </a:lnTo>
                <a:cubicBezTo>
                  <a:pt x="9335211" y="2139291"/>
                  <a:pt x="9322404" y="2138820"/>
                  <a:pt x="9317108" y="2139620"/>
                </a:cubicBezTo>
                <a:lnTo>
                  <a:pt x="9316564" y="2140576"/>
                </a:lnTo>
                <a:lnTo>
                  <a:pt x="9249142" y="2123844"/>
                </a:lnTo>
                <a:lnTo>
                  <a:pt x="9196066" y="2108535"/>
                </a:lnTo>
                <a:cubicBezTo>
                  <a:pt x="9190862" y="2105839"/>
                  <a:pt x="9186125" y="2102610"/>
                  <a:pt x="9182090" y="2098653"/>
                </a:cubicBezTo>
                <a:cubicBezTo>
                  <a:pt x="9139653" y="2071867"/>
                  <a:pt x="9071021" y="2084433"/>
                  <a:pt x="8911903" y="2057646"/>
                </a:cubicBezTo>
                <a:cubicBezTo>
                  <a:pt x="8879561" y="2039583"/>
                  <a:pt x="8830973" y="2055511"/>
                  <a:pt x="8786230" y="2041547"/>
                </a:cubicBezTo>
                <a:cubicBezTo>
                  <a:pt x="8728356" y="2034611"/>
                  <a:pt x="8679135" y="2034403"/>
                  <a:pt x="8624741" y="2029639"/>
                </a:cubicBezTo>
                <a:cubicBezTo>
                  <a:pt x="8566018" y="2023791"/>
                  <a:pt x="8474712" y="2009670"/>
                  <a:pt x="8433895" y="2006458"/>
                </a:cubicBezTo>
                <a:cubicBezTo>
                  <a:pt x="8411898" y="2005377"/>
                  <a:pt x="8413482" y="2011365"/>
                  <a:pt x="8379838" y="2010365"/>
                </a:cubicBezTo>
                <a:cubicBezTo>
                  <a:pt x="8347941" y="1993320"/>
                  <a:pt x="8300068" y="2014971"/>
                  <a:pt x="8260604" y="1992586"/>
                </a:cubicBezTo>
                <a:cubicBezTo>
                  <a:pt x="8245905" y="1986361"/>
                  <a:pt x="8199251" y="1979386"/>
                  <a:pt x="8189733" y="1985551"/>
                </a:cubicBezTo>
                <a:cubicBezTo>
                  <a:pt x="8179862" y="1985638"/>
                  <a:pt x="8168776" y="1981141"/>
                  <a:pt x="8163540" y="1988537"/>
                </a:cubicBezTo>
                <a:cubicBezTo>
                  <a:pt x="8155220" y="1997113"/>
                  <a:pt x="8122695" y="1976608"/>
                  <a:pt x="8126468" y="1988901"/>
                </a:cubicBezTo>
                <a:lnTo>
                  <a:pt x="8000268" y="1990885"/>
                </a:lnTo>
                <a:lnTo>
                  <a:pt x="7959483" y="1985782"/>
                </a:lnTo>
                <a:lnTo>
                  <a:pt x="7953628" y="1984617"/>
                </a:lnTo>
                <a:lnTo>
                  <a:pt x="7901019" y="1971965"/>
                </a:lnTo>
                <a:cubicBezTo>
                  <a:pt x="7878802" y="1956055"/>
                  <a:pt x="7842297" y="1955886"/>
                  <a:pt x="7812936" y="1947847"/>
                </a:cubicBezTo>
                <a:lnTo>
                  <a:pt x="7732190" y="1927169"/>
                </a:lnTo>
                <a:lnTo>
                  <a:pt x="7678276" y="1920855"/>
                </a:lnTo>
                <a:lnTo>
                  <a:pt x="7655497" y="1913714"/>
                </a:lnTo>
                <a:cubicBezTo>
                  <a:pt x="7639161" y="1911029"/>
                  <a:pt x="7577449" y="1909745"/>
                  <a:pt x="7551687" y="1912613"/>
                </a:cubicBezTo>
                <a:cubicBezTo>
                  <a:pt x="7529853" y="1915427"/>
                  <a:pt x="7534209" y="1925977"/>
                  <a:pt x="7500925" y="1930924"/>
                </a:cubicBezTo>
                <a:cubicBezTo>
                  <a:pt x="7466644" y="1919746"/>
                  <a:pt x="7423194" y="1949531"/>
                  <a:pt x="7380560" y="1934424"/>
                </a:cubicBezTo>
                <a:cubicBezTo>
                  <a:pt x="7365038" y="1930881"/>
                  <a:pt x="7317938" y="1932231"/>
                  <a:pt x="7309614" y="1939987"/>
                </a:cubicBezTo>
                <a:cubicBezTo>
                  <a:pt x="7299913" y="1941814"/>
                  <a:pt x="7288240" y="1939336"/>
                  <a:pt x="7284338" y="1947550"/>
                </a:cubicBezTo>
                <a:cubicBezTo>
                  <a:pt x="7277604" y="1957469"/>
                  <a:pt x="7107106" y="1832529"/>
                  <a:pt x="7112901" y="1843979"/>
                </a:cubicBezTo>
                <a:cubicBezTo>
                  <a:pt x="7087729" y="1834079"/>
                  <a:pt x="6849056" y="1756738"/>
                  <a:pt x="6828984" y="1762183"/>
                </a:cubicBezTo>
                <a:lnTo>
                  <a:pt x="6204418" y="1570349"/>
                </a:lnTo>
                <a:lnTo>
                  <a:pt x="3418260" y="1049412"/>
                </a:lnTo>
                <a:lnTo>
                  <a:pt x="2509997" y="958822"/>
                </a:lnTo>
                <a:lnTo>
                  <a:pt x="2508995" y="958423"/>
                </a:lnTo>
                <a:cubicBezTo>
                  <a:pt x="2477790" y="921138"/>
                  <a:pt x="2463257" y="944198"/>
                  <a:pt x="2424909" y="933150"/>
                </a:cubicBezTo>
                <a:cubicBezTo>
                  <a:pt x="2384842" y="916507"/>
                  <a:pt x="2318581" y="871004"/>
                  <a:pt x="2273752" y="875350"/>
                </a:cubicBezTo>
                <a:lnTo>
                  <a:pt x="2248113" y="861965"/>
                </a:lnTo>
                <a:cubicBezTo>
                  <a:pt x="2240669" y="836062"/>
                  <a:pt x="2219557" y="858951"/>
                  <a:pt x="2194956" y="836227"/>
                </a:cubicBezTo>
                <a:cubicBezTo>
                  <a:pt x="2160792" y="833299"/>
                  <a:pt x="2060029" y="814649"/>
                  <a:pt x="2024005" y="815554"/>
                </a:cubicBezTo>
                <a:cubicBezTo>
                  <a:pt x="2019057" y="802961"/>
                  <a:pt x="1996088" y="815897"/>
                  <a:pt x="1980800" y="822703"/>
                </a:cubicBezTo>
                <a:cubicBezTo>
                  <a:pt x="1864758" y="829356"/>
                  <a:pt x="1765024" y="801179"/>
                  <a:pt x="1733238" y="809719"/>
                </a:cubicBezTo>
                <a:cubicBezTo>
                  <a:pt x="1651146" y="810948"/>
                  <a:pt x="1450148" y="832760"/>
                  <a:pt x="1388954" y="830009"/>
                </a:cubicBezTo>
                <a:cubicBezTo>
                  <a:pt x="1342837" y="837343"/>
                  <a:pt x="1218481" y="812350"/>
                  <a:pt x="1133245" y="803521"/>
                </a:cubicBezTo>
                <a:cubicBezTo>
                  <a:pt x="1051750" y="789055"/>
                  <a:pt x="1078655" y="807725"/>
                  <a:pt x="1026791" y="802701"/>
                </a:cubicBezTo>
                <a:cubicBezTo>
                  <a:pt x="1007125" y="787895"/>
                  <a:pt x="875767" y="809029"/>
                  <a:pt x="833545" y="801351"/>
                </a:cubicBezTo>
                <a:cubicBezTo>
                  <a:pt x="742331" y="828973"/>
                  <a:pt x="703084" y="801412"/>
                  <a:pt x="631576" y="801805"/>
                </a:cubicBezTo>
                <a:cubicBezTo>
                  <a:pt x="598969" y="794081"/>
                  <a:pt x="578952" y="794231"/>
                  <a:pt x="542046" y="803532"/>
                </a:cubicBezTo>
                <a:cubicBezTo>
                  <a:pt x="487002" y="800808"/>
                  <a:pt x="391655" y="785160"/>
                  <a:pt x="301314" y="785458"/>
                </a:cubicBezTo>
                <a:cubicBezTo>
                  <a:pt x="200876" y="792080"/>
                  <a:pt x="157588" y="811818"/>
                  <a:pt x="0" y="805324"/>
                </a:cubicBezTo>
                <a:lnTo>
                  <a:pt x="0" y="0"/>
                </a:lnTo>
                <a:close/>
              </a:path>
            </a:pathLst>
          </a:custGeom>
          <a:blipFill>
            <a:blip r:embed="rId3"/>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177F6AA2-2C08-4316-B512-A0013FC82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129"/>
            <a:ext cx="6704268" cy="5796283"/>
          </a:xfrm>
          <a:custGeom>
            <a:avLst/>
            <a:gdLst>
              <a:gd name="connsiteX0" fmla="*/ 6605136 w 6704268"/>
              <a:gd name="connsiteY0" fmla="*/ 0 h 5796283"/>
              <a:gd name="connsiteX1" fmla="*/ 6704268 w 6704268"/>
              <a:gd name="connsiteY1" fmla="*/ 5679259 h 5796283"/>
              <a:gd name="connsiteX2" fmla="*/ 0 w 6704268"/>
              <a:gd name="connsiteY2" fmla="*/ 5796283 h 5796283"/>
              <a:gd name="connsiteX3" fmla="*/ 0 w 6704268"/>
              <a:gd name="connsiteY3" fmla="*/ 115293 h 5796283"/>
            </a:gdLst>
            <a:ahLst/>
            <a:cxnLst>
              <a:cxn ang="0">
                <a:pos x="connsiteX0" y="connsiteY0"/>
              </a:cxn>
              <a:cxn ang="0">
                <a:pos x="connsiteX1" y="connsiteY1"/>
              </a:cxn>
              <a:cxn ang="0">
                <a:pos x="connsiteX2" y="connsiteY2"/>
              </a:cxn>
              <a:cxn ang="0">
                <a:pos x="connsiteX3" y="connsiteY3"/>
              </a:cxn>
            </a:cxnLst>
            <a:rect l="l" t="t" r="r" b="b"/>
            <a:pathLst>
              <a:path w="6704268" h="5796283">
                <a:moveTo>
                  <a:pt x="6605136" y="0"/>
                </a:moveTo>
                <a:lnTo>
                  <a:pt x="6704268" y="5679259"/>
                </a:lnTo>
                <a:lnTo>
                  <a:pt x="0" y="5796283"/>
                </a:lnTo>
                <a:lnTo>
                  <a:pt x="0" y="115293"/>
                </a:lnTo>
                <a:close/>
              </a:path>
            </a:pathLst>
          </a:custGeom>
          <a:solidFill>
            <a:srgbClr val="EFEEE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36FDC66C-A447-4AC7-B19C-08F413830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53191"/>
            <a:ext cx="6592333" cy="5517241"/>
          </a:xfrm>
          <a:custGeom>
            <a:avLst/>
            <a:gdLst>
              <a:gd name="connsiteX0" fmla="*/ 6467941 w 6592333"/>
              <a:gd name="connsiteY0" fmla="*/ 0 h 5517241"/>
              <a:gd name="connsiteX1" fmla="*/ 6491615 w 6592333"/>
              <a:gd name="connsiteY1" fmla="*/ 22453 h 5517241"/>
              <a:gd name="connsiteX2" fmla="*/ 6494951 w 6592333"/>
              <a:gd name="connsiteY2" fmla="*/ 41286 h 5517241"/>
              <a:gd name="connsiteX3" fmla="*/ 6588033 w 6592333"/>
              <a:gd name="connsiteY3" fmla="*/ 5365193 h 5517241"/>
              <a:gd name="connsiteX4" fmla="*/ 6549140 w 6592333"/>
              <a:gd name="connsiteY4" fmla="*/ 5405213 h 5517241"/>
              <a:gd name="connsiteX5" fmla="*/ 1459876 w 6592333"/>
              <a:gd name="connsiteY5" fmla="*/ 5498851 h 5517241"/>
              <a:gd name="connsiteX6" fmla="*/ 0 w 6592333"/>
              <a:gd name="connsiteY6" fmla="*/ 5517241 h 5517241"/>
              <a:gd name="connsiteX7" fmla="*/ 0 w 6592333"/>
              <a:gd name="connsiteY7" fmla="*/ 85695 h 551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2333" h="5517241">
                <a:moveTo>
                  <a:pt x="6467941" y="0"/>
                </a:moveTo>
                <a:cubicBezTo>
                  <a:pt x="6481439" y="7387"/>
                  <a:pt x="6483627" y="9444"/>
                  <a:pt x="6491615" y="22453"/>
                </a:cubicBezTo>
                <a:lnTo>
                  <a:pt x="6494951" y="41286"/>
                </a:lnTo>
                <a:cubicBezTo>
                  <a:pt x="6511021" y="931743"/>
                  <a:pt x="6579001" y="4471206"/>
                  <a:pt x="6588033" y="5365193"/>
                </a:cubicBezTo>
                <a:cubicBezTo>
                  <a:pt x="6588349" y="5386892"/>
                  <a:pt x="6610989" y="5402770"/>
                  <a:pt x="6549140" y="5405213"/>
                </a:cubicBezTo>
                <a:cubicBezTo>
                  <a:pt x="4811929" y="5473855"/>
                  <a:pt x="3139981" y="5482610"/>
                  <a:pt x="1459876" y="5498851"/>
                </a:cubicBezTo>
                <a:lnTo>
                  <a:pt x="0" y="5517241"/>
                </a:lnTo>
                <a:lnTo>
                  <a:pt x="0" y="85695"/>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Content Placeholder 12">
            <a:extLst>
              <a:ext uri="{FF2B5EF4-FFF2-40B4-BE49-F238E27FC236}">
                <a16:creationId xmlns:a16="http://schemas.microsoft.com/office/drawing/2014/main" id="{30D5C890-93D8-061F-5DC2-29F0F39E9BF3}"/>
              </a:ext>
            </a:extLst>
          </p:cNvPr>
          <p:cNvPicPr>
            <a:picLocks noChangeAspect="1"/>
          </p:cNvPicPr>
          <p:nvPr/>
        </p:nvPicPr>
        <p:blipFill>
          <a:blip r:embed="rId4"/>
          <a:stretch>
            <a:fillRect/>
          </a:stretch>
        </p:blipFill>
        <p:spPr>
          <a:xfrm rot="21532266">
            <a:off x="127003" y="1956912"/>
            <a:ext cx="6312174" cy="2919380"/>
          </a:xfrm>
          <a:prstGeom prst="rect">
            <a:avLst/>
          </a:prstGeom>
        </p:spPr>
      </p:pic>
      <p:sp>
        <p:nvSpPr>
          <p:cNvPr id="2" name="Title 1">
            <a:extLst>
              <a:ext uri="{FF2B5EF4-FFF2-40B4-BE49-F238E27FC236}">
                <a16:creationId xmlns:a16="http://schemas.microsoft.com/office/drawing/2014/main" id="{C36C26E9-3C5C-B45A-0DE7-CBA6ECEAA261}"/>
              </a:ext>
            </a:extLst>
          </p:cNvPr>
          <p:cNvSpPr>
            <a:spLocks noGrp="1"/>
          </p:cNvSpPr>
          <p:nvPr>
            <p:ph type="title"/>
          </p:nvPr>
        </p:nvSpPr>
        <p:spPr>
          <a:xfrm>
            <a:off x="5469361" y="342255"/>
            <a:ext cx="5410473" cy="1713651"/>
          </a:xfrm>
        </p:spPr>
        <p:txBody>
          <a:bodyPr anchor="ctr">
            <a:normAutofit/>
          </a:bodyPr>
          <a:lstStyle/>
          <a:p>
            <a:pPr algn="r">
              <a:lnSpc>
                <a:spcPct val="110000"/>
              </a:lnSpc>
            </a:pPr>
            <a:r>
              <a:rPr lang="en-US" sz="3100" dirty="0"/>
              <a:t>Top 5 products in terms of quantity sold</a:t>
            </a:r>
            <a:endParaRPr lang="en-IN" sz="3100" dirty="0"/>
          </a:p>
        </p:txBody>
      </p:sp>
      <p:graphicFrame>
        <p:nvGraphicFramePr>
          <p:cNvPr id="16" name="Content Placeholder 15">
            <a:extLst>
              <a:ext uri="{FF2B5EF4-FFF2-40B4-BE49-F238E27FC236}">
                <a16:creationId xmlns:a16="http://schemas.microsoft.com/office/drawing/2014/main" id="{86BF3BD3-72F8-5C60-684F-88506203F1AF}"/>
              </a:ext>
            </a:extLst>
          </p:cNvPr>
          <p:cNvGraphicFramePr>
            <a:graphicFrameLocks noGrp="1"/>
          </p:cNvGraphicFramePr>
          <p:nvPr>
            <p:ph idx="1"/>
            <p:extLst>
              <p:ext uri="{D42A27DB-BD31-4B8C-83A1-F6EECF244321}">
                <p14:modId xmlns:p14="http://schemas.microsoft.com/office/powerpoint/2010/main" val="3470736929"/>
              </p:ext>
            </p:extLst>
          </p:nvPr>
        </p:nvGraphicFramePr>
        <p:xfrm>
          <a:off x="7016881" y="1823699"/>
          <a:ext cx="4067175" cy="392330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266503426"/>
      </p:ext>
    </p:extLst>
  </p:cSld>
  <p:clrMapOvr>
    <a:masterClrMapping/>
  </p:clrMapOvr>
  <mc:AlternateContent xmlns:mc="http://schemas.openxmlformats.org/markup-compatibility/2006" xmlns:p14="http://schemas.microsoft.com/office/powerpoint/2010/main">
    <mc:Choice Requires="p14">
      <p:transition spd="slow" p14:dur="2000" advTm="23114"/>
    </mc:Choice>
    <mc:Fallback xmlns="">
      <p:transition spd="slow" advTm="2311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F68CCD9-1CF0-496C-B93A-52C179E7D1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D44D9DE-6A7C-4B79-9784-D35FBEB11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401295"/>
          </a:xfrm>
          <a:custGeom>
            <a:avLst/>
            <a:gdLst>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2509997 w 12192000"/>
              <a:gd name="connsiteY61" fmla="*/ 2669557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3418260 w 12192000"/>
              <a:gd name="connsiteY61" fmla="*/ 1049412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79" fmla="*/ 0 w 12192000"/>
              <a:gd name="connsiteY79" fmla="*/ 0 h 2669557"/>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7184925 w 12192000"/>
              <a:gd name="connsiteY58" fmla="*/ 1970838 h 2401295"/>
              <a:gd name="connsiteX59" fmla="*/ 7149503 w 12192000"/>
              <a:gd name="connsiteY59" fmla="*/ 1975385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7184925 w 12192000"/>
              <a:gd name="connsiteY58" fmla="*/ 1970838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6951722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6828984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112901 w 12192000"/>
              <a:gd name="connsiteY57" fmla="*/ 1843979 h 2401295"/>
              <a:gd name="connsiteX58" fmla="*/ 6828984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192000" h="2401295">
                <a:moveTo>
                  <a:pt x="0" y="0"/>
                </a:moveTo>
                <a:lnTo>
                  <a:pt x="12192000" y="0"/>
                </a:lnTo>
                <a:lnTo>
                  <a:pt x="12192000" y="2262228"/>
                </a:lnTo>
                <a:lnTo>
                  <a:pt x="12187428" y="2262896"/>
                </a:lnTo>
                <a:cubicBezTo>
                  <a:pt x="12175466" y="2262888"/>
                  <a:pt x="12162312" y="2261278"/>
                  <a:pt x="12154355" y="2267516"/>
                </a:cubicBezTo>
                <a:lnTo>
                  <a:pt x="12114359" y="2279772"/>
                </a:lnTo>
                <a:cubicBezTo>
                  <a:pt x="12075069" y="2284622"/>
                  <a:pt x="11968426" y="2291762"/>
                  <a:pt x="11918614" y="2296618"/>
                </a:cubicBezTo>
                <a:cubicBezTo>
                  <a:pt x="11880597" y="2300618"/>
                  <a:pt x="11847624" y="2311097"/>
                  <a:pt x="11815487" y="2308905"/>
                </a:cubicBezTo>
                <a:cubicBezTo>
                  <a:pt x="11802378" y="2315881"/>
                  <a:pt x="11790041" y="2319357"/>
                  <a:pt x="11778165" y="2311873"/>
                </a:cubicBezTo>
                <a:cubicBezTo>
                  <a:pt x="11742553" y="2320519"/>
                  <a:pt x="11736280" y="2331858"/>
                  <a:pt x="11671329" y="2337810"/>
                </a:cubicBezTo>
                <a:cubicBezTo>
                  <a:pt x="11657629" y="2338121"/>
                  <a:pt x="11616110" y="2333320"/>
                  <a:pt x="11594775" y="2337831"/>
                </a:cubicBezTo>
                <a:cubicBezTo>
                  <a:pt x="11546068" y="2343032"/>
                  <a:pt x="11429033" y="2337623"/>
                  <a:pt x="11379086" y="2369019"/>
                </a:cubicBezTo>
                <a:cubicBezTo>
                  <a:pt x="11334159" y="2376875"/>
                  <a:pt x="11278142" y="2372212"/>
                  <a:pt x="11221749" y="2380739"/>
                </a:cubicBezTo>
                <a:cubicBezTo>
                  <a:pt x="11158708" y="2382269"/>
                  <a:pt x="11020097" y="2376287"/>
                  <a:pt x="10996653" y="2371440"/>
                </a:cubicBezTo>
                <a:cubicBezTo>
                  <a:pt x="10982150" y="2370634"/>
                  <a:pt x="10931890" y="2380827"/>
                  <a:pt x="10912235" y="2389968"/>
                </a:cubicBezTo>
                <a:cubicBezTo>
                  <a:pt x="10885398" y="2394030"/>
                  <a:pt x="10850832" y="2394410"/>
                  <a:pt x="10835633" y="2395810"/>
                </a:cubicBezTo>
                <a:lnTo>
                  <a:pt x="10821038" y="2398367"/>
                </a:lnTo>
                <a:cubicBezTo>
                  <a:pt x="10808008" y="2398266"/>
                  <a:pt x="10801949" y="2406793"/>
                  <a:pt x="10757451" y="2395202"/>
                </a:cubicBezTo>
                <a:cubicBezTo>
                  <a:pt x="10695759" y="2367816"/>
                  <a:pt x="10604694" y="2365758"/>
                  <a:pt x="10554052" y="2328825"/>
                </a:cubicBezTo>
                <a:cubicBezTo>
                  <a:pt x="10500506" y="2316498"/>
                  <a:pt x="10472909" y="2291246"/>
                  <a:pt x="10432944" y="2278457"/>
                </a:cubicBezTo>
                <a:cubicBezTo>
                  <a:pt x="10373231" y="2260636"/>
                  <a:pt x="10352854" y="2253139"/>
                  <a:pt x="10314272" y="2252083"/>
                </a:cubicBezTo>
                <a:cubicBezTo>
                  <a:pt x="10295649" y="2263181"/>
                  <a:pt x="10179424" y="2212893"/>
                  <a:pt x="10149756" y="2203372"/>
                </a:cubicBezTo>
                <a:lnTo>
                  <a:pt x="10133939" y="2195206"/>
                </a:lnTo>
                <a:cubicBezTo>
                  <a:pt x="10113508" y="2187093"/>
                  <a:pt x="10058004" y="2162303"/>
                  <a:pt x="10027169" y="2154689"/>
                </a:cubicBezTo>
                <a:cubicBezTo>
                  <a:pt x="9986373" y="2150618"/>
                  <a:pt x="9970026" y="2157324"/>
                  <a:pt x="9904781" y="2142477"/>
                </a:cubicBezTo>
                <a:cubicBezTo>
                  <a:pt x="9883031" y="2140352"/>
                  <a:pt x="9849920" y="2147346"/>
                  <a:pt x="9818432" y="2147267"/>
                </a:cubicBezTo>
                <a:cubicBezTo>
                  <a:pt x="9778153" y="2143325"/>
                  <a:pt x="9754866" y="2158434"/>
                  <a:pt x="9715853" y="2142000"/>
                </a:cubicBezTo>
                <a:lnTo>
                  <a:pt x="9478478" y="2133283"/>
                </a:lnTo>
                <a:lnTo>
                  <a:pt x="9473084" y="2134027"/>
                </a:lnTo>
                <a:lnTo>
                  <a:pt x="9348338" y="2135775"/>
                </a:lnTo>
                <a:cubicBezTo>
                  <a:pt x="9335211" y="2139291"/>
                  <a:pt x="9322404" y="2138820"/>
                  <a:pt x="9317108" y="2139620"/>
                </a:cubicBezTo>
                <a:lnTo>
                  <a:pt x="9316564" y="2140576"/>
                </a:lnTo>
                <a:lnTo>
                  <a:pt x="9249142" y="2123844"/>
                </a:lnTo>
                <a:lnTo>
                  <a:pt x="9196066" y="2108535"/>
                </a:lnTo>
                <a:cubicBezTo>
                  <a:pt x="9190862" y="2105839"/>
                  <a:pt x="9186125" y="2102610"/>
                  <a:pt x="9182090" y="2098653"/>
                </a:cubicBezTo>
                <a:cubicBezTo>
                  <a:pt x="9139653" y="2071867"/>
                  <a:pt x="9071021" y="2084433"/>
                  <a:pt x="8911903" y="2057646"/>
                </a:cubicBezTo>
                <a:cubicBezTo>
                  <a:pt x="8879561" y="2039583"/>
                  <a:pt x="8830973" y="2055511"/>
                  <a:pt x="8786230" y="2041547"/>
                </a:cubicBezTo>
                <a:cubicBezTo>
                  <a:pt x="8728356" y="2034611"/>
                  <a:pt x="8679135" y="2034403"/>
                  <a:pt x="8624741" y="2029639"/>
                </a:cubicBezTo>
                <a:cubicBezTo>
                  <a:pt x="8566018" y="2023791"/>
                  <a:pt x="8474712" y="2009670"/>
                  <a:pt x="8433895" y="2006458"/>
                </a:cubicBezTo>
                <a:cubicBezTo>
                  <a:pt x="8411898" y="2005377"/>
                  <a:pt x="8413482" y="2011365"/>
                  <a:pt x="8379838" y="2010365"/>
                </a:cubicBezTo>
                <a:cubicBezTo>
                  <a:pt x="8347941" y="1993320"/>
                  <a:pt x="8300068" y="2014971"/>
                  <a:pt x="8260604" y="1992586"/>
                </a:cubicBezTo>
                <a:cubicBezTo>
                  <a:pt x="8245905" y="1986361"/>
                  <a:pt x="8199251" y="1979386"/>
                  <a:pt x="8189733" y="1985551"/>
                </a:cubicBezTo>
                <a:cubicBezTo>
                  <a:pt x="8179862" y="1985638"/>
                  <a:pt x="8168776" y="1981141"/>
                  <a:pt x="8163540" y="1988537"/>
                </a:cubicBezTo>
                <a:cubicBezTo>
                  <a:pt x="8155220" y="1997113"/>
                  <a:pt x="8122695" y="1976608"/>
                  <a:pt x="8126468" y="1988901"/>
                </a:cubicBezTo>
                <a:lnTo>
                  <a:pt x="8000268" y="1990885"/>
                </a:lnTo>
                <a:lnTo>
                  <a:pt x="7959483" y="1985782"/>
                </a:lnTo>
                <a:lnTo>
                  <a:pt x="7953628" y="1984617"/>
                </a:lnTo>
                <a:lnTo>
                  <a:pt x="7901019" y="1971965"/>
                </a:lnTo>
                <a:cubicBezTo>
                  <a:pt x="7878802" y="1956055"/>
                  <a:pt x="7842297" y="1955886"/>
                  <a:pt x="7812936" y="1947847"/>
                </a:cubicBezTo>
                <a:lnTo>
                  <a:pt x="7732190" y="1927169"/>
                </a:lnTo>
                <a:lnTo>
                  <a:pt x="7678276" y="1920855"/>
                </a:lnTo>
                <a:lnTo>
                  <a:pt x="7655497" y="1913714"/>
                </a:lnTo>
                <a:cubicBezTo>
                  <a:pt x="7639161" y="1911029"/>
                  <a:pt x="7577449" y="1909745"/>
                  <a:pt x="7551687" y="1912613"/>
                </a:cubicBezTo>
                <a:cubicBezTo>
                  <a:pt x="7529853" y="1915427"/>
                  <a:pt x="7534209" y="1925977"/>
                  <a:pt x="7500925" y="1930924"/>
                </a:cubicBezTo>
                <a:cubicBezTo>
                  <a:pt x="7466644" y="1919746"/>
                  <a:pt x="7423194" y="1949531"/>
                  <a:pt x="7380560" y="1934424"/>
                </a:cubicBezTo>
                <a:cubicBezTo>
                  <a:pt x="7365038" y="1930881"/>
                  <a:pt x="7317938" y="1932231"/>
                  <a:pt x="7309614" y="1939987"/>
                </a:cubicBezTo>
                <a:cubicBezTo>
                  <a:pt x="7299913" y="1941814"/>
                  <a:pt x="7288240" y="1939336"/>
                  <a:pt x="7284338" y="1947550"/>
                </a:cubicBezTo>
                <a:cubicBezTo>
                  <a:pt x="7277604" y="1957469"/>
                  <a:pt x="7107106" y="1832529"/>
                  <a:pt x="7112901" y="1843979"/>
                </a:cubicBezTo>
                <a:cubicBezTo>
                  <a:pt x="7087729" y="1834079"/>
                  <a:pt x="6849056" y="1756738"/>
                  <a:pt x="6828984" y="1762183"/>
                </a:cubicBezTo>
                <a:lnTo>
                  <a:pt x="6204418" y="1570349"/>
                </a:lnTo>
                <a:lnTo>
                  <a:pt x="3418260" y="1049412"/>
                </a:lnTo>
                <a:lnTo>
                  <a:pt x="2509997" y="958822"/>
                </a:lnTo>
                <a:lnTo>
                  <a:pt x="2508995" y="958423"/>
                </a:lnTo>
                <a:cubicBezTo>
                  <a:pt x="2477790" y="921138"/>
                  <a:pt x="2463257" y="944198"/>
                  <a:pt x="2424909" y="933150"/>
                </a:cubicBezTo>
                <a:cubicBezTo>
                  <a:pt x="2384842" y="916507"/>
                  <a:pt x="2318581" y="871004"/>
                  <a:pt x="2273752" y="875350"/>
                </a:cubicBezTo>
                <a:lnTo>
                  <a:pt x="2248113" y="861965"/>
                </a:lnTo>
                <a:cubicBezTo>
                  <a:pt x="2240669" y="836062"/>
                  <a:pt x="2219557" y="858951"/>
                  <a:pt x="2194956" y="836227"/>
                </a:cubicBezTo>
                <a:cubicBezTo>
                  <a:pt x="2160792" y="833299"/>
                  <a:pt x="2060029" y="814649"/>
                  <a:pt x="2024005" y="815554"/>
                </a:cubicBezTo>
                <a:cubicBezTo>
                  <a:pt x="2019057" y="802961"/>
                  <a:pt x="1996088" y="815897"/>
                  <a:pt x="1980800" y="822703"/>
                </a:cubicBezTo>
                <a:cubicBezTo>
                  <a:pt x="1864758" y="829356"/>
                  <a:pt x="1765024" y="801179"/>
                  <a:pt x="1733238" y="809719"/>
                </a:cubicBezTo>
                <a:cubicBezTo>
                  <a:pt x="1651146" y="810948"/>
                  <a:pt x="1450148" y="832760"/>
                  <a:pt x="1388954" y="830009"/>
                </a:cubicBezTo>
                <a:cubicBezTo>
                  <a:pt x="1342837" y="837343"/>
                  <a:pt x="1218481" y="812350"/>
                  <a:pt x="1133245" y="803521"/>
                </a:cubicBezTo>
                <a:cubicBezTo>
                  <a:pt x="1051750" y="789055"/>
                  <a:pt x="1078655" y="807725"/>
                  <a:pt x="1026791" y="802701"/>
                </a:cubicBezTo>
                <a:cubicBezTo>
                  <a:pt x="1007125" y="787895"/>
                  <a:pt x="875767" y="809029"/>
                  <a:pt x="833545" y="801351"/>
                </a:cubicBezTo>
                <a:cubicBezTo>
                  <a:pt x="742331" y="828973"/>
                  <a:pt x="703084" y="801412"/>
                  <a:pt x="631576" y="801805"/>
                </a:cubicBezTo>
                <a:cubicBezTo>
                  <a:pt x="598969" y="794081"/>
                  <a:pt x="578952" y="794231"/>
                  <a:pt x="542046" y="803532"/>
                </a:cubicBezTo>
                <a:cubicBezTo>
                  <a:pt x="487002" y="800808"/>
                  <a:pt x="391655" y="785160"/>
                  <a:pt x="301314" y="785458"/>
                </a:cubicBezTo>
                <a:cubicBezTo>
                  <a:pt x="200876" y="792080"/>
                  <a:pt x="157588" y="811818"/>
                  <a:pt x="0" y="805324"/>
                </a:cubicBezTo>
                <a:lnTo>
                  <a:pt x="0" y="0"/>
                </a:lnTo>
                <a:close/>
              </a:path>
            </a:pathLst>
          </a:custGeom>
          <a:blipFill>
            <a:blip r:embed="rId3"/>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177F6AA2-2C08-4316-B512-A0013FC82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129"/>
            <a:ext cx="6704268" cy="5796283"/>
          </a:xfrm>
          <a:custGeom>
            <a:avLst/>
            <a:gdLst>
              <a:gd name="connsiteX0" fmla="*/ 6605136 w 6704268"/>
              <a:gd name="connsiteY0" fmla="*/ 0 h 5796283"/>
              <a:gd name="connsiteX1" fmla="*/ 6704268 w 6704268"/>
              <a:gd name="connsiteY1" fmla="*/ 5679259 h 5796283"/>
              <a:gd name="connsiteX2" fmla="*/ 0 w 6704268"/>
              <a:gd name="connsiteY2" fmla="*/ 5796283 h 5796283"/>
              <a:gd name="connsiteX3" fmla="*/ 0 w 6704268"/>
              <a:gd name="connsiteY3" fmla="*/ 115293 h 5796283"/>
            </a:gdLst>
            <a:ahLst/>
            <a:cxnLst>
              <a:cxn ang="0">
                <a:pos x="connsiteX0" y="connsiteY0"/>
              </a:cxn>
              <a:cxn ang="0">
                <a:pos x="connsiteX1" y="connsiteY1"/>
              </a:cxn>
              <a:cxn ang="0">
                <a:pos x="connsiteX2" y="connsiteY2"/>
              </a:cxn>
              <a:cxn ang="0">
                <a:pos x="connsiteX3" y="connsiteY3"/>
              </a:cxn>
            </a:cxnLst>
            <a:rect l="l" t="t" r="r" b="b"/>
            <a:pathLst>
              <a:path w="6704268" h="5796283">
                <a:moveTo>
                  <a:pt x="6605136" y="0"/>
                </a:moveTo>
                <a:lnTo>
                  <a:pt x="6704268" y="5679259"/>
                </a:lnTo>
                <a:lnTo>
                  <a:pt x="0" y="5796283"/>
                </a:lnTo>
                <a:lnTo>
                  <a:pt x="0" y="115293"/>
                </a:lnTo>
                <a:close/>
              </a:path>
            </a:pathLst>
          </a:custGeom>
          <a:solidFill>
            <a:srgbClr val="EFEEE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6FDC66C-A447-4AC7-B19C-08F413830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53191"/>
            <a:ext cx="6592333" cy="5517241"/>
          </a:xfrm>
          <a:custGeom>
            <a:avLst/>
            <a:gdLst>
              <a:gd name="connsiteX0" fmla="*/ 6467941 w 6592333"/>
              <a:gd name="connsiteY0" fmla="*/ 0 h 5517241"/>
              <a:gd name="connsiteX1" fmla="*/ 6491615 w 6592333"/>
              <a:gd name="connsiteY1" fmla="*/ 22453 h 5517241"/>
              <a:gd name="connsiteX2" fmla="*/ 6494951 w 6592333"/>
              <a:gd name="connsiteY2" fmla="*/ 41286 h 5517241"/>
              <a:gd name="connsiteX3" fmla="*/ 6588033 w 6592333"/>
              <a:gd name="connsiteY3" fmla="*/ 5365193 h 5517241"/>
              <a:gd name="connsiteX4" fmla="*/ 6549140 w 6592333"/>
              <a:gd name="connsiteY4" fmla="*/ 5405213 h 5517241"/>
              <a:gd name="connsiteX5" fmla="*/ 1459876 w 6592333"/>
              <a:gd name="connsiteY5" fmla="*/ 5498851 h 5517241"/>
              <a:gd name="connsiteX6" fmla="*/ 0 w 6592333"/>
              <a:gd name="connsiteY6" fmla="*/ 5517241 h 5517241"/>
              <a:gd name="connsiteX7" fmla="*/ 0 w 6592333"/>
              <a:gd name="connsiteY7" fmla="*/ 85695 h 551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2333" h="5517241">
                <a:moveTo>
                  <a:pt x="6467941" y="0"/>
                </a:moveTo>
                <a:cubicBezTo>
                  <a:pt x="6481439" y="7387"/>
                  <a:pt x="6483627" y="9444"/>
                  <a:pt x="6491615" y="22453"/>
                </a:cubicBezTo>
                <a:lnTo>
                  <a:pt x="6494951" y="41286"/>
                </a:lnTo>
                <a:cubicBezTo>
                  <a:pt x="6511021" y="931743"/>
                  <a:pt x="6579001" y="4471206"/>
                  <a:pt x="6588033" y="5365193"/>
                </a:cubicBezTo>
                <a:cubicBezTo>
                  <a:pt x="6588349" y="5386892"/>
                  <a:pt x="6610989" y="5402770"/>
                  <a:pt x="6549140" y="5405213"/>
                </a:cubicBezTo>
                <a:cubicBezTo>
                  <a:pt x="4811929" y="5473855"/>
                  <a:pt x="3139981" y="5482610"/>
                  <a:pt x="1459876" y="5498851"/>
                </a:cubicBezTo>
                <a:lnTo>
                  <a:pt x="0" y="5517241"/>
                </a:lnTo>
                <a:lnTo>
                  <a:pt x="0" y="85695"/>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34C975C5-D815-2B0F-EE0B-414E5C40C045}"/>
              </a:ext>
            </a:extLst>
          </p:cNvPr>
          <p:cNvPicPr>
            <a:picLocks noChangeAspect="1"/>
          </p:cNvPicPr>
          <p:nvPr/>
        </p:nvPicPr>
        <p:blipFill>
          <a:blip r:embed="rId4"/>
          <a:stretch>
            <a:fillRect/>
          </a:stretch>
        </p:blipFill>
        <p:spPr>
          <a:xfrm rot="21532266">
            <a:off x="127003" y="1972693"/>
            <a:ext cx="6312174" cy="2887818"/>
          </a:xfrm>
          <a:prstGeom prst="rect">
            <a:avLst/>
          </a:prstGeom>
        </p:spPr>
      </p:pic>
      <p:sp>
        <p:nvSpPr>
          <p:cNvPr id="2" name="Title 1">
            <a:extLst>
              <a:ext uri="{FF2B5EF4-FFF2-40B4-BE49-F238E27FC236}">
                <a16:creationId xmlns:a16="http://schemas.microsoft.com/office/drawing/2014/main" id="{6DF12A87-FAF9-8894-9C89-E75E9A2A682B}"/>
              </a:ext>
            </a:extLst>
          </p:cNvPr>
          <p:cNvSpPr>
            <a:spLocks noGrp="1"/>
          </p:cNvSpPr>
          <p:nvPr>
            <p:ph type="title"/>
          </p:nvPr>
        </p:nvSpPr>
        <p:spPr>
          <a:xfrm>
            <a:off x="5601384" y="520211"/>
            <a:ext cx="5410473" cy="1197428"/>
          </a:xfrm>
        </p:spPr>
        <p:txBody>
          <a:bodyPr anchor="ctr">
            <a:normAutofit fontScale="90000"/>
          </a:bodyPr>
          <a:lstStyle/>
          <a:p>
            <a:pPr algn="r"/>
            <a:r>
              <a:rPr lang="en-US" dirty="0"/>
              <a:t>Bottom</a:t>
            </a:r>
            <a:r>
              <a:rPr lang="en-US" sz="4000" dirty="0"/>
              <a:t> 5 products in terms of quantity sold</a:t>
            </a:r>
            <a:endParaRPr lang="en-IN" dirty="0"/>
          </a:p>
        </p:txBody>
      </p:sp>
      <p:graphicFrame>
        <p:nvGraphicFramePr>
          <p:cNvPr id="13" name="Content Placeholder 12">
            <a:extLst>
              <a:ext uri="{FF2B5EF4-FFF2-40B4-BE49-F238E27FC236}">
                <a16:creationId xmlns:a16="http://schemas.microsoft.com/office/drawing/2014/main" id="{58FFCE1F-B3B4-74AC-D7DC-4DB067F493CA}"/>
              </a:ext>
            </a:extLst>
          </p:cNvPr>
          <p:cNvGraphicFramePr>
            <a:graphicFrameLocks noGrp="1"/>
          </p:cNvGraphicFramePr>
          <p:nvPr>
            <p:ph idx="1"/>
            <p:extLst>
              <p:ext uri="{D42A27DB-BD31-4B8C-83A1-F6EECF244321}">
                <p14:modId xmlns:p14="http://schemas.microsoft.com/office/powerpoint/2010/main" val="3912265976"/>
              </p:ext>
            </p:extLst>
          </p:nvPr>
        </p:nvGraphicFramePr>
        <p:xfrm>
          <a:off x="7108519" y="2077772"/>
          <a:ext cx="3969992" cy="313715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46025140"/>
      </p:ext>
    </p:extLst>
  </p:cSld>
  <p:clrMapOvr>
    <a:masterClrMapping/>
  </p:clrMapOvr>
  <mc:AlternateContent xmlns:mc="http://schemas.openxmlformats.org/markup-compatibility/2006" xmlns:p14="http://schemas.microsoft.com/office/powerpoint/2010/main">
    <mc:Choice Requires="p14">
      <p:transition spd="slow" p14:dur="2000" advTm="25331"/>
    </mc:Choice>
    <mc:Fallback xmlns="">
      <p:transition spd="slow" advTm="2533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F68CCD9-1CF0-496C-B93A-52C179E7D1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D44D9DE-6A7C-4B79-9784-D35FBEB11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401295"/>
          </a:xfrm>
          <a:custGeom>
            <a:avLst/>
            <a:gdLst>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2509997 w 12192000"/>
              <a:gd name="connsiteY61" fmla="*/ 2669557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3418260 w 12192000"/>
              <a:gd name="connsiteY61" fmla="*/ 1049412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79" fmla="*/ 0 w 12192000"/>
              <a:gd name="connsiteY79" fmla="*/ 0 h 2669557"/>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7184925 w 12192000"/>
              <a:gd name="connsiteY58" fmla="*/ 1970838 h 2401295"/>
              <a:gd name="connsiteX59" fmla="*/ 7149503 w 12192000"/>
              <a:gd name="connsiteY59" fmla="*/ 1975385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7184925 w 12192000"/>
              <a:gd name="connsiteY58" fmla="*/ 1970838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6951722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6828984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112901 w 12192000"/>
              <a:gd name="connsiteY57" fmla="*/ 1843979 h 2401295"/>
              <a:gd name="connsiteX58" fmla="*/ 6828984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192000" h="2401295">
                <a:moveTo>
                  <a:pt x="0" y="0"/>
                </a:moveTo>
                <a:lnTo>
                  <a:pt x="12192000" y="0"/>
                </a:lnTo>
                <a:lnTo>
                  <a:pt x="12192000" y="2262228"/>
                </a:lnTo>
                <a:lnTo>
                  <a:pt x="12187428" y="2262896"/>
                </a:lnTo>
                <a:cubicBezTo>
                  <a:pt x="12175466" y="2262888"/>
                  <a:pt x="12162312" y="2261278"/>
                  <a:pt x="12154355" y="2267516"/>
                </a:cubicBezTo>
                <a:lnTo>
                  <a:pt x="12114359" y="2279772"/>
                </a:lnTo>
                <a:cubicBezTo>
                  <a:pt x="12075069" y="2284622"/>
                  <a:pt x="11968426" y="2291762"/>
                  <a:pt x="11918614" y="2296618"/>
                </a:cubicBezTo>
                <a:cubicBezTo>
                  <a:pt x="11880597" y="2300618"/>
                  <a:pt x="11847624" y="2311097"/>
                  <a:pt x="11815487" y="2308905"/>
                </a:cubicBezTo>
                <a:cubicBezTo>
                  <a:pt x="11802378" y="2315881"/>
                  <a:pt x="11790041" y="2319357"/>
                  <a:pt x="11778165" y="2311873"/>
                </a:cubicBezTo>
                <a:cubicBezTo>
                  <a:pt x="11742553" y="2320519"/>
                  <a:pt x="11736280" y="2331858"/>
                  <a:pt x="11671329" y="2337810"/>
                </a:cubicBezTo>
                <a:cubicBezTo>
                  <a:pt x="11657629" y="2338121"/>
                  <a:pt x="11616110" y="2333320"/>
                  <a:pt x="11594775" y="2337831"/>
                </a:cubicBezTo>
                <a:cubicBezTo>
                  <a:pt x="11546068" y="2343032"/>
                  <a:pt x="11429033" y="2337623"/>
                  <a:pt x="11379086" y="2369019"/>
                </a:cubicBezTo>
                <a:cubicBezTo>
                  <a:pt x="11334159" y="2376875"/>
                  <a:pt x="11278142" y="2372212"/>
                  <a:pt x="11221749" y="2380739"/>
                </a:cubicBezTo>
                <a:cubicBezTo>
                  <a:pt x="11158708" y="2382269"/>
                  <a:pt x="11020097" y="2376287"/>
                  <a:pt x="10996653" y="2371440"/>
                </a:cubicBezTo>
                <a:cubicBezTo>
                  <a:pt x="10982150" y="2370634"/>
                  <a:pt x="10931890" y="2380827"/>
                  <a:pt x="10912235" y="2389968"/>
                </a:cubicBezTo>
                <a:cubicBezTo>
                  <a:pt x="10885398" y="2394030"/>
                  <a:pt x="10850832" y="2394410"/>
                  <a:pt x="10835633" y="2395810"/>
                </a:cubicBezTo>
                <a:lnTo>
                  <a:pt x="10821038" y="2398367"/>
                </a:lnTo>
                <a:cubicBezTo>
                  <a:pt x="10808008" y="2398266"/>
                  <a:pt x="10801949" y="2406793"/>
                  <a:pt x="10757451" y="2395202"/>
                </a:cubicBezTo>
                <a:cubicBezTo>
                  <a:pt x="10695759" y="2367816"/>
                  <a:pt x="10604694" y="2365758"/>
                  <a:pt x="10554052" y="2328825"/>
                </a:cubicBezTo>
                <a:cubicBezTo>
                  <a:pt x="10500506" y="2316498"/>
                  <a:pt x="10472909" y="2291246"/>
                  <a:pt x="10432944" y="2278457"/>
                </a:cubicBezTo>
                <a:cubicBezTo>
                  <a:pt x="10373231" y="2260636"/>
                  <a:pt x="10352854" y="2253139"/>
                  <a:pt x="10314272" y="2252083"/>
                </a:cubicBezTo>
                <a:cubicBezTo>
                  <a:pt x="10295649" y="2263181"/>
                  <a:pt x="10179424" y="2212893"/>
                  <a:pt x="10149756" y="2203372"/>
                </a:cubicBezTo>
                <a:lnTo>
                  <a:pt x="10133939" y="2195206"/>
                </a:lnTo>
                <a:cubicBezTo>
                  <a:pt x="10113508" y="2187093"/>
                  <a:pt x="10058004" y="2162303"/>
                  <a:pt x="10027169" y="2154689"/>
                </a:cubicBezTo>
                <a:cubicBezTo>
                  <a:pt x="9986373" y="2150618"/>
                  <a:pt x="9970026" y="2157324"/>
                  <a:pt x="9904781" y="2142477"/>
                </a:cubicBezTo>
                <a:cubicBezTo>
                  <a:pt x="9883031" y="2140352"/>
                  <a:pt x="9849920" y="2147346"/>
                  <a:pt x="9818432" y="2147267"/>
                </a:cubicBezTo>
                <a:cubicBezTo>
                  <a:pt x="9778153" y="2143325"/>
                  <a:pt x="9754866" y="2158434"/>
                  <a:pt x="9715853" y="2142000"/>
                </a:cubicBezTo>
                <a:lnTo>
                  <a:pt x="9478478" y="2133283"/>
                </a:lnTo>
                <a:lnTo>
                  <a:pt x="9473084" y="2134027"/>
                </a:lnTo>
                <a:lnTo>
                  <a:pt x="9348338" y="2135775"/>
                </a:lnTo>
                <a:cubicBezTo>
                  <a:pt x="9335211" y="2139291"/>
                  <a:pt x="9322404" y="2138820"/>
                  <a:pt x="9317108" y="2139620"/>
                </a:cubicBezTo>
                <a:lnTo>
                  <a:pt x="9316564" y="2140576"/>
                </a:lnTo>
                <a:lnTo>
                  <a:pt x="9249142" y="2123844"/>
                </a:lnTo>
                <a:lnTo>
                  <a:pt x="9196066" y="2108535"/>
                </a:lnTo>
                <a:cubicBezTo>
                  <a:pt x="9190862" y="2105839"/>
                  <a:pt x="9186125" y="2102610"/>
                  <a:pt x="9182090" y="2098653"/>
                </a:cubicBezTo>
                <a:cubicBezTo>
                  <a:pt x="9139653" y="2071867"/>
                  <a:pt x="9071021" y="2084433"/>
                  <a:pt x="8911903" y="2057646"/>
                </a:cubicBezTo>
                <a:cubicBezTo>
                  <a:pt x="8879561" y="2039583"/>
                  <a:pt x="8830973" y="2055511"/>
                  <a:pt x="8786230" y="2041547"/>
                </a:cubicBezTo>
                <a:cubicBezTo>
                  <a:pt x="8728356" y="2034611"/>
                  <a:pt x="8679135" y="2034403"/>
                  <a:pt x="8624741" y="2029639"/>
                </a:cubicBezTo>
                <a:cubicBezTo>
                  <a:pt x="8566018" y="2023791"/>
                  <a:pt x="8474712" y="2009670"/>
                  <a:pt x="8433895" y="2006458"/>
                </a:cubicBezTo>
                <a:cubicBezTo>
                  <a:pt x="8411898" y="2005377"/>
                  <a:pt x="8413482" y="2011365"/>
                  <a:pt x="8379838" y="2010365"/>
                </a:cubicBezTo>
                <a:cubicBezTo>
                  <a:pt x="8347941" y="1993320"/>
                  <a:pt x="8300068" y="2014971"/>
                  <a:pt x="8260604" y="1992586"/>
                </a:cubicBezTo>
                <a:cubicBezTo>
                  <a:pt x="8245905" y="1986361"/>
                  <a:pt x="8199251" y="1979386"/>
                  <a:pt x="8189733" y="1985551"/>
                </a:cubicBezTo>
                <a:cubicBezTo>
                  <a:pt x="8179862" y="1985638"/>
                  <a:pt x="8168776" y="1981141"/>
                  <a:pt x="8163540" y="1988537"/>
                </a:cubicBezTo>
                <a:cubicBezTo>
                  <a:pt x="8155220" y="1997113"/>
                  <a:pt x="8122695" y="1976608"/>
                  <a:pt x="8126468" y="1988901"/>
                </a:cubicBezTo>
                <a:lnTo>
                  <a:pt x="8000268" y="1990885"/>
                </a:lnTo>
                <a:lnTo>
                  <a:pt x="7959483" y="1985782"/>
                </a:lnTo>
                <a:lnTo>
                  <a:pt x="7953628" y="1984617"/>
                </a:lnTo>
                <a:lnTo>
                  <a:pt x="7901019" y="1971965"/>
                </a:lnTo>
                <a:cubicBezTo>
                  <a:pt x="7878802" y="1956055"/>
                  <a:pt x="7842297" y="1955886"/>
                  <a:pt x="7812936" y="1947847"/>
                </a:cubicBezTo>
                <a:lnTo>
                  <a:pt x="7732190" y="1927169"/>
                </a:lnTo>
                <a:lnTo>
                  <a:pt x="7678276" y="1920855"/>
                </a:lnTo>
                <a:lnTo>
                  <a:pt x="7655497" y="1913714"/>
                </a:lnTo>
                <a:cubicBezTo>
                  <a:pt x="7639161" y="1911029"/>
                  <a:pt x="7577449" y="1909745"/>
                  <a:pt x="7551687" y="1912613"/>
                </a:cubicBezTo>
                <a:cubicBezTo>
                  <a:pt x="7529853" y="1915427"/>
                  <a:pt x="7534209" y="1925977"/>
                  <a:pt x="7500925" y="1930924"/>
                </a:cubicBezTo>
                <a:cubicBezTo>
                  <a:pt x="7466644" y="1919746"/>
                  <a:pt x="7423194" y="1949531"/>
                  <a:pt x="7380560" y="1934424"/>
                </a:cubicBezTo>
                <a:cubicBezTo>
                  <a:pt x="7365038" y="1930881"/>
                  <a:pt x="7317938" y="1932231"/>
                  <a:pt x="7309614" y="1939987"/>
                </a:cubicBezTo>
                <a:cubicBezTo>
                  <a:pt x="7299913" y="1941814"/>
                  <a:pt x="7288240" y="1939336"/>
                  <a:pt x="7284338" y="1947550"/>
                </a:cubicBezTo>
                <a:cubicBezTo>
                  <a:pt x="7277604" y="1957469"/>
                  <a:pt x="7107106" y="1832529"/>
                  <a:pt x="7112901" y="1843979"/>
                </a:cubicBezTo>
                <a:cubicBezTo>
                  <a:pt x="7087729" y="1834079"/>
                  <a:pt x="6849056" y="1756738"/>
                  <a:pt x="6828984" y="1762183"/>
                </a:cubicBezTo>
                <a:lnTo>
                  <a:pt x="6204418" y="1570349"/>
                </a:lnTo>
                <a:lnTo>
                  <a:pt x="3418260" y="1049412"/>
                </a:lnTo>
                <a:lnTo>
                  <a:pt x="2509997" y="958822"/>
                </a:lnTo>
                <a:lnTo>
                  <a:pt x="2508995" y="958423"/>
                </a:lnTo>
                <a:cubicBezTo>
                  <a:pt x="2477790" y="921138"/>
                  <a:pt x="2463257" y="944198"/>
                  <a:pt x="2424909" y="933150"/>
                </a:cubicBezTo>
                <a:cubicBezTo>
                  <a:pt x="2384842" y="916507"/>
                  <a:pt x="2318581" y="871004"/>
                  <a:pt x="2273752" y="875350"/>
                </a:cubicBezTo>
                <a:lnTo>
                  <a:pt x="2248113" y="861965"/>
                </a:lnTo>
                <a:cubicBezTo>
                  <a:pt x="2240669" y="836062"/>
                  <a:pt x="2219557" y="858951"/>
                  <a:pt x="2194956" y="836227"/>
                </a:cubicBezTo>
                <a:cubicBezTo>
                  <a:pt x="2160792" y="833299"/>
                  <a:pt x="2060029" y="814649"/>
                  <a:pt x="2024005" y="815554"/>
                </a:cubicBezTo>
                <a:cubicBezTo>
                  <a:pt x="2019057" y="802961"/>
                  <a:pt x="1996088" y="815897"/>
                  <a:pt x="1980800" y="822703"/>
                </a:cubicBezTo>
                <a:cubicBezTo>
                  <a:pt x="1864758" y="829356"/>
                  <a:pt x="1765024" y="801179"/>
                  <a:pt x="1733238" y="809719"/>
                </a:cubicBezTo>
                <a:cubicBezTo>
                  <a:pt x="1651146" y="810948"/>
                  <a:pt x="1450148" y="832760"/>
                  <a:pt x="1388954" y="830009"/>
                </a:cubicBezTo>
                <a:cubicBezTo>
                  <a:pt x="1342837" y="837343"/>
                  <a:pt x="1218481" y="812350"/>
                  <a:pt x="1133245" y="803521"/>
                </a:cubicBezTo>
                <a:cubicBezTo>
                  <a:pt x="1051750" y="789055"/>
                  <a:pt x="1078655" y="807725"/>
                  <a:pt x="1026791" y="802701"/>
                </a:cubicBezTo>
                <a:cubicBezTo>
                  <a:pt x="1007125" y="787895"/>
                  <a:pt x="875767" y="809029"/>
                  <a:pt x="833545" y="801351"/>
                </a:cubicBezTo>
                <a:cubicBezTo>
                  <a:pt x="742331" y="828973"/>
                  <a:pt x="703084" y="801412"/>
                  <a:pt x="631576" y="801805"/>
                </a:cubicBezTo>
                <a:cubicBezTo>
                  <a:pt x="598969" y="794081"/>
                  <a:pt x="578952" y="794231"/>
                  <a:pt x="542046" y="803532"/>
                </a:cubicBezTo>
                <a:cubicBezTo>
                  <a:pt x="487002" y="800808"/>
                  <a:pt x="391655" y="785160"/>
                  <a:pt x="301314" y="785458"/>
                </a:cubicBezTo>
                <a:cubicBezTo>
                  <a:pt x="200876" y="792080"/>
                  <a:pt x="157588" y="811818"/>
                  <a:pt x="0" y="805324"/>
                </a:cubicBezTo>
                <a:lnTo>
                  <a:pt x="0" y="0"/>
                </a:lnTo>
                <a:close/>
              </a:path>
            </a:pathLst>
          </a:custGeom>
          <a:blipFill>
            <a:blip r:embed="rId3"/>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177F6AA2-2C08-4316-B512-A0013FC82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129"/>
            <a:ext cx="6704268" cy="5796283"/>
          </a:xfrm>
          <a:custGeom>
            <a:avLst/>
            <a:gdLst>
              <a:gd name="connsiteX0" fmla="*/ 6605136 w 6704268"/>
              <a:gd name="connsiteY0" fmla="*/ 0 h 5796283"/>
              <a:gd name="connsiteX1" fmla="*/ 6704268 w 6704268"/>
              <a:gd name="connsiteY1" fmla="*/ 5679259 h 5796283"/>
              <a:gd name="connsiteX2" fmla="*/ 0 w 6704268"/>
              <a:gd name="connsiteY2" fmla="*/ 5796283 h 5796283"/>
              <a:gd name="connsiteX3" fmla="*/ 0 w 6704268"/>
              <a:gd name="connsiteY3" fmla="*/ 115293 h 5796283"/>
            </a:gdLst>
            <a:ahLst/>
            <a:cxnLst>
              <a:cxn ang="0">
                <a:pos x="connsiteX0" y="connsiteY0"/>
              </a:cxn>
              <a:cxn ang="0">
                <a:pos x="connsiteX1" y="connsiteY1"/>
              </a:cxn>
              <a:cxn ang="0">
                <a:pos x="connsiteX2" y="connsiteY2"/>
              </a:cxn>
              <a:cxn ang="0">
                <a:pos x="connsiteX3" y="connsiteY3"/>
              </a:cxn>
            </a:cxnLst>
            <a:rect l="l" t="t" r="r" b="b"/>
            <a:pathLst>
              <a:path w="6704268" h="5796283">
                <a:moveTo>
                  <a:pt x="6605136" y="0"/>
                </a:moveTo>
                <a:lnTo>
                  <a:pt x="6704268" y="5679259"/>
                </a:lnTo>
                <a:lnTo>
                  <a:pt x="0" y="5796283"/>
                </a:lnTo>
                <a:lnTo>
                  <a:pt x="0" y="115293"/>
                </a:lnTo>
                <a:close/>
              </a:path>
            </a:pathLst>
          </a:custGeom>
          <a:solidFill>
            <a:srgbClr val="EFEEE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6FDC66C-A447-4AC7-B19C-08F413830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53191"/>
            <a:ext cx="6592333" cy="5517241"/>
          </a:xfrm>
          <a:custGeom>
            <a:avLst/>
            <a:gdLst>
              <a:gd name="connsiteX0" fmla="*/ 6467941 w 6592333"/>
              <a:gd name="connsiteY0" fmla="*/ 0 h 5517241"/>
              <a:gd name="connsiteX1" fmla="*/ 6491615 w 6592333"/>
              <a:gd name="connsiteY1" fmla="*/ 22453 h 5517241"/>
              <a:gd name="connsiteX2" fmla="*/ 6494951 w 6592333"/>
              <a:gd name="connsiteY2" fmla="*/ 41286 h 5517241"/>
              <a:gd name="connsiteX3" fmla="*/ 6588033 w 6592333"/>
              <a:gd name="connsiteY3" fmla="*/ 5365193 h 5517241"/>
              <a:gd name="connsiteX4" fmla="*/ 6549140 w 6592333"/>
              <a:gd name="connsiteY4" fmla="*/ 5405213 h 5517241"/>
              <a:gd name="connsiteX5" fmla="*/ 1459876 w 6592333"/>
              <a:gd name="connsiteY5" fmla="*/ 5498851 h 5517241"/>
              <a:gd name="connsiteX6" fmla="*/ 0 w 6592333"/>
              <a:gd name="connsiteY6" fmla="*/ 5517241 h 5517241"/>
              <a:gd name="connsiteX7" fmla="*/ 0 w 6592333"/>
              <a:gd name="connsiteY7" fmla="*/ 85695 h 551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2333" h="5517241">
                <a:moveTo>
                  <a:pt x="6467941" y="0"/>
                </a:moveTo>
                <a:cubicBezTo>
                  <a:pt x="6481439" y="7387"/>
                  <a:pt x="6483627" y="9444"/>
                  <a:pt x="6491615" y="22453"/>
                </a:cubicBezTo>
                <a:lnTo>
                  <a:pt x="6494951" y="41286"/>
                </a:lnTo>
                <a:cubicBezTo>
                  <a:pt x="6511021" y="931743"/>
                  <a:pt x="6579001" y="4471206"/>
                  <a:pt x="6588033" y="5365193"/>
                </a:cubicBezTo>
                <a:cubicBezTo>
                  <a:pt x="6588349" y="5386892"/>
                  <a:pt x="6610989" y="5402770"/>
                  <a:pt x="6549140" y="5405213"/>
                </a:cubicBezTo>
                <a:cubicBezTo>
                  <a:pt x="4811929" y="5473855"/>
                  <a:pt x="3139981" y="5482610"/>
                  <a:pt x="1459876" y="5498851"/>
                </a:cubicBezTo>
                <a:lnTo>
                  <a:pt x="0" y="5517241"/>
                </a:lnTo>
                <a:lnTo>
                  <a:pt x="0" y="85695"/>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1290DBEB-5C80-A4CE-77F1-92E19AAD1ACD}"/>
              </a:ext>
            </a:extLst>
          </p:cNvPr>
          <p:cNvPicPr>
            <a:picLocks noChangeAspect="1"/>
          </p:cNvPicPr>
          <p:nvPr/>
        </p:nvPicPr>
        <p:blipFill>
          <a:blip r:embed="rId4"/>
          <a:stretch>
            <a:fillRect/>
          </a:stretch>
        </p:blipFill>
        <p:spPr>
          <a:xfrm rot="21532266">
            <a:off x="127003" y="1074785"/>
            <a:ext cx="6312174" cy="4683633"/>
          </a:xfrm>
          <a:prstGeom prst="rect">
            <a:avLst/>
          </a:prstGeom>
        </p:spPr>
      </p:pic>
      <p:sp>
        <p:nvSpPr>
          <p:cNvPr id="2" name="Title 1">
            <a:extLst>
              <a:ext uri="{FF2B5EF4-FFF2-40B4-BE49-F238E27FC236}">
                <a16:creationId xmlns:a16="http://schemas.microsoft.com/office/drawing/2014/main" id="{3DFAA634-A308-7D24-DA83-F93A7824251C}"/>
              </a:ext>
            </a:extLst>
          </p:cNvPr>
          <p:cNvSpPr>
            <a:spLocks noGrp="1"/>
          </p:cNvSpPr>
          <p:nvPr>
            <p:ph type="title"/>
          </p:nvPr>
        </p:nvSpPr>
        <p:spPr>
          <a:xfrm>
            <a:off x="5866927" y="181030"/>
            <a:ext cx="5410473" cy="1713651"/>
          </a:xfrm>
        </p:spPr>
        <p:txBody>
          <a:bodyPr anchor="ctr">
            <a:normAutofit/>
          </a:bodyPr>
          <a:lstStyle/>
          <a:p>
            <a:pPr algn="r">
              <a:lnSpc>
                <a:spcPct val="110000"/>
              </a:lnSpc>
            </a:pPr>
            <a:r>
              <a:rPr lang="en-US" sz="3100" dirty="0"/>
              <a:t>What are the new products that AtliQ began selling in 2021</a:t>
            </a:r>
            <a:endParaRPr lang="en-IN" sz="3100" dirty="0"/>
          </a:p>
        </p:txBody>
      </p:sp>
      <p:graphicFrame>
        <p:nvGraphicFramePr>
          <p:cNvPr id="6" name="Content Placeholder 5">
            <a:extLst>
              <a:ext uri="{FF2B5EF4-FFF2-40B4-BE49-F238E27FC236}">
                <a16:creationId xmlns:a16="http://schemas.microsoft.com/office/drawing/2014/main" id="{AAF54D1D-04DB-B707-3C25-BD5F0EF45BF7}"/>
              </a:ext>
            </a:extLst>
          </p:cNvPr>
          <p:cNvGraphicFramePr>
            <a:graphicFrameLocks noGrp="1"/>
          </p:cNvGraphicFramePr>
          <p:nvPr>
            <p:ph idx="1"/>
            <p:extLst>
              <p:ext uri="{D42A27DB-BD31-4B8C-83A1-F6EECF244321}">
                <p14:modId xmlns:p14="http://schemas.microsoft.com/office/powerpoint/2010/main" val="3249831520"/>
              </p:ext>
            </p:extLst>
          </p:nvPr>
        </p:nvGraphicFramePr>
        <p:xfrm>
          <a:off x="7013829" y="1410483"/>
          <a:ext cx="4067175" cy="37338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123812180"/>
      </p:ext>
    </p:extLst>
  </p:cSld>
  <p:clrMapOvr>
    <a:masterClrMapping/>
  </p:clrMapOvr>
  <mc:AlternateContent xmlns:mc="http://schemas.openxmlformats.org/markup-compatibility/2006" xmlns:p14="http://schemas.microsoft.com/office/powerpoint/2010/main">
    <mc:Choice Requires="p14">
      <p:transition spd="slow" p14:dur="2000" advTm="35874"/>
    </mc:Choice>
    <mc:Fallback xmlns="">
      <p:transition spd="slow" advTm="3587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F68CCD9-1CF0-496C-B93A-52C179E7D1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D44D9DE-6A7C-4B79-9784-D35FBEB11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401295"/>
          </a:xfrm>
          <a:custGeom>
            <a:avLst/>
            <a:gdLst>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2509997 w 12192000"/>
              <a:gd name="connsiteY61" fmla="*/ 2669557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0" fmla="*/ 0 w 12192000"/>
              <a:gd name="connsiteY0" fmla="*/ 0 h 2669557"/>
              <a:gd name="connsiteX1" fmla="*/ 12192000 w 12192000"/>
              <a:gd name="connsiteY1" fmla="*/ 0 h 2669557"/>
              <a:gd name="connsiteX2" fmla="*/ 12192000 w 12192000"/>
              <a:gd name="connsiteY2" fmla="*/ 2262228 h 2669557"/>
              <a:gd name="connsiteX3" fmla="*/ 12187428 w 12192000"/>
              <a:gd name="connsiteY3" fmla="*/ 2262896 h 2669557"/>
              <a:gd name="connsiteX4" fmla="*/ 12154355 w 12192000"/>
              <a:gd name="connsiteY4" fmla="*/ 2267516 h 2669557"/>
              <a:gd name="connsiteX5" fmla="*/ 12114359 w 12192000"/>
              <a:gd name="connsiteY5" fmla="*/ 2279772 h 2669557"/>
              <a:gd name="connsiteX6" fmla="*/ 11918614 w 12192000"/>
              <a:gd name="connsiteY6" fmla="*/ 2296618 h 2669557"/>
              <a:gd name="connsiteX7" fmla="*/ 11815487 w 12192000"/>
              <a:gd name="connsiteY7" fmla="*/ 2308905 h 2669557"/>
              <a:gd name="connsiteX8" fmla="*/ 11778165 w 12192000"/>
              <a:gd name="connsiteY8" fmla="*/ 2311873 h 2669557"/>
              <a:gd name="connsiteX9" fmla="*/ 11671329 w 12192000"/>
              <a:gd name="connsiteY9" fmla="*/ 2337810 h 2669557"/>
              <a:gd name="connsiteX10" fmla="*/ 11594775 w 12192000"/>
              <a:gd name="connsiteY10" fmla="*/ 2337831 h 2669557"/>
              <a:gd name="connsiteX11" fmla="*/ 11379086 w 12192000"/>
              <a:gd name="connsiteY11" fmla="*/ 2369019 h 2669557"/>
              <a:gd name="connsiteX12" fmla="*/ 11221749 w 12192000"/>
              <a:gd name="connsiteY12" fmla="*/ 2380739 h 2669557"/>
              <a:gd name="connsiteX13" fmla="*/ 10996653 w 12192000"/>
              <a:gd name="connsiteY13" fmla="*/ 2371440 h 2669557"/>
              <a:gd name="connsiteX14" fmla="*/ 10912235 w 12192000"/>
              <a:gd name="connsiteY14" fmla="*/ 2389968 h 2669557"/>
              <a:gd name="connsiteX15" fmla="*/ 10835633 w 12192000"/>
              <a:gd name="connsiteY15" fmla="*/ 2395810 h 2669557"/>
              <a:gd name="connsiteX16" fmla="*/ 10821038 w 12192000"/>
              <a:gd name="connsiteY16" fmla="*/ 2398367 h 2669557"/>
              <a:gd name="connsiteX17" fmla="*/ 10757451 w 12192000"/>
              <a:gd name="connsiteY17" fmla="*/ 2395202 h 2669557"/>
              <a:gd name="connsiteX18" fmla="*/ 10554052 w 12192000"/>
              <a:gd name="connsiteY18" fmla="*/ 2328825 h 2669557"/>
              <a:gd name="connsiteX19" fmla="*/ 10432944 w 12192000"/>
              <a:gd name="connsiteY19" fmla="*/ 2278457 h 2669557"/>
              <a:gd name="connsiteX20" fmla="*/ 10314272 w 12192000"/>
              <a:gd name="connsiteY20" fmla="*/ 2252083 h 2669557"/>
              <a:gd name="connsiteX21" fmla="*/ 10149756 w 12192000"/>
              <a:gd name="connsiteY21" fmla="*/ 2203372 h 2669557"/>
              <a:gd name="connsiteX22" fmla="*/ 10133939 w 12192000"/>
              <a:gd name="connsiteY22" fmla="*/ 2195206 h 2669557"/>
              <a:gd name="connsiteX23" fmla="*/ 10027169 w 12192000"/>
              <a:gd name="connsiteY23" fmla="*/ 2154689 h 2669557"/>
              <a:gd name="connsiteX24" fmla="*/ 9904781 w 12192000"/>
              <a:gd name="connsiteY24" fmla="*/ 2142477 h 2669557"/>
              <a:gd name="connsiteX25" fmla="*/ 9818432 w 12192000"/>
              <a:gd name="connsiteY25" fmla="*/ 2147267 h 2669557"/>
              <a:gd name="connsiteX26" fmla="*/ 9715853 w 12192000"/>
              <a:gd name="connsiteY26" fmla="*/ 2142000 h 2669557"/>
              <a:gd name="connsiteX27" fmla="*/ 9478478 w 12192000"/>
              <a:gd name="connsiteY27" fmla="*/ 2133283 h 2669557"/>
              <a:gd name="connsiteX28" fmla="*/ 9473084 w 12192000"/>
              <a:gd name="connsiteY28" fmla="*/ 2134027 h 2669557"/>
              <a:gd name="connsiteX29" fmla="*/ 9348338 w 12192000"/>
              <a:gd name="connsiteY29" fmla="*/ 2135775 h 2669557"/>
              <a:gd name="connsiteX30" fmla="*/ 9317108 w 12192000"/>
              <a:gd name="connsiteY30" fmla="*/ 2139620 h 2669557"/>
              <a:gd name="connsiteX31" fmla="*/ 9316564 w 12192000"/>
              <a:gd name="connsiteY31" fmla="*/ 2140576 h 2669557"/>
              <a:gd name="connsiteX32" fmla="*/ 9249142 w 12192000"/>
              <a:gd name="connsiteY32" fmla="*/ 2123844 h 2669557"/>
              <a:gd name="connsiteX33" fmla="*/ 9196066 w 12192000"/>
              <a:gd name="connsiteY33" fmla="*/ 2108535 h 2669557"/>
              <a:gd name="connsiteX34" fmla="*/ 9182090 w 12192000"/>
              <a:gd name="connsiteY34" fmla="*/ 2098653 h 2669557"/>
              <a:gd name="connsiteX35" fmla="*/ 8911903 w 12192000"/>
              <a:gd name="connsiteY35" fmla="*/ 2057646 h 2669557"/>
              <a:gd name="connsiteX36" fmla="*/ 8786230 w 12192000"/>
              <a:gd name="connsiteY36" fmla="*/ 2041547 h 2669557"/>
              <a:gd name="connsiteX37" fmla="*/ 8624741 w 12192000"/>
              <a:gd name="connsiteY37" fmla="*/ 2029639 h 2669557"/>
              <a:gd name="connsiteX38" fmla="*/ 8433895 w 12192000"/>
              <a:gd name="connsiteY38" fmla="*/ 2006458 h 2669557"/>
              <a:gd name="connsiteX39" fmla="*/ 8379838 w 12192000"/>
              <a:gd name="connsiteY39" fmla="*/ 2010365 h 2669557"/>
              <a:gd name="connsiteX40" fmla="*/ 8260604 w 12192000"/>
              <a:gd name="connsiteY40" fmla="*/ 1992586 h 2669557"/>
              <a:gd name="connsiteX41" fmla="*/ 8189733 w 12192000"/>
              <a:gd name="connsiteY41" fmla="*/ 1985551 h 2669557"/>
              <a:gd name="connsiteX42" fmla="*/ 8163540 w 12192000"/>
              <a:gd name="connsiteY42" fmla="*/ 1988537 h 2669557"/>
              <a:gd name="connsiteX43" fmla="*/ 8126468 w 12192000"/>
              <a:gd name="connsiteY43" fmla="*/ 1988901 h 2669557"/>
              <a:gd name="connsiteX44" fmla="*/ 8000268 w 12192000"/>
              <a:gd name="connsiteY44" fmla="*/ 1990885 h 2669557"/>
              <a:gd name="connsiteX45" fmla="*/ 7959483 w 12192000"/>
              <a:gd name="connsiteY45" fmla="*/ 1985782 h 2669557"/>
              <a:gd name="connsiteX46" fmla="*/ 7953628 w 12192000"/>
              <a:gd name="connsiteY46" fmla="*/ 1984617 h 2669557"/>
              <a:gd name="connsiteX47" fmla="*/ 7901019 w 12192000"/>
              <a:gd name="connsiteY47" fmla="*/ 1971965 h 2669557"/>
              <a:gd name="connsiteX48" fmla="*/ 7812936 w 12192000"/>
              <a:gd name="connsiteY48" fmla="*/ 1947847 h 2669557"/>
              <a:gd name="connsiteX49" fmla="*/ 7732190 w 12192000"/>
              <a:gd name="connsiteY49" fmla="*/ 1927169 h 2669557"/>
              <a:gd name="connsiteX50" fmla="*/ 7678276 w 12192000"/>
              <a:gd name="connsiteY50" fmla="*/ 1920855 h 2669557"/>
              <a:gd name="connsiteX51" fmla="*/ 7655497 w 12192000"/>
              <a:gd name="connsiteY51" fmla="*/ 1913714 h 2669557"/>
              <a:gd name="connsiteX52" fmla="*/ 7551687 w 12192000"/>
              <a:gd name="connsiteY52" fmla="*/ 1912613 h 2669557"/>
              <a:gd name="connsiteX53" fmla="*/ 7500925 w 12192000"/>
              <a:gd name="connsiteY53" fmla="*/ 1930924 h 2669557"/>
              <a:gd name="connsiteX54" fmla="*/ 7380560 w 12192000"/>
              <a:gd name="connsiteY54" fmla="*/ 1934424 h 2669557"/>
              <a:gd name="connsiteX55" fmla="*/ 7309614 w 12192000"/>
              <a:gd name="connsiteY55" fmla="*/ 1939987 h 2669557"/>
              <a:gd name="connsiteX56" fmla="*/ 7284338 w 12192000"/>
              <a:gd name="connsiteY56" fmla="*/ 1947550 h 2669557"/>
              <a:gd name="connsiteX57" fmla="*/ 7247913 w 12192000"/>
              <a:gd name="connsiteY57" fmla="*/ 1954444 h 2669557"/>
              <a:gd name="connsiteX58" fmla="*/ 7184925 w 12192000"/>
              <a:gd name="connsiteY58" fmla="*/ 1970838 h 2669557"/>
              <a:gd name="connsiteX59" fmla="*/ 7149503 w 12192000"/>
              <a:gd name="connsiteY59" fmla="*/ 1975385 h 2669557"/>
              <a:gd name="connsiteX60" fmla="*/ 7149503 w 12192000"/>
              <a:gd name="connsiteY60" fmla="*/ 2669557 h 2669557"/>
              <a:gd name="connsiteX61" fmla="*/ 3418260 w 12192000"/>
              <a:gd name="connsiteY61" fmla="*/ 1049412 h 2669557"/>
              <a:gd name="connsiteX62" fmla="*/ 2509997 w 12192000"/>
              <a:gd name="connsiteY62" fmla="*/ 958822 h 2669557"/>
              <a:gd name="connsiteX63" fmla="*/ 2508995 w 12192000"/>
              <a:gd name="connsiteY63" fmla="*/ 958423 h 2669557"/>
              <a:gd name="connsiteX64" fmla="*/ 2424909 w 12192000"/>
              <a:gd name="connsiteY64" fmla="*/ 933150 h 2669557"/>
              <a:gd name="connsiteX65" fmla="*/ 2273752 w 12192000"/>
              <a:gd name="connsiteY65" fmla="*/ 875350 h 2669557"/>
              <a:gd name="connsiteX66" fmla="*/ 2248113 w 12192000"/>
              <a:gd name="connsiteY66" fmla="*/ 861965 h 2669557"/>
              <a:gd name="connsiteX67" fmla="*/ 2194956 w 12192000"/>
              <a:gd name="connsiteY67" fmla="*/ 836227 h 2669557"/>
              <a:gd name="connsiteX68" fmla="*/ 2024005 w 12192000"/>
              <a:gd name="connsiteY68" fmla="*/ 815554 h 2669557"/>
              <a:gd name="connsiteX69" fmla="*/ 1980800 w 12192000"/>
              <a:gd name="connsiteY69" fmla="*/ 822703 h 2669557"/>
              <a:gd name="connsiteX70" fmla="*/ 1733238 w 12192000"/>
              <a:gd name="connsiteY70" fmla="*/ 809719 h 2669557"/>
              <a:gd name="connsiteX71" fmla="*/ 1388954 w 12192000"/>
              <a:gd name="connsiteY71" fmla="*/ 830009 h 2669557"/>
              <a:gd name="connsiteX72" fmla="*/ 1133245 w 12192000"/>
              <a:gd name="connsiteY72" fmla="*/ 803521 h 2669557"/>
              <a:gd name="connsiteX73" fmla="*/ 1026791 w 12192000"/>
              <a:gd name="connsiteY73" fmla="*/ 802701 h 2669557"/>
              <a:gd name="connsiteX74" fmla="*/ 833545 w 12192000"/>
              <a:gd name="connsiteY74" fmla="*/ 801351 h 2669557"/>
              <a:gd name="connsiteX75" fmla="*/ 631576 w 12192000"/>
              <a:gd name="connsiteY75" fmla="*/ 801805 h 2669557"/>
              <a:gd name="connsiteX76" fmla="*/ 542046 w 12192000"/>
              <a:gd name="connsiteY76" fmla="*/ 803532 h 2669557"/>
              <a:gd name="connsiteX77" fmla="*/ 301314 w 12192000"/>
              <a:gd name="connsiteY77" fmla="*/ 785458 h 2669557"/>
              <a:gd name="connsiteX78" fmla="*/ 0 w 12192000"/>
              <a:gd name="connsiteY78" fmla="*/ 805324 h 2669557"/>
              <a:gd name="connsiteX79" fmla="*/ 0 w 12192000"/>
              <a:gd name="connsiteY79" fmla="*/ 0 h 2669557"/>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7184925 w 12192000"/>
              <a:gd name="connsiteY58" fmla="*/ 1970838 h 2401295"/>
              <a:gd name="connsiteX59" fmla="*/ 7149503 w 12192000"/>
              <a:gd name="connsiteY59" fmla="*/ 1975385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7184925 w 12192000"/>
              <a:gd name="connsiteY58" fmla="*/ 1970838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6951722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247913 w 12192000"/>
              <a:gd name="connsiteY57" fmla="*/ 1954444 h 2401295"/>
              <a:gd name="connsiteX58" fmla="*/ 6828984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 name="connsiteX0" fmla="*/ 0 w 12192000"/>
              <a:gd name="connsiteY0" fmla="*/ 0 h 2401295"/>
              <a:gd name="connsiteX1" fmla="*/ 12192000 w 12192000"/>
              <a:gd name="connsiteY1" fmla="*/ 0 h 2401295"/>
              <a:gd name="connsiteX2" fmla="*/ 12192000 w 12192000"/>
              <a:gd name="connsiteY2" fmla="*/ 2262228 h 2401295"/>
              <a:gd name="connsiteX3" fmla="*/ 12187428 w 12192000"/>
              <a:gd name="connsiteY3" fmla="*/ 2262896 h 2401295"/>
              <a:gd name="connsiteX4" fmla="*/ 12154355 w 12192000"/>
              <a:gd name="connsiteY4" fmla="*/ 2267516 h 2401295"/>
              <a:gd name="connsiteX5" fmla="*/ 12114359 w 12192000"/>
              <a:gd name="connsiteY5" fmla="*/ 2279772 h 2401295"/>
              <a:gd name="connsiteX6" fmla="*/ 11918614 w 12192000"/>
              <a:gd name="connsiteY6" fmla="*/ 2296618 h 2401295"/>
              <a:gd name="connsiteX7" fmla="*/ 11815487 w 12192000"/>
              <a:gd name="connsiteY7" fmla="*/ 2308905 h 2401295"/>
              <a:gd name="connsiteX8" fmla="*/ 11778165 w 12192000"/>
              <a:gd name="connsiteY8" fmla="*/ 2311873 h 2401295"/>
              <a:gd name="connsiteX9" fmla="*/ 11671329 w 12192000"/>
              <a:gd name="connsiteY9" fmla="*/ 2337810 h 2401295"/>
              <a:gd name="connsiteX10" fmla="*/ 11594775 w 12192000"/>
              <a:gd name="connsiteY10" fmla="*/ 2337831 h 2401295"/>
              <a:gd name="connsiteX11" fmla="*/ 11379086 w 12192000"/>
              <a:gd name="connsiteY11" fmla="*/ 2369019 h 2401295"/>
              <a:gd name="connsiteX12" fmla="*/ 11221749 w 12192000"/>
              <a:gd name="connsiteY12" fmla="*/ 2380739 h 2401295"/>
              <a:gd name="connsiteX13" fmla="*/ 10996653 w 12192000"/>
              <a:gd name="connsiteY13" fmla="*/ 2371440 h 2401295"/>
              <a:gd name="connsiteX14" fmla="*/ 10912235 w 12192000"/>
              <a:gd name="connsiteY14" fmla="*/ 2389968 h 2401295"/>
              <a:gd name="connsiteX15" fmla="*/ 10835633 w 12192000"/>
              <a:gd name="connsiteY15" fmla="*/ 2395810 h 2401295"/>
              <a:gd name="connsiteX16" fmla="*/ 10821038 w 12192000"/>
              <a:gd name="connsiteY16" fmla="*/ 2398367 h 2401295"/>
              <a:gd name="connsiteX17" fmla="*/ 10757451 w 12192000"/>
              <a:gd name="connsiteY17" fmla="*/ 2395202 h 2401295"/>
              <a:gd name="connsiteX18" fmla="*/ 10554052 w 12192000"/>
              <a:gd name="connsiteY18" fmla="*/ 2328825 h 2401295"/>
              <a:gd name="connsiteX19" fmla="*/ 10432944 w 12192000"/>
              <a:gd name="connsiteY19" fmla="*/ 2278457 h 2401295"/>
              <a:gd name="connsiteX20" fmla="*/ 10314272 w 12192000"/>
              <a:gd name="connsiteY20" fmla="*/ 2252083 h 2401295"/>
              <a:gd name="connsiteX21" fmla="*/ 10149756 w 12192000"/>
              <a:gd name="connsiteY21" fmla="*/ 2203372 h 2401295"/>
              <a:gd name="connsiteX22" fmla="*/ 10133939 w 12192000"/>
              <a:gd name="connsiteY22" fmla="*/ 2195206 h 2401295"/>
              <a:gd name="connsiteX23" fmla="*/ 10027169 w 12192000"/>
              <a:gd name="connsiteY23" fmla="*/ 2154689 h 2401295"/>
              <a:gd name="connsiteX24" fmla="*/ 9904781 w 12192000"/>
              <a:gd name="connsiteY24" fmla="*/ 2142477 h 2401295"/>
              <a:gd name="connsiteX25" fmla="*/ 9818432 w 12192000"/>
              <a:gd name="connsiteY25" fmla="*/ 2147267 h 2401295"/>
              <a:gd name="connsiteX26" fmla="*/ 9715853 w 12192000"/>
              <a:gd name="connsiteY26" fmla="*/ 2142000 h 2401295"/>
              <a:gd name="connsiteX27" fmla="*/ 9478478 w 12192000"/>
              <a:gd name="connsiteY27" fmla="*/ 2133283 h 2401295"/>
              <a:gd name="connsiteX28" fmla="*/ 9473084 w 12192000"/>
              <a:gd name="connsiteY28" fmla="*/ 2134027 h 2401295"/>
              <a:gd name="connsiteX29" fmla="*/ 9348338 w 12192000"/>
              <a:gd name="connsiteY29" fmla="*/ 2135775 h 2401295"/>
              <a:gd name="connsiteX30" fmla="*/ 9317108 w 12192000"/>
              <a:gd name="connsiteY30" fmla="*/ 2139620 h 2401295"/>
              <a:gd name="connsiteX31" fmla="*/ 9316564 w 12192000"/>
              <a:gd name="connsiteY31" fmla="*/ 2140576 h 2401295"/>
              <a:gd name="connsiteX32" fmla="*/ 9249142 w 12192000"/>
              <a:gd name="connsiteY32" fmla="*/ 2123844 h 2401295"/>
              <a:gd name="connsiteX33" fmla="*/ 9196066 w 12192000"/>
              <a:gd name="connsiteY33" fmla="*/ 2108535 h 2401295"/>
              <a:gd name="connsiteX34" fmla="*/ 9182090 w 12192000"/>
              <a:gd name="connsiteY34" fmla="*/ 2098653 h 2401295"/>
              <a:gd name="connsiteX35" fmla="*/ 8911903 w 12192000"/>
              <a:gd name="connsiteY35" fmla="*/ 2057646 h 2401295"/>
              <a:gd name="connsiteX36" fmla="*/ 8786230 w 12192000"/>
              <a:gd name="connsiteY36" fmla="*/ 2041547 h 2401295"/>
              <a:gd name="connsiteX37" fmla="*/ 8624741 w 12192000"/>
              <a:gd name="connsiteY37" fmla="*/ 2029639 h 2401295"/>
              <a:gd name="connsiteX38" fmla="*/ 8433895 w 12192000"/>
              <a:gd name="connsiteY38" fmla="*/ 2006458 h 2401295"/>
              <a:gd name="connsiteX39" fmla="*/ 8379838 w 12192000"/>
              <a:gd name="connsiteY39" fmla="*/ 2010365 h 2401295"/>
              <a:gd name="connsiteX40" fmla="*/ 8260604 w 12192000"/>
              <a:gd name="connsiteY40" fmla="*/ 1992586 h 2401295"/>
              <a:gd name="connsiteX41" fmla="*/ 8189733 w 12192000"/>
              <a:gd name="connsiteY41" fmla="*/ 1985551 h 2401295"/>
              <a:gd name="connsiteX42" fmla="*/ 8163540 w 12192000"/>
              <a:gd name="connsiteY42" fmla="*/ 1988537 h 2401295"/>
              <a:gd name="connsiteX43" fmla="*/ 8126468 w 12192000"/>
              <a:gd name="connsiteY43" fmla="*/ 1988901 h 2401295"/>
              <a:gd name="connsiteX44" fmla="*/ 8000268 w 12192000"/>
              <a:gd name="connsiteY44" fmla="*/ 1990885 h 2401295"/>
              <a:gd name="connsiteX45" fmla="*/ 7959483 w 12192000"/>
              <a:gd name="connsiteY45" fmla="*/ 1985782 h 2401295"/>
              <a:gd name="connsiteX46" fmla="*/ 7953628 w 12192000"/>
              <a:gd name="connsiteY46" fmla="*/ 1984617 h 2401295"/>
              <a:gd name="connsiteX47" fmla="*/ 7901019 w 12192000"/>
              <a:gd name="connsiteY47" fmla="*/ 1971965 h 2401295"/>
              <a:gd name="connsiteX48" fmla="*/ 7812936 w 12192000"/>
              <a:gd name="connsiteY48" fmla="*/ 1947847 h 2401295"/>
              <a:gd name="connsiteX49" fmla="*/ 7732190 w 12192000"/>
              <a:gd name="connsiteY49" fmla="*/ 1927169 h 2401295"/>
              <a:gd name="connsiteX50" fmla="*/ 7678276 w 12192000"/>
              <a:gd name="connsiteY50" fmla="*/ 1920855 h 2401295"/>
              <a:gd name="connsiteX51" fmla="*/ 7655497 w 12192000"/>
              <a:gd name="connsiteY51" fmla="*/ 1913714 h 2401295"/>
              <a:gd name="connsiteX52" fmla="*/ 7551687 w 12192000"/>
              <a:gd name="connsiteY52" fmla="*/ 1912613 h 2401295"/>
              <a:gd name="connsiteX53" fmla="*/ 7500925 w 12192000"/>
              <a:gd name="connsiteY53" fmla="*/ 1930924 h 2401295"/>
              <a:gd name="connsiteX54" fmla="*/ 7380560 w 12192000"/>
              <a:gd name="connsiteY54" fmla="*/ 1934424 h 2401295"/>
              <a:gd name="connsiteX55" fmla="*/ 7309614 w 12192000"/>
              <a:gd name="connsiteY55" fmla="*/ 1939987 h 2401295"/>
              <a:gd name="connsiteX56" fmla="*/ 7284338 w 12192000"/>
              <a:gd name="connsiteY56" fmla="*/ 1947550 h 2401295"/>
              <a:gd name="connsiteX57" fmla="*/ 7112901 w 12192000"/>
              <a:gd name="connsiteY57" fmla="*/ 1843979 h 2401295"/>
              <a:gd name="connsiteX58" fmla="*/ 6828984 w 12192000"/>
              <a:gd name="connsiteY58" fmla="*/ 1762183 h 2401295"/>
              <a:gd name="connsiteX59" fmla="*/ 6204418 w 12192000"/>
              <a:gd name="connsiteY59" fmla="*/ 1570349 h 2401295"/>
              <a:gd name="connsiteX60" fmla="*/ 3418260 w 12192000"/>
              <a:gd name="connsiteY60" fmla="*/ 1049412 h 2401295"/>
              <a:gd name="connsiteX61" fmla="*/ 2509997 w 12192000"/>
              <a:gd name="connsiteY61" fmla="*/ 958822 h 2401295"/>
              <a:gd name="connsiteX62" fmla="*/ 2508995 w 12192000"/>
              <a:gd name="connsiteY62" fmla="*/ 958423 h 2401295"/>
              <a:gd name="connsiteX63" fmla="*/ 2424909 w 12192000"/>
              <a:gd name="connsiteY63" fmla="*/ 933150 h 2401295"/>
              <a:gd name="connsiteX64" fmla="*/ 2273752 w 12192000"/>
              <a:gd name="connsiteY64" fmla="*/ 875350 h 2401295"/>
              <a:gd name="connsiteX65" fmla="*/ 2248113 w 12192000"/>
              <a:gd name="connsiteY65" fmla="*/ 861965 h 2401295"/>
              <a:gd name="connsiteX66" fmla="*/ 2194956 w 12192000"/>
              <a:gd name="connsiteY66" fmla="*/ 836227 h 2401295"/>
              <a:gd name="connsiteX67" fmla="*/ 2024005 w 12192000"/>
              <a:gd name="connsiteY67" fmla="*/ 815554 h 2401295"/>
              <a:gd name="connsiteX68" fmla="*/ 1980800 w 12192000"/>
              <a:gd name="connsiteY68" fmla="*/ 822703 h 2401295"/>
              <a:gd name="connsiteX69" fmla="*/ 1733238 w 12192000"/>
              <a:gd name="connsiteY69" fmla="*/ 809719 h 2401295"/>
              <a:gd name="connsiteX70" fmla="*/ 1388954 w 12192000"/>
              <a:gd name="connsiteY70" fmla="*/ 830009 h 2401295"/>
              <a:gd name="connsiteX71" fmla="*/ 1133245 w 12192000"/>
              <a:gd name="connsiteY71" fmla="*/ 803521 h 2401295"/>
              <a:gd name="connsiteX72" fmla="*/ 1026791 w 12192000"/>
              <a:gd name="connsiteY72" fmla="*/ 802701 h 2401295"/>
              <a:gd name="connsiteX73" fmla="*/ 833545 w 12192000"/>
              <a:gd name="connsiteY73" fmla="*/ 801351 h 2401295"/>
              <a:gd name="connsiteX74" fmla="*/ 631576 w 12192000"/>
              <a:gd name="connsiteY74" fmla="*/ 801805 h 2401295"/>
              <a:gd name="connsiteX75" fmla="*/ 542046 w 12192000"/>
              <a:gd name="connsiteY75" fmla="*/ 803532 h 2401295"/>
              <a:gd name="connsiteX76" fmla="*/ 301314 w 12192000"/>
              <a:gd name="connsiteY76" fmla="*/ 785458 h 2401295"/>
              <a:gd name="connsiteX77" fmla="*/ 0 w 12192000"/>
              <a:gd name="connsiteY77" fmla="*/ 805324 h 2401295"/>
              <a:gd name="connsiteX78" fmla="*/ 0 w 12192000"/>
              <a:gd name="connsiteY78" fmla="*/ 0 h 240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192000" h="2401295">
                <a:moveTo>
                  <a:pt x="0" y="0"/>
                </a:moveTo>
                <a:lnTo>
                  <a:pt x="12192000" y="0"/>
                </a:lnTo>
                <a:lnTo>
                  <a:pt x="12192000" y="2262228"/>
                </a:lnTo>
                <a:lnTo>
                  <a:pt x="12187428" y="2262896"/>
                </a:lnTo>
                <a:cubicBezTo>
                  <a:pt x="12175466" y="2262888"/>
                  <a:pt x="12162312" y="2261278"/>
                  <a:pt x="12154355" y="2267516"/>
                </a:cubicBezTo>
                <a:lnTo>
                  <a:pt x="12114359" y="2279772"/>
                </a:lnTo>
                <a:cubicBezTo>
                  <a:pt x="12075069" y="2284622"/>
                  <a:pt x="11968426" y="2291762"/>
                  <a:pt x="11918614" y="2296618"/>
                </a:cubicBezTo>
                <a:cubicBezTo>
                  <a:pt x="11880597" y="2300618"/>
                  <a:pt x="11847624" y="2311097"/>
                  <a:pt x="11815487" y="2308905"/>
                </a:cubicBezTo>
                <a:cubicBezTo>
                  <a:pt x="11802378" y="2315881"/>
                  <a:pt x="11790041" y="2319357"/>
                  <a:pt x="11778165" y="2311873"/>
                </a:cubicBezTo>
                <a:cubicBezTo>
                  <a:pt x="11742553" y="2320519"/>
                  <a:pt x="11736280" y="2331858"/>
                  <a:pt x="11671329" y="2337810"/>
                </a:cubicBezTo>
                <a:cubicBezTo>
                  <a:pt x="11657629" y="2338121"/>
                  <a:pt x="11616110" y="2333320"/>
                  <a:pt x="11594775" y="2337831"/>
                </a:cubicBezTo>
                <a:cubicBezTo>
                  <a:pt x="11546068" y="2343032"/>
                  <a:pt x="11429033" y="2337623"/>
                  <a:pt x="11379086" y="2369019"/>
                </a:cubicBezTo>
                <a:cubicBezTo>
                  <a:pt x="11334159" y="2376875"/>
                  <a:pt x="11278142" y="2372212"/>
                  <a:pt x="11221749" y="2380739"/>
                </a:cubicBezTo>
                <a:cubicBezTo>
                  <a:pt x="11158708" y="2382269"/>
                  <a:pt x="11020097" y="2376287"/>
                  <a:pt x="10996653" y="2371440"/>
                </a:cubicBezTo>
                <a:cubicBezTo>
                  <a:pt x="10982150" y="2370634"/>
                  <a:pt x="10931890" y="2380827"/>
                  <a:pt x="10912235" y="2389968"/>
                </a:cubicBezTo>
                <a:cubicBezTo>
                  <a:pt x="10885398" y="2394030"/>
                  <a:pt x="10850832" y="2394410"/>
                  <a:pt x="10835633" y="2395810"/>
                </a:cubicBezTo>
                <a:lnTo>
                  <a:pt x="10821038" y="2398367"/>
                </a:lnTo>
                <a:cubicBezTo>
                  <a:pt x="10808008" y="2398266"/>
                  <a:pt x="10801949" y="2406793"/>
                  <a:pt x="10757451" y="2395202"/>
                </a:cubicBezTo>
                <a:cubicBezTo>
                  <a:pt x="10695759" y="2367816"/>
                  <a:pt x="10604694" y="2365758"/>
                  <a:pt x="10554052" y="2328825"/>
                </a:cubicBezTo>
                <a:cubicBezTo>
                  <a:pt x="10500506" y="2316498"/>
                  <a:pt x="10472909" y="2291246"/>
                  <a:pt x="10432944" y="2278457"/>
                </a:cubicBezTo>
                <a:cubicBezTo>
                  <a:pt x="10373231" y="2260636"/>
                  <a:pt x="10352854" y="2253139"/>
                  <a:pt x="10314272" y="2252083"/>
                </a:cubicBezTo>
                <a:cubicBezTo>
                  <a:pt x="10295649" y="2263181"/>
                  <a:pt x="10179424" y="2212893"/>
                  <a:pt x="10149756" y="2203372"/>
                </a:cubicBezTo>
                <a:lnTo>
                  <a:pt x="10133939" y="2195206"/>
                </a:lnTo>
                <a:cubicBezTo>
                  <a:pt x="10113508" y="2187093"/>
                  <a:pt x="10058004" y="2162303"/>
                  <a:pt x="10027169" y="2154689"/>
                </a:cubicBezTo>
                <a:cubicBezTo>
                  <a:pt x="9986373" y="2150618"/>
                  <a:pt x="9970026" y="2157324"/>
                  <a:pt x="9904781" y="2142477"/>
                </a:cubicBezTo>
                <a:cubicBezTo>
                  <a:pt x="9883031" y="2140352"/>
                  <a:pt x="9849920" y="2147346"/>
                  <a:pt x="9818432" y="2147267"/>
                </a:cubicBezTo>
                <a:cubicBezTo>
                  <a:pt x="9778153" y="2143325"/>
                  <a:pt x="9754866" y="2158434"/>
                  <a:pt x="9715853" y="2142000"/>
                </a:cubicBezTo>
                <a:lnTo>
                  <a:pt x="9478478" y="2133283"/>
                </a:lnTo>
                <a:lnTo>
                  <a:pt x="9473084" y="2134027"/>
                </a:lnTo>
                <a:lnTo>
                  <a:pt x="9348338" y="2135775"/>
                </a:lnTo>
                <a:cubicBezTo>
                  <a:pt x="9335211" y="2139291"/>
                  <a:pt x="9322404" y="2138820"/>
                  <a:pt x="9317108" y="2139620"/>
                </a:cubicBezTo>
                <a:lnTo>
                  <a:pt x="9316564" y="2140576"/>
                </a:lnTo>
                <a:lnTo>
                  <a:pt x="9249142" y="2123844"/>
                </a:lnTo>
                <a:lnTo>
                  <a:pt x="9196066" y="2108535"/>
                </a:lnTo>
                <a:cubicBezTo>
                  <a:pt x="9190862" y="2105839"/>
                  <a:pt x="9186125" y="2102610"/>
                  <a:pt x="9182090" y="2098653"/>
                </a:cubicBezTo>
                <a:cubicBezTo>
                  <a:pt x="9139653" y="2071867"/>
                  <a:pt x="9071021" y="2084433"/>
                  <a:pt x="8911903" y="2057646"/>
                </a:cubicBezTo>
                <a:cubicBezTo>
                  <a:pt x="8879561" y="2039583"/>
                  <a:pt x="8830973" y="2055511"/>
                  <a:pt x="8786230" y="2041547"/>
                </a:cubicBezTo>
                <a:cubicBezTo>
                  <a:pt x="8728356" y="2034611"/>
                  <a:pt x="8679135" y="2034403"/>
                  <a:pt x="8624741" y="2029639"/>
                </a:cubicBezTo>
                <a:cubicBezTo>
                  <a:pt x="8566018" y="2023791"/>
                  <a:pt x="8474712" y="2009670"/>
                  <a:pt x="8433895" y="2006458"/>
                </a:cubicBezTo>
                <a:cubicBezTo>
                  <a:pt x="8411898" y="2005377"/>
                  <a:pt x="8413482" y="2011365"/>
                  <a:pt x="8379838" y="2010365"/>
                </a:cubicBezTo>
                <a:cubicBezTo>
                  <a:pt x="8347941" y="1993320"/>
                  <a:pt x="8300068" y="2014971"/>
                  <a:pt x="8260604" y="1992586"/>
                </a:cubicBezTo>
                <a:cubicBezTo>
                  <a:pt x="8245905" y="1986361"/>
                  <a:pt x="8199251" y="1979386"/>
                  <a:pt x="8189733" y="1985551"/>
                </a:cubicBezTo>
                <a:cubicBezTo>
                  <a:pt x="8179862" y="1985638"/>
                  <a:pt x="8168776" y="1981141"/>
                  <a:pt x="8163540" y="1988537"/>
                </a:cubicBezTo>
                <a:cubicBezTo>
                  <a:pt x="8155220" y="1997113"/>
                  <a:pt x="8122695" y="1976608"/>
                  <a:pt x="8126468" y="1988901"/>
                </a:cubicBezTo>
                <a:lnTo>
                  <a:pt x="8000268" y="1990885"/>
                </a:lnTo>
                <a:lnTo>
                  <a:pt x="7959483" y="1985782"/>
                </a:lnTo>
                <a:lnTo>
                  <a:pt x="7953628" y="1984617"/>
                </a:lnTo>
                <a:lnTo>
                  <a:pt x="7901019" y="1971965"/>
                </a:lnTo>
                <a:cubicBezTo>
                  <a:pt x="7878802" y="1956055"/>
                  <a:pt x="7842297" y="1955886"/>
                  <a:pt x="7812936" y="1947847"/>
                </a:cubicBezTo>
                <a:lnTo>
                  <a:pt x="7732190" y="1927169"/>
                </a:lnTo>
                <a:lnTo>
                  <a:pt x="7678276" y="1920855"/>
                </a:lnTo>
                <a:lnTo>
                  <a:pt x="7655497" y="1913714"/>
                </a:lnTo>
                <a:cubicBezTo>
                  <a:pt x="7639161" y="1911029"/>
                  <a:pt x="7577449" y="1909745"/>
                  <a:pt x="7551687" y="1912613"/>
                </a:cubicBezTo>
                <a:cubicBezTo>
                  <a:pt x="7529853" y="1915427"/>
                  <a:pt x="7534209" y="1925977"/>
                  <a:pt x="7500925" y="1930924"/>
                </a:cubicBezTo>
                <a:cubicBezTo>
                  <a:pt x="7466644" y="1919746"/>
                  <a:pt x="7423194" y="1949531"/>
                  <a:pt x="7380560" y="1934424"/>
                </a:cubicBezTo>
                <a:cubicBezTo>
                  <a:pt x="7365038" y="1930881"/>
                  <a:pt x="7317938" y="1932231"/>
                  <a:pt x="7309614" y="1939987"/>
                </a:cubicBezTo>
                <a:cubicBezTo>
                  <a:pt x="7299913" y="1941814"/>
                  <a:pt x="7288240" y="1939336"/>
                  <a:pt x="7284338" y="1947550"/>
                </a:cubicBezTo>
                <a:cubicBezTo>
                  <a:pt x="7277604" y="1957469"/>
                  <a:pt x="7107106" y="1832529"/>
                  <a:pt x="7112901" y="1843979"/>
                </a:cubicBezTo>
                <a:cubicBezTo>
                  <a:pt x="7087729" y="1834079"/>
                  <a:pt x="6849056" y="1756738"/>
                  <a:pt x="6828984" y="1762183"/>
                </a:cubicBezTo>
                <a:lnTo>
                  <a:pt x="6204418" y="1570349"/>
                </a:lnTo>
                <a:lnTo>
                  <a:pt x="3418260" y="1049412"/>
                </a:lnTo>
                <a:lnTo>
                  <a:pt x="2509997" y="958822"/>
                </a:lnTo>
                <a:lnTo>
                  <a:pt x="2508995" y="958423"/>
                </a:lnTo>
                <a:cubicBezTo>
                  <a:pt x="2477790" y="921138"/>
                  <a:pt x="2463257" y="944198"/>
                  <a:pt x="2424909" y="933150"/>
                </a:cubicBezTo>
                <a:cubicBezTo>
                  <a:pt x="2384842" y="916507"/>
                  <a:pt x="2318581" y="871004"/>
                  <a:pt x="2273752" y="875350"/>
                </a:cubicBezTo>
                <a:lnTo>
                  <a:pt x="2248113" y="861965"/>
                </a:lnTo>
                <a:cubicBezTo>
                  <a:pt x="2240669" y="836062"/>
                  <a:pt x="2219557" y="858951"/>
                  <a:pt x="2194956" y="836227"/>
                </a:cubicBezTo>
                <a:cubicBezTo>
                  <a:pt x="2160792" y="833299"/>
                  <a:pt x="2060029" y="814649"/>
                  <a:pt x="2024005" y="815554"/>
                </a:cubicBezTo>
                <a:cubicBezTo>
                  <a:pt x="2019057" y="802961"/>
                  <a:pt x="1996088" y="815897"/>
                  <a:pt x="1980800" y="822703"/>
                </a:cubicBezTo>
                <a:cubicBezTo>
                  <a:pt x="1864758" y="829356"/>
                  <a:pt x="1765024" y="801179"/>
                  <a:pt x="1733238" y="809719"/>
                </a:cubicBezTo>
                <a:cubicBezTo>
                  <a:pt x="1651146" y="810948"/>
                  <a:pt x="1450148" y="832760"/>
                  <a:pt x="1388954" y="830009"/>
                </a:cubicBezTo>
                <a:cubicBezTo>
                  <a:pt x="1342837" y="837343"/>
                  <a:pt x="1218481" y="812350"/>
                  <a:pt x="1133245" y="803521"/>
                </a:cubicBezTo>
                <a:cubicBezTo>
                  <a:pt x="1051750" y="789055"/>
                  <a:pt x="1078655" y="807725"/>
                  <a:pt x="1026791" y="802701"/>
                </a:cubicBezTo>
                <a:cubicBezTo>
                  <a:pt x="1007125" y="787895"/>
                  <a:pt x="875767" y="809029"/>
                  <a:pt x="833545" y="801351"/>
                </a:cubicBezTo>
                <a:cubicBezTo>
                  <a:pt x="742331" y="828973"/>
                  <a:pt x="703084" y="801412"/>
                  <a:pt x="631576" y="801805"/>
                </a:cubicBezTo>
                <a:cubicBezTo>
                  <a:pt x="598969" y="794081"/>
                  <a:pt x="578952" y="794231"/>
                  <a:pt x="542046" y="803532"/>
                </a:cubicBezTo>
                <a:cubicBezTo>
                  <a:pt x="487002" y="800808"/>
                  <a:pt x="391655" y="785160"/>
                  <a:pt x="301314" y="785458"/>
                </a:cubicBezTo>
                <a:cubicBezTo>
                  <a:pt x="200876" y="792080"/>
                  <a:pt x="157588" y="811818"/>
                  <a:pt x="0" y="805324"/>
                </a:cubicBezTo>
                <a:lnTo>
                  <a:pt x="0" y="0"/>
                </a:lnTo>
                <a:close/>
              </a:path>
            </a:pathLst>
          </a:custGeom>
          <a:blipFill>
            <a:blip r:embed="rId3"/>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177F6AA2-2C08-4316-B512-A0013FC821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129"/>
            <a:ext cx="6704268" cy="5796283"/>
          </a:xfrm>
          <a:custGeom>
            <a:avLst/>
            <a:gdLst>
              <a:gd name="connsiteX0" fmla="*/ 6605136 w 6704268"/>
              <a:gd name="connsiteY0" fmla="*/ 0 h 5796283"/>
              <a:gd name="connsiteX1" fmla="*/ 6704268 w 6704268"/>
              <a:gd name="connsiteY1" fmla="*/ 5679259 h 5796283"/>
              <a:gd name="connsiteX2" fmla="*/ 0 w 6704268"/>
              <a:gd name="connsiteY2" fmla="*/ 5796283 h 5796283"/>
              <a:gd name="connsiteX3" fmla="*/ 0 w 6704268"/>
              <a:gd name="connsiteY3" fmla="*/ 115293 h 5796283"/>
            </a:gdLst>
            <a:ahLst/>
            <a:cxnLst>
              <a:cxn ang="0">
                <a:pos x="connsiteX0" y="connsiteY0"/>
              </a:cxn>
              <a:cxn ang="0">
                <a:pos x="connsiteX1" y="connsiteY1"/>
              </a:cxn>
              <a:cxn ang="0">
                <a:pos x="connsiteX2" y="connsiteY2"/>
              </a:cxn>
              <a:cxn ang="0">
                <a:pos x="connsiteX3" y="connsiteY3"/>
              </a:cxn>
            </a:cxnLst>
            <a:rect l="l" t="t" r="r" b="b"/>
            <a:pathLst>
              <a:path w="6704268" h="5796283">
                <a:moveTo>
                  <a:pt x="6605136" y="0"/>
                </a:moveTo>
                <a:lnTo>
                  <a:pt x="6704268" y="5679259"/>
                </a:lnTo>
                <a:lnTo>
                  <a:pt x="0" y="5796283"/>
                </a:lnTo>
                <a:lnTo>
                  <a:pt x="0" y="115293"/>
                </a:lnTo>
                <a:close/>
              </a:path>
            </a:pathLst>
          </a:custGeom>
          <a:solidFill>
            <a:srgbClr val="EFEEE9"/>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6FDC66C-A447-4AC7-B19C-08F413830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53191"/>
            <a:ext cx="6592333" cy="5517241"/>
          </a:xfrm>
          <a:custGeom>
            <a:avLst/>
            <a:gdLst>
              <a:gd name="connsiteX0" fmla="*/ 6467941 w 6592333"/>
              <a:gd name="connsiteY0" fmla="*/ 0 h 5517241"/>
              <a:gd name="connsiteX1" fmla="*/ 6491615 w 6592333"/>
              <a:gd name="connsiteY1" fmla="*/ 22453 h 5517241"/>
              <a:gd name="connsiteX2" fmla="*/ 6494951 w 6592333"/>
              <a:gd name="connsiteY2" fmla="*/ 41286 h 5517241"/>
              <a:gd name="connsiteX3" fmla="*/ 6588033 w 6592333"/>
              <a:gd name="connsiteY3" fmla="*/ 5365193 h 5517241"/>
              <a:gd name="connsiteX4" fmla="*/ 6549140 w 6592333"/>
              <a:gd name="connsiteY4" fmla="*/ 5405213 h 5517241"/>
              <a:gd name="connsiteX5" fmla="*/ 1459876 w 6592333"/>
              <a:gd name="connsiteY5" fmla="*/ 5498851 h 5517241"/>
              <a:gd name="connsiteX6" fmla="*/ 0 w 6592333"/>
              <a:gd name="connsiteY6" fmla="*/ 5517241 h 5517241"/>
              <a:gd name="connsiteX7" fmla="*/ 0 w 6592333"/>
              <a:gd name="connsiteY7" fmla="*/ 85695 h 551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2333" h="5517241">
                <a:moveTo>
                  <a:pt x="6467941" y="0"/>
                </a:moveTo>
                <a:cubicBezTo>
                  <a:pt x="6481439" y="7387"/>
                  <a:pt x="6483627" y="9444"/>
                  <a:pt x="6491615" y="22453"/>
                </a:cubicBezTo>
                <a:lnTo>
                  <a:pt x="6494951" y="41286"/>
                </a:lnTo>
                <a:cubicBezTo>
                  <a:pt x="6511021" y="931743"/>
                  <a:pt x="6579001" y="4471206"/>
                  <a:pt x="6588033" y="5365193"/>
                </a:cubicBezTo>
                <a:cubicBezTo>
                  <a:pt x="6588349" y="5386892"/>
                  <a:pt x="6610989" y="5402770"/>
                  <a:pt x="6549140" y="5405213"/>
                </a:cubicBezTo>
                <a:cubicBezTo>
                  <a:pt x="4811929" y="5473855"/>
                  <a:pt x="3139981" y="5482610"/>
                  <a:pt x="1459876" y="5498851"/>
                </a:cubicBezTo>
                <a:lnTo>
                  <a:pt x="0" y="5517241"/>
                </a:lnTo>
                <a:lnTo>
                  <a:pt x="0" y="85695"/>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Content Placeholder 6">
            <a:extLst>
              <a:ext uri="{FF2B5EF4-FFF2-40B4-BE49-F238E27FC236}">
                <a16:creationId xmlns:a16="http://schemas.microsoft.com/office/drawing/2014/main" id="{7964F65D-3F8A-93B9-B1FC-9900E79A65DD}"/>
              </a:ext>
            </a:extLst>
          </p:cNvPr>
          <p:cNvPicPr>
            <a:picLocks noChangeAspect="1"/>
          </p:cNvPicPr>
          <p:nvPr/>
        </p:nvPicPr>
        <p:blipFill>
          <a:blip r:embed="rId4"/>
          <a:stretch>
            <a:fillRect/>
          </a:stretch>
        </p:blipFill>
        <p:spPr>
          <a:xfrm rot="21532266">
            <a:off x="127003" y="1980582"/>
            <a:ext cx="6312174" cy="2872039"/>
          </a:xfrm>
          <a:prstGeom prst="rect">
            <a:avLst/>
          </a:prstGeom>
        </p:spPr>
      </p:pic>
      <p:sp>
        <p:nvSpPr>
          <p:cNvPr id="5" name="Title 4">
            <a:extLst>
              <a:ext uri="{FF2B5EF4-FFF2-40B4-BE49-F238E27FC236}">
                <a16:creationId xmlns:a16="http://schemas.microsoft.com/office/drawing/2014/main" id="{4DF5ED86-B0B3-1150-66B4-4900368454C5}"/>
              </a:ext>
            </a:extLst>
          </p:cNvPr>
          <p:cNvSpPr>
            <a:spLocks noGrp="1"/>
          </p:cNvSpPr>
          <p:nvPr>
            <p:ph type="title"/>
          </p:nvPr>
        </p:nvSpPr>
        <p:spPr>
          <a:xfrm>
            <a:off x="4931119" y="558071"/>
            <a:ext cx="5394567" cy="1171103"/>
          </a:xfrm>
        </p:spPr>
        <p:txBody>
          <a:bodyPr anchor="ctr">
            <a:noAutofit/>
          </a:bodyPr>
          <a:lstStyle/>
          <a:p>
            <a:pPr algn="r">
              <a:lnSpc>
                <a:spcPct val="110000"/>
              </a:lnSpc>
            </a:pPr>
            <a:r>
              <a:rPr lang="en-US" sz="2400" dirty="0"/>
              <a:t>T</a:t>
            </a:r>
            <a:r>
              <a:rPr lang="en-US" sz="2400" dirty="0">
                <a:effectLst/>
              </a:rPr>
              <a:t>op 5 countries in terms of net sales in 2021</a:t>
            </a:r>
            <a:br>
              <a:rPr lang="en-US" sz="2400" dirty="0">
                <a:effectLst/>
              </a:rPr>
            </a:br>
            <a:br>
              <a:rPr lang="en-US" sz="2400" dirty="0">
                <a:effectLst/>
              </a:rPr>
            </a:br>
            <a:endParaRPr lang="en-IN" sz="2400" dirty="0"/>
          </a:p>
        </p:txBody>
      </p:sp>
      <p:graphicFrame>
        <p:nvGraphicFramePr>
          <p:cNvPr id="4" name="Content Placeholder 3">
            <a:extLst>
              <a:ext uri="{FF2B5EF4-FFF2-40B4-BE49-F238E27FC236}">
                <a16:creationId xmlns:a16="http://schemas.microsoft.com/office/drawing/2014/main" id="{65B7FF7D-923F-1015-3107-FF21B7B25228}"/>
              </a:ext>
            </a:extLst>
          </p:cNvPr>
          <p:cNvGraphicFramePr>
            <a:graphicFrameLocks noGrp="1"/>
          </p:cNvGraphicFramePr>
          <p:nvPr>
            <p:ph idx="1"/>
            <p:extLst>
              <p:ext uri="{D42A27DB-BD31-4B8C-83A1-F6EECF244321}">
                <p14:modId xmlns:p14="http://schemas.microsoft.com/office/powerpoint/2010/main" val="3372774441"/>
              </p:ext>
            </p:extLst>
          </p:nvPr>
        </p:nvGraphicFramePr>
        <p:xfrm>
          <a:off x="7094974" y="1143622"/>
          <a:ext cx="4706319" cy="353886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414864611"/>
      </p:ext>
    </p:extLst>
  </p:cSld>
  <p:clrMapOvr>
    <a:masterClrMapping/>
  </p:clrMapOvr>
  <mc:AlternateContent xmlns:mc="http://schemas.openxmlformats.org/markup-compatibility/2006" xmlns:p14="http://schemas.microsoft.com/office/powerpoint/2010/main">
    <mc:Choice Requires="p14">
      <p:transition spd="slow" p14:dur="2000" advTm="51801"/>
    </mc:Choice>
    <mc:Fallback xmlns="">
      <p:transition spd="slow" advTm="5180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Angel face with solid fill with solid fill">
            <a:extLst>
              <a:ext uri="{FF2B5EF4-FFF2-40B4-BE49-F238E27FC236}">
                <a16:creationId xmlns:a16="http://schemas.microsoft.com/office/drawing/2014/main" id="{2C3C30F5-93E6-3D0F-A58F-A40A2050BD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21268" y="1374027"/>
            <a:ext cx="1293831" cy="1293831"/>
          </a:xfrm>
          <a:prstGeom prst="rect">
            <a:avLst/>
          </a:prstGeom>
        </p:spPr>
      </p:pic>
      <p:sp>
        <p:nvSpPr>
          <p:cNvPr id="6" name="TextBox 5">
            <a:extLst>
              <a:ext uri="{FF2B5EF4-FFF2-40B4-BE49-F238E27FC236}">
                <a16:creationId xmlns:a16="http://schemas.microsoft.com/office/drawing/2014/main" id="{6CDB000D-C5BF-7660-4AF5-38B4D8DBE20A}"/>
              </a:ext>
            </a:extLst>
          </p:cNvPr>
          <p:cNvSpPr txBox="1"/>
          <p:nvPr/>
        </p:nvSpPr>
        <p:spPr>
          <a:xfrm>
            <a:off x="3467101" y="2979646"/>
            <a:ext cx="5000624" cy="898708"/>
          </a:xfrm>
          <a:prstGeom prst="rect">
            <a:avLst/>
          </a:prstGeom>
          <a:noFill/>
        </p:spPr>
        <p:txBody>
          <a:bodyPr wrap="square">
            <a:spAutoFit/>
          </a:bodyPr>
          <a:lstStyle/>
          <a:p>
            <a:pPr algn="ctr">
              <a:lnSpc>
                <a:spcPct val="120000"/>
              </a:lnSpc>
              <a:spcBef>
                <a:spcPct val="0"/>
              </a:spcBef>
              <a:spcAft>
                <a:spcPts val="600"/>
              </a:spcAft>
            </a:pPr>
            <a:r>
              <a:rPr lang="en-US" sz="4800" b="0" i="1" cap="none" spc="0" dirty="0">
                <a:ln w="0"/>
                <a:solidFill>
                  <a:srgbClr val="000000"/>
                </a:solidFill>
                <a:effectLst>
                  <a:reflection blurRad="6350" stA="53000" endA="300" endPos="35500" dir="5400000" sy="-90000" algn="bl" rotWithShape="0"/>
                </a:effectLst>
                <a:highlight>
                  <a:srgbClr val="FFFF00"/>
                </a:highlight>
                <a:latin typeface="+mj-lt"/>
                <a:ea typeface="+mj-ea"/>
                <a:cs typeface="+mj-cs"/>
              </a:rPr>
              <a:t>Thank You…</a:t>
            </a:r>
          </a:p>
        </p:txBody>
      </p:sp>
    </p:spTree>
    <p:extLst>
      <p:ext uri="{BB962C8B-B14F-4D97-AF65-F5344CB8AC3E}">
        <p14:creationId xmlns:p14="http://schemas.microsoft.com/office/powerpoint/2010/main" val="4050484100"/>
      </p:ext>
    </p:extLst>
  </p:cSld>
  <p:clrMapOvr>
    <a:masterClrMapping/>
  </p:clrMapOvr>
  <mc:AlternateContent xmlns:mc="http://schemas.openxmlformats.org/markup-compatibility/2006" xmlns:p14="http://schemas.microsoft.com/office/powerpoint/2010/main">
    <mc:Choice Requires="p14">
      <p:transition spd="slow" p14:dur="2000" advTm="9983"/>
    </mc:Choice>
    <mc:Fallback xmlns="">
      <p:transition spd="slow" advTm="998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6AD51EB-971C-4722-9A98-42EB5ABCA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894A7A4-3F4E-414B-97FB-E4C862AD1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63" y="0"/>
            <a:ext cx="8606754" cy="1542197"/>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46439 w 9288370"/>
              <a:gd name="connsiteY6" fmla="*/ 1440261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 name="connsiteX61" fmla="*/ 0 w 9288370"/>
              <a:gd name="connsiteY61"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0 w 9288370"/>
              <a:gd name="connsiteY0" fmla="*/ 1858154 h 1858154"/>
              <a:gd name="connsiteX1" fmla="*/ 1049 w 9288370"/>
              <a:gd name="connsiteY1" fmla="*/ 1857909 h 1858154"/>
              <a:gd name="connsiteX2" fmla="*/ 370426 w 9288370"/>
              <a:gd name="connsiteY2" fmla="*/ 1702965 h 1858154"/>
              <a:gd name="connsiteX3" fmla="*/ 766051 w 9288370"/>
              <a:gd name="connsiteY3" fmla="*/ 1569826 h 1858154"/>
              <a:gd name="connsiteX4" fmla="*/ 971617 w 9288370"/>
              <a:gd name="connsiteY4" fmla="*/ 1522494 h 1858154"/>
              <a:gd name="connsiteX5" fmla="*/ 1186668 w 9288370"/>
              <a:gd name="connsiteY5" fmla="*/ 1521861 h 1858154"/>
              <a:gd name="connsiteX6" fmla="*/ 1339078 w 9288370"/>
              <a:gd name="connsiteY6" fmla="*/ 1494730 h 1858154"/>
              <a:gd name="connsiteX7" fmla="*/ 1492452 w 9288370"/>
              <a:gd name="connsiteY7" fmla="*/ 1519061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782741 w 9288370"/>
              <a:gd name="connsiteY51" fmla="*/ 455936 h 1858154"/>
              <a:gd name="connsiteX52" fmla="*/ 7952094 w 9288370"/>
              <a:gd name="connsiteY52" fmla="*/ 409302 h 1858154"/>
              <a:gd name="connsiteX53" fmla="*/ 8231938 w 9288370"/>
              <a:gd name="connsiteY53" fmla="*/ 259259 h 1858154"/>
              <a:gd name="connsiteX54" fmla="*/ 8428864 w 9288370"/>
              <a:gd name="connsiteY54" fmla="*/ 208471 h 1858154"/>
              <a:gd name="connsiteX55" fmla="*/ 8616510 w 9288370"/>
              <a:gd name="connsiteY55" fmla="*/ 161973 h 1858154"/>
              <a:gd name="connsiteX56" fmla="*/ 8826766 w 9288370"/>
              <a:gd name="connsiteY56" fmla="*/ 152111 h 1858154"/>
              <a:gd name="connsiteX57" fmla="*/ 8917647 w 9288370"/>
              <a:gd name="connsiteY57" fmla="*/ 112232 h 1858154"/>
              <a:gd name="connsiteX58" fmla="*/ 9182272 w 9288370"/>
              <a:gd name="connsiteY58" fmla="*/ 37171 h 1858154"/>
              <a:gd name="connsiteX59" fmla="*/ 9232990 w 9288370"/>
              <a:gd name="connsiteY59" fmla="*/ 24074 h 1858154"/>
              <a:gd name="connsiteX60" fmla="*/ 9288370 w 9288370"/>
              <a:gd name="connsiteY60" fmla="*/ 0 h 1858154"/>
              <a:gd name="connsiteX61" fmla="*/ 0 w 9288370"/>
              <a:gd name="connsiteY61" fmla="*/ 0 h 1858154"/>
              <a:gd name="connsiteX62" fmla="*/ 0 w 9288370"/>
              <a:gd name="connsiteY62" fmla="*/ 1858154 h 1858154"/>
              <a:gd name="connsiteX0" fmla="*/ 44869 w 9288370"/>
              <a:gd name="connsiteY0" fmla="*/ 1742117 h 1857909"/>
              <a:gd name="connsiteX1" fmla="*/ 1049 w 9288370"/>
              <a:gd name="connsiteY1" fmla="*/ 1857909 h 1857909"/>
              <a:gd name="connsiteX2" fmla="*/ 370426 w 9288370"/>
              <a:gd name="connsiteY2" fmla="*/ 1702965 h 1857909"/>
              <a:gd name="connsiteX3" fmla="*/ 766051 w 9288370"/>
              <a:gd name="connsiteY3" fmla="*/ 1569826 h 1857909"/>
              <a:gd name="connsiteX4" fmla="*/ 971617 w 9288370"/>
              <a:gd name="connsiteY4" fmla="*/ 1522494 h 1857909"/>
              <a:gd name="connsiteX5" fmla="*/ 1186668 w 9288370"/>
              <a:gd name="connsiteY5" fmla="*/ 1521861 h 1857909"/>
              <a:gd name="connsiteX6" fmla="*/ 1339078 w 9288370"/>
              <a:gd name="connsiteY6" fmla="*/ 1494730 h 1857909"/>
              <a:gd name="connsiteX7" fmla="*/ 1492452 w 9288370"/>
              <a:gd name="connsiteY7" fmla="*/ 1519061 h 1857909"/>
              <a:gd name="connsiteX8" fmla="*/ 1604999 w 9288370"/>
              <a:gd name="connsiteY8" fmla="*/ 1513599 h 1857909"/>
              <a:gd name="connsiteX9" fmla="*/ 1717911 w 9288370"/>
              <a:gd name="connsiteY9" fmla="*/ 1497764 h 1857909"/>
              <a:gd name="connsiteX10" fmla="*/ 1794234 w 9288370"/>
              <a:gd name="connsiteY10" fmla="*/ 1464331 h 1857909"/>
              <a:gd name="connsiteX11" fmla="*/ 2101780 w 9288370"/>
              <a:gd name="connsiteY11" fmla="*/ 1409907 h 1857909"/>
              <a:gd name="connsiteX12" fmla="*/ 2244830 w 9288370"/>
              <a:gd name="connsiteY12" fmla="*/ 1388540 h 1857909"/>
              <a:gd name="connsiteX13" fmla="*/ 2428648 w 9288370"/>
              <a:gd name="connsiteY13" fmla="*/ 1372736 h 1857909"/>
              <a:gd name="connsiteX14" fmla="*/ 2645882 w 9288370"/>
              <a:gd name="connsiteY14" fmla="*/ 1341971 h 1857909"/>
              <a:gd name="connsiteX15" fmla="*/ 2707413 w 9288370"/>
              <a:gd name="connsiteY15" fmla="*/ 1347156 h 1857909"/>
              <a:gd name="connsiteX16" fmla="*/ 2843134 w 9288370"/>
              <a:gd name="connsiteY16" fmla="*/ 1323561 h 1857909"/>
              <a:gd name="connsiteX17" fmla="*/ 2923804 w 9288370"/>
              <a:gd name="connsiteY17" fmla="*/ 1314224 h 1857909"/>
              <a:gd name="connsiteX18" fmla="*/ 2953618 w 9288370"/>
              <a:gd name="connsiteY18" fmla="*/ 1318186 h 1857909"/>
              <a:gd name="connsiteX19" fmla="*/ 2995816 w 9288370"/>
              <a:gd name="connsiteY19" fmla="*/ 1318670 h 1857909"/>
              <a:gd name="connsiteX20" fmla="*/ 3352700 w 9288370"/>
              <a:gd name="connsiteY20" fmla="*/ 1264183 h 1857909"/>
              <a:gd name="connsiteX21" fmla="*/ 3444611 w 9288370"/>
              <a:gd name="connsiteY21" fmla="*/ 1236739 h 1857909"/>
              <a:gd name="connsiteX22" fmla="*/ 3650072 w 9288370"/>
              <a:gd name="connsiteY22" fmla="*/ 1217421 h 1857909"/>
              <a:gd name="connsiteX23" fmla="*/ 3707853 w 9288370"/>
              <a:gd name="connsiteY23" fmla="*/ 1241722 h 1857909"/>
              <a:gd name="connsiteX24" fmla="*/ 3925616 w 9288370"/>
              <a:gd name="connsiteY24" fmla="*/ 1253751 h 1857909"/>
              <a:gd name="connsiteX25" fmla="*/ 3954387 w 9288370"/>
              <a:gd name="connsiteY25" fmla="*/ 1263789 h 1857909"/>
              <a:gd name="connsiteX26" fmla="*/ 3995849 w 9288370"/>
              <a:gd name="connsiteY26" fmla="*/ 1272939 h 1857909"/>
              <a:gd name="connsiteX27" fmla="*/ 4067546 w 9288370"/>
              <a:gd name="connsiteY27" fmla="*/ 1294697 h 1857909"/>
              <a:gd name="connsiteX28" fmla="*/ 4190310 w 9288370"/>
              <a:gd name="connsiteY28" fmla="*/ 1307786 h 1857909"/>
              <a:gd name="connsiteX29" fmla="*/ 4230008 w 9288370"/>
              <a:gd name="connsiteY29" fmla="*/ 1303546 h 1857909"/>
              <a:gd name="connsiteX30" fmla="*/ 4575478 w 9288370"/>
              <a:gd name="connsiteY30" fmla="*/ 1261726 h 1857909"/>
              <a:gd name="connsiteX31" fmla="*/ 4650026 w 9288370"/>
              <a:gd name="connsiteY31" fmla="*/ 1265798 h 1857909"/>
              <a:gd name="connsiteX32" fmla="*/ 4792008 w 9288370"/>
              <a:gd name="connsiteY32" fmla="*/ 1243899 h 1857909"/>
              <a:gd name="connsiteX33" fmla="*/ 4954126 w 9288370"/>
              <a:gd name="connsiteY33" fmla="*/ 1204617 h 1857909"/>
              <a:gd name="connsiteX34" fmla="*/ 5309678 w 9288370"/>
              <a:gd name="connsiteY34" fmla="*/ 1128278 h 1857909"/>
              <a:gd name="connsiteX35" fmla="*/ 5474724 w 9288370"/>
              <a:gd name="connsiteY35" fmla="*/ 1091167 h 1857909"/>
              <a:gd name="connsiteX36" fmla="*/ 5612132 w 9288370"/>
              <a:gd name="connsiteY36" fmla="*/ 1051509 h 1857909"/>
              <a:gd name="connsiteX37" fmla="*/ 5776618 w 9288370"/>
              <a:gd name="connsiteY37" fmla="*/ 1053037 h 1857909"/>
              <a:gd name="connsiteX38" fmla="*/ 5785786 w 9288370"/>
              <a:gd name="connsiteY38" fmla="*/ 1051213 h 1857909"/>
              <a:gd name="connsiteX39" fmla="*/ 5829381 w 9288370"/>
              <a:gd name="connsiteY39" fmla="*/ 1046878 h 1857909"/>
              <a:gd name="connsiteX40" fmla="*/ 5943596 w 9288370"/>
              <a:gd name="connsiteY40" fmla="*/ 1043237 h 1857909"/>
              <a:gd name="connsiteX41" fmla="*/ 5985730 w 9288370"/>
              <a:gd name="connsiteY41" fmla="*/ 1035396 h 1857909"/>
              <a:gd name="connsiteX42" fmla="*/ 6103109 w 9288370"/>
              <a:gd name="connsiteY42" fmla="*/ 1019019 h 1857909"/>
              <a:gd name="connsiteX43" fmla="*/ 6222406 w 9288370"/>
              <a:gd name="connsiteY43" fmla="*/ 985341 h 1857909"/>
              <a:gd name="connsiteX44" fmla="*/ 6598672 w 9288370"/>
              <a:gd name="connsiteY44" fmla="*/ 902062 h 1857909"/>
              <a:gd name="connsiteX45" fmla="*/ 6766149 w 9288370"/>
              <a:gd name="connsiteY45" fmla="*/ 846132 h 1857909"/>
              <a:gd name="connsiteX46" fmla="*/ 6886312 w 9288370"/>
              <a:gd name="connsiteY46" fmla="*/ 781877 h 1857909"/>
              <a:gd name="connsiteX47" fmla="*/ 7006457 w 9288370"/>
              <a:gd name="connsiteY47" fmla="*/ 699758 h 1857909"/>
              <a:gd name="connsiteX48" fmla="*/ 7231643 w 9288370"/>
              <a:gd name="connsiteY48" fmla="*/ 640778 h 1857909"/>
              <a:gd name="connsiteX49" fmla="*/ 7363123 w 9288370"/>
              <a:gd name="connsiteY49" fmla="*/ 593682 h 1857909"/>
              <a:gd name="connsiteX50" fmla="*/ 7588368 w 9288370"/>
              <a:gd name="connsiteY50" fmla="*/ 531129 h 1857909"/>
              <a:gd name="connsiteX51" fmla="*/ 7782741 w 9288370"/>
              <a:gd name="connsiteY51" fmla="*/ 455936 h 1857909"/>
              <a:gd name="connsiteX52" fmla="*/ 7952094 w 9288370"/>
              <a:gd name="connsiteY52" fmla="*/ 409302 h 1857909"/>
              <a:gd name="connsiteX53" fmla="*/ 8231938 w 9288370"/>
              <a:gd name="connsiteY53" fmla="*/ 259259 h 1857909"/>
              <a:gd name="connsiteX54" fmla="*/ 8428864 w 9288370"/>
              <a:gd name="connsiteY54" fmla="*/ 208471 h 1857909"/>
              <a:gd name="connsiteX55" fmla="*/ 8616510 w 9288370"/>
              <a:gd name="connsiteY55" fmla="*/ 161973 h 1857909"/>
              <a:gd name="connsiteX56" fmla="*/ 8826766 w 9288370"/>
              <a:gd name="connsiteY56" fmla="*/ 152111 h 1857909"/>
              <a:gd name="connsiteX57" fmla="*/ 8917647 w 9288370"/>
              <a:gd name="connsiteY57" fmla="*/ 112232 h 1857909"/>
              <a:gd name="connsiteX58" fmla="*/ 9182272 w 9288370"/>
              <a:gd name="connsiteY58" fmla="*/ 37171 h 1857909"/>
              <a:gd name="connsiteX59" fmla="*/ 9232990 w 9288370"/>
              <a:gd name="connsiteY59" fmla="*/ 24074 h 1857909"/>
              <a:gd name="connsiteX60" fmla="*/ 9288370 w 9288370"/>
              <a:gd name="connsiteY60" fmla="*/ 0 h 1857909"/>
              <a:gd name="connsiteX61" fmla="*/ 0 w 9288370"/>
              <a:gd name="connsiteY61" fmla="*/ 0 h 1857909"/>
              <a:gd name="connsiteX62" fmla="*/ 44869 w 9288370"/>
              <a:gd name="connsiteY62" fmla="*/ 1742117 h 1857909"/>
              <a:gd name="connsiteX0" fmla="*/ 8158 w 9288370"/>
              <a:gd name="connsiteY0" fmla="*/ 1671666 h 1857909"/>
              <a:gd name="connsiteX1" fmla="*/ 1049 w 9288370"/>
              <a:gd name="connsiteY1" fmla="*/ 1857909 h 1857909"/>
              <a:gd name="connsiteX2" fmla="*/ 370426 w 9288370"/>
              <a:gd name="connsiteY2" fmla="*/ 1702965 h 1857909"/>
              <a:gd name="connsiteX3" fmla="*/ 766051 w 9288370"/>
              <a:gd name="connsiteY3" fmla="*/ 1569826 h 1857909"/>
              <a:gd name="connsiteX4" fmla="*/ 971617 w 9288370"/>
              <a:gd name="connsiteY4" fmla="*/ 1522494 h 1857909"/>
              <a:gd name="connsiteX5" fmla="*/ 1186668 w 9288370"/>
              <a:gd name="connsiteY5" fmla="*/ 1521861 h 1857909"/>
              <a:gd name="connsiteX6" fmla="*/ 1339078 w 9288370"/>
              <a:gd name="connsiteY6" fmla="*/ 1494730 h 1857909"/>
              <a:gd name="connsiteX7" fmla="*/ 1492452 w 9288370"/>
              <a:gd name="connsiteY7" fmla="*/ 1519061 h 1857909"/>
              <a:gd name="connsiteX8" fmla="*/ 1604999 w 9288370"/>
              <a:gd name="connsiteY8" fmla="*/ 1513599 h 1857909"/>
              <a:gd name="connsiteX9" fmla="*/ 1717911 w 9288370"/>
              <a:gd name="connsiteY9" fmla="*/ 1497764 h 1857909"/>
              <a:gd name="connsiteX10" fmla="*/ 1794234 w 9288370"/>
              <a:gd name="connsiteY10" fmla="*/ 1464331 h 1857909"/>
              <a:gd name="connsiteX11" fmla="*/ 2101780 w 9288370"/>
              <a:gd name="connsiteY11" fmla="*/ 1409907 h 1857909"/>
              <a:gd name="connsiteX12" fmla="*/ 2244830 w 9288370"/>
              <a:gd name="connsiteY12" fmla="*/ 1388540 h 1857909"/>
              <a:gd name="connsiteX13" fmla="*/ 2428648 w 9288370"/>
              <a:gd name="connsiteY13" fmla="*/ 1372736 h 1857909"/>
              <a:gd name="connsiteX14" fmla="*/ 2645882 w 9288370"/>
              <a:gd name="connsiteY14" fmla="*/ 1341971 h 1857909"/>
              <a:gd name="connsiteX15" fmla="*/ 2707413 w 9288370"/>
              <a:gd name="connsiteY15" fmla="*/ 1347156 h 1857909"/>
              <a:gd name="connsiteX16" fmla="*/ 2843134 w 9288370"/>
              <a:gd name="connsiteY16" fmla="*/ 1323561 h 1857909"/>
              <a:gd name="connsiteX17" fmla="*/ 2923804 w 9288370"/>
              <a:gd name="connsiteY17" fmla="*/ 1314224 h 1857909"/>
              <a:gd name="connsiteX18" fmla="*/ 2953618 w 9288370"/>
              <a:gd name="connsiteY18" fmla="*/ 1318186 h 1857909"/>
              <a:gd name="connsiteX19" fmla="*/ 2995816 w 9288370"/>
              <a:gd name="connsiteY19" fmla="*/ 1318670 h 1857909"/>
              <a:gd name="connsiteX20" fmla="*/ 3352700 w 9288370"/>
              <a:gd name="connsiteY20" fmla="*/ 1264183 h 1857909"/>
              <a:gd name="connsiteX21" fmla="*/ 3444611 w 9288370"/>
              <a:gd name="connsiteY21" fmla="*/ 1236739 h 1857909"/>
              <a:gd name="connsiteX22" fmla="*/ 3650072 w 9288370"/>
              <a:gd name="connsiteY22" fmla="*/ 1217421 h 1857909"/>
              <a:gd name="connsiteX23" fmla="*/ 3707853 w 9288370"/>
              <a:gd name="connsiteY23" fmla="*/ 1241722 h 1857909"/>
              <a:gd name="connsiteX24" fmla="*/ 3925616 w 9288370"/>
              <a:gd name="connsiteY24" fmla="*/ 1253751 h 1857909"/>
              <a:gd name="connsiteX25" fmla="*/ 3954387 w 9288370"/>
              <a:gd name="connsiteY25" fmla="*/ 1263789 h 1857909"/>
              <a:gd name="connsiteX26" fmla="*/ 3995849 w 9288370"/>
              <a:gd name="connsiteY26" fmla="*/ 1272939 h 1857909"/>
              <a:gd name="connsiteX27" fmla="*/ 4067546 w 9288370"/>
              <a:gd name="connsiteY27" fmla="*/ 1294697 h 1857909"/>
              <a:gd name="connsiteX28" fmla="*/ 4190310 w 9288370"/>
              <a:gd name="connsiteY28" fmla="*/ 1307786 h 1857909"/>
              <a:gd name="connsiteX29" fmla="*/ 4230008 w 9288370"/>
              <a:gd name="connsiteY29" fmla="*/ 1303546 h 1857909"/>
              <a:gd name="connsiteX30" fmla="*/ 4575478 w 9288370"/>
              <a:gd name="connsiteY30" fmla="*/ 1261726 h 1857909"/>
              <a:gd name="connsiteX31" fmla="*/ 4650026 w 9288370"/>
              <a:gd name="connsiteY31" fmla="*/ 1265798 h 1857909"/>
              <a:gd name="connsiteX32" fmla="*/ 4792008 w 9288370"/>
              <a:gd name="connsiteY32" fmla="*/ 1243899 h 1857909"/>
              <a:gd name="connsiteX33" fmla="*/ 4954126 w 9288370"/>
              <a:gd name="connsiteY33" fmla="*/ 1204617 h 1857909"/>
              <a:gd name="connsiteX34" fmla="*/ 5309678 w 9288370"/>
              <a:gd name="connsiteY34" fmla="*/ 1128278 h 1857909"/>
              <a:gd name="connsiteX35" fmla="*/ 5474724 w 9288370"/>
              <a:gd name="connsiteY35" fmla="*/ 1091167 h 1857909"/>
              <a:gd name="connsiteX36" fmla="*/ 5612132 w 9288370"/>
              <a:gd name="connsiteY36" fmla="*/ 1051509 h 1857909"/>
              <a:gd name="connsiteX37" fmla="*/ 5776618 w 9288370"/>
              <a:gd name="connsiteY37" fmla="*/ 1053037 h 1857909"/>
              <a:gd name="connsiteX38" fmla="*/ 5785786 w 9288370"/>
              <a:gd name="connsiteY38" fmla="*/ 1051213 h 1857909"/>
              <a:gd name="connsiteX39" fmla="*/ 5829381 w 9288370"/>
              <a:gd name="connsiteY39" fmla="*/ 1046878 h 1857909"/>
              <a:gd name="connsiteX40" fmla="*/ 5943596 w 9288370"/>
              <a:gd name="connsiteY40" fmla="*/ 1043237 h 1857909"/>
              <a:gd name="connsiteX41" fmla="*/ 5985730 w 9288370"/>
              <a:gd name="connsiteY41" fmla="*/ 1035396 h 1857909"/>
              <a:gd name="connsiteX42" fmla="*/ 6103109 w 9288370"/>
              <a:gd name="connsiteY42" fmla="*/ 1019019 h 1857909"/>
              <a:gd name="connsiteX43" fmla="*/ 6222406 w 9288370"/>
              <a:gd name="connsiteY43" fmla="*/ 985341 h 1857909"/>
              <a:gd name="connsiteX44" fmla="*/ 6598672 w 9288370"/>
              <a:gd name="connsiteY44" fmla="*/ 902062 h 1857909"/>
              <a:gd name="connsiteX45" fmla="*/ 6766149 w 9288370"/>
              <a:gd name="connsiteY45" fmla="*/ 846132 h 1857909"/>
              <a:gd name="connsiteX46" fmla="*/ 6886312 w 9288370"/>
              <a:gd name="connsiteY46" fmla="*/ 781877 h 1857909"/>
              <a:gd name="connsiteX47" fmla="*/ 7006457 w 9288370"/>
              <a:gd name="connsiteY47" fmla="*/ 699758 h 1857909"/>
              <a:gd name="connsiteX48" fmla="*/ 7231643 w 9288370"/>
              <a:gd name="connsiteY48" fmla="*/ 640778 h 1857909"/>
              <a:gd name="connsiteX49" fmla="*/ 7363123 w 9288370"/>
              <a:gd name="connsiteY49" fmla="*/ 593682 h 1857909"/>
              <a:gd name="connsiteX50" fmla="*/ 7588368 w 9288370"/>
              <a:gd name="connsiteY50" fmla="*/ 531129 h 1857909"/>
              <a:gd name="connsiteX51" fmla="*/ 7782741 w 9288370"/>
              <a:gd name="connsiteY51" fmla="*/ 455936 h 1857909"/>
              <a:gd name="connsiteX52" fmla="*/ 7952094 w 9288370"/>
              <a:gd name="connsiteY52" fmla="*/ 409302 h 1857909"/>
              <a:gd name="connsiteX53" fmla="*/ 8231938 w 9288370"/>
              <a:gd name="connsiteY53" fmla="*/ 259259 h 1857909"/>
              <a:gd name="connsiteX54" fmla="*/ 8428864 w 9288370"/>
              <a:gd name="connsiteY54" fmla="*/ 208471 h 1857909"/>
              <a:gd name="connsiteX55" fmla="*/ 8616510 w 9288370"/>
              <a:gd name="connsiteY55" fmla="*/ 161973 h 1857909"/>
              <a:gd name="connsiteX56" fmla="*/ 8826766 w 9288370"/>
              <a:gd name="connsiteY56" fmla="*/ 152111 h 1857909"/>
              <a:gd name="connsiteX57" fmla="*/ 8917647 w 9288370"/>
              <a:gd name="connsiteY57" fmla="*/ 112232 h 1857909"/>
              <a:gd name="connsiteX58" fmla="*/ 9182272 w 9288370"/>
              <a:gd name="connsiteY58" fmla="*/ 37171 h 1857909"/>
              <a:gd name="connsiteX59" fmla="*/ 9232990 w 9288370"/>
              <a:gd name="connsiteY59" fmla="*/ 24074 h 1857909"/>
              <a:gd name="connsiteX60" fmla="*/ 9288370 w 9288370"/>
              <a:gd name="connsiteY60" fmla="*/ 0 h 1857909"/>
              <a:gd name="connsiteX61" fmla="*/ 0 w 9288370"/>
              <a:gd name="connsiteY61" fmla="*/ 0 h 1857909"/>
              <a:gd name="connsiteX62" fmla="*/ 8158 w 9288370"/>
              <a:gd name="connsiteY62" fmla="*/ 1671666 h 1857909"/>
              <a:gd name="connsiteX0" fmla="*/ 8158 w 9288370"/>
              <a:gd name="connsiteY0" fmla="*/ 1671666 h 1721151"/>
              <a:gd name="connsiteX1" fmla="*/ 66313 w 9288370"/>
              <a:gd name="connsiteY1" fmla="*/ 1721151 h 1721151"/>
              <a:gd name="connsiteX2" fmla="*/ 370426 w 9288370"/>
              <a:gd name="connsiteY2" fmla="*/ 1702965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313320 w 9288370"/>
              <a:gd name="connsiteY2" fmla="*/ 1690533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313320 w 9288370"/>
              <a:gd name="connsiteY2" fmla="*/ 1690533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21151"/>
              <a:gd name="connsiteX1" fmla="*/ 66313 w 9288370"/>
              <a:gd name="connsiteY1" fmla="*/ 1721151 h 1721151"/>
              <a:gd name="connsiteX2" fmla="*/ 411216 w 9288370"/>
              <a:gd name="connsiteY2" fmla="*/ 1628370 h 1721151"/>
              <a:gd name="connsiteX3" fmla="*/ 766051 w 9288370"/>
              <a:gd name="connsiteY3" fmla="*/ 1569826 h 1721151"/>
              <a:gd name="connsiteX4" fmla="*/ 971617 w 9288370"/>
              <a:gd name="connsiteY4" fmla="*/ 1522494 h 1721151"/>
              <a:gd name="connsiteX5" fmla="*/ 1186668 w 9288370"/>
              <a:gd name="connsiteY5" fmla="*/ 1521861 h 1721151"/>
              <a:gd name="connsiteX6" fmla="*/ 1339078 w 9288370"/>
              <a:gd name="connsiteY6" fmla="*/ 1494730 h 1721151"/>
              <a:gd name="connsiteX7" fmla="*/ 1492452 w 9288370"/>
              <a:gd name="connsiteY7" fmla="*/ 1519061 h 1721151"/>
              <a:gd name="connsiteX8" fmla="*/ 1604999 w 9288370"/>
              <a:gd name="connsiteY8" fmla="*/ 1513599 h 1721151"/>
              <a:gd name="connsiteX9" fmla="*/ 1717911 w 9288370"/>
              <a:gd name="connsiteY9" fmla="*/ 1497764 h 1721151"/>
              <a:gd name="connsiteX10" fmla="*/ 1794234 w 9288370"/>
              <a:gd name="connsiteY10" fmla="*/ 1464331 h 1721151"/>
              <a:gd name="connsiteX11" fmla="*/ 2101780 w 9288370"/>
              <a:gd name="connsiteY11" fmla="*/ 1409907 h 1721151"/>
              <a:gd name="connsiteX12" fmla="*/ 2244830 w 9288370"/>
              <a:gd name="connsiteY12" fmla="*/ 1388540 h 1721151"/>
              <a:gd name="connsiteX13" fmla="*/ 2428648 w 9288370"/>
              <a:gd name="connsiteY13" fmla="*/ 1372736 h 1721151"/>
              <a:gd name="connsiteX14" fmla="*/ 2645882 w 9288370"/>
              <a:gd name="connsiteY14" fmla="*/ 1341971 h 1721151"/>
              <a:gd name="connsiteX15" fmla="*/ 2707413 w 9288370"/>
              <a:gd name="connsiteY15" fmla="*/ 1347156 h 1721151"/>
              <a:gd name="connsiteX16" fmla="*/ 2843134 w 9288370"/>
              <a:gd name="connsiteY16" fmla="*/ 1323561 h 1721151"/>
              <a:gd name="connsiteX17" fmla="*/ 2923804 w 9288370"/>
              <a:gd name="connsiteY17" fmla="*/ 1314224 h 1721151"/>
              <a:gd name="connsiteX18" fmla="*/ 2953618 w 9288370"/>
              <a:gd name="connsiteY18" fmla="*/ 1318186 h 1721151"/>
              <a:gd name="connsiteX19" fmla="*/ 2995816 w 9288370"/>
              <a:gd name="connsiteY19" fmla="*/ 1318670 h 1721151"/>
              <a:gd name="connsiteX20" fmla="*/ 3352700 w 9288370"/>
              <a:gd name="connsiteY20" fmla="*/ 1264183 h 1721151"/>
              <a:gd name="connsiteX21" fmla="*/ 3444611 w 9288370"/>
              <a:gd name="connsiteY21" fmla="*/ 1236739 h 1721151"/>
              <a:gd name="connsiteX22" fmla="*/ 3650072 w 9288370"/>
              <a:gd name="connsiteY22" fmla="*/ 1217421 h 1721151"/>
              <a:gd name="connsiteX23" fmla="*/ 3707853 w 9288370"/>
              <a:gd name="connsiteY23" fmla="*/ 1241722 h 1721151"/>
              <a:gd name="connsiteX24" fmla="*/ 3925616 w 9288370"/>
              <a:gd name="connsiteY24" fmla="*/ 1253751 h 1721151"/>
              <a:gd name="connsiteX25" fmla="*/ 3954387 w 9288370"/>
              <a:gd name="connsiteY25" fmla="*/ 1263789 h 1721151"/>
              <a:gd name="connsiteX26" fmla="*/ 3995849 w 9288370"/>
              <a:gd name="connsiteY26" fmla="*/ 1272939 h 1721151"/>
              <a:gd name="connsiteX27" fmla="*/ 4067546 w 9288370"/>
              <a:gd name="connsiteY27" fmla="*/ 1294697 h 1721151"/>
              <a:gd name="connsiteX28" fmla="*/ 4190310 w 9288370"/>
              <a:gd name="connsiteY28" fmla="*/ 1307786 h 1721151"/>
              <a:gd name="connsiteX29" fmla="*/ 4230008 w 9288370"/>
              <a:gd name="connsiteY29" fmla="*/ 1303546 h 1721151"/>
              <a:gd name="connsiteX30" fmla="*/ 4575478 w 9288370"/>
              <a:gd name="connsiteY30" fmla="*/ 1261726 h 1721151"/>
              <a:gd name="connsiteX31" fmla="*/ 4650026 w 9288370"/>
              <a:gd name="connsiteY31" fmla="*/ 1265798 h 1721151"/>
              <a:gd name="connsiteX32" fmla="*/ 4792008 w 9288370"/>
              <a:gd name="connsiteY32" fmla="*/ 1243899 h 1721151"/>
              <a:gd name="connsiteX33" fmla="*/ 4954126 w 9288370"/>
              <a:gd name="connsiteY33" fmla="*/ 1204617 h 1721151"/>
              <a:gd name="connsiteX34" fmla="*/ 5309678 w 9288370"/>
              <a:gd name="connsiteY34" fmla="*/ 1128278 h 1721151"/>
              <a:gd name="connsiteX35" fmla="*/ 5474724 w 9288370"/>
              <a:gd name="connsiteY35" fmla="*/ 1091167 h 1721151"/>
              <a:gd name="connsiteX36" fmla="*/ 5612132 w 9288370"/>
              <a:gd name="connsiteY36" fmla="*/ 1051509 h 1721151"/>
              <a:gd name="connsiteX37" fmla="*/ 5776618 w 9288370"/>
              <a:gd name="connsiteY37" fmla="*/ 1053037 h 1721151"/>
              <a:gd name="connsiteX38" fmla="*/ 5785786 w 9288370"/>
              <a:gd name="connsiteY38" fmla="*/ 1051213 h 1721151"/>
              <a:gd name="connsiteX39" fmla="*/ 5829381 w 9288370"/>
              <a:gd name="connsiteY39" fmla="*/ 1046878 h 1721151"/>
              <a:gd name="connsiteX40" fmla="*/ 5943596 w 9288370"/>
              <a:gd name="connsiteY40" fmla="*/ 1043237 h 1721151"/>
              <a:gd name="connsiteX41" fmla="*/ 5985730 w 9288370"/>
              <a:gd name="connsiteY41" fmla="*/ 1035396 h 1721151"/>
              <a:gd name="connsiteX42" fmla="*/ 6103109 w 9288370"/>
              <a:gd name="connsiteY42" fmla="*/ 1019019 h 1721151"/>
              <a:gd name="connsiteX43" fmla="*/ 6222406 w 9288370"/>
              <a:gd name="connsiteY43" fmla="*/ 985341 h 1721151"/>
              <a:gd name="connsiteX44" fmla="*/ 6598672 w 9288370"/>
              <a:gd name="connsiteY44" fmla="*/ 902062 h 1721151"/>
              <a:gd name="connsiteX45" fmla="*/ 6766149 w 9288370"/>
              <a:gd name="connsiteY45" fmla="*/ 846132 h 1721151"/>
              <a:gd name="connsiteX46" fmla="*/ 6886312 w 9288370"/>
              <a:gd name="connsiteY46" fmla="*/ 781877 h 1721151"/>
              <a:gd name="connsiteX47" fmla="*/ 7006457 w 9288370"/>
              <a:gd name="connsiteY47" fmla="*/ 699758 h 1721151"/>
              <a:gd name="connsiteX48" fmla="*/ 7231643 w 9288370"/>
              <a:gd name="connsiteY48" fmla="*/ 640778 h 1721151"/>
              <a:gd name="connsiteX49" fmla="*/ 7363123 w 9288370"/>
              <a:gd name="connsiteY49" fmla="*/ 593682 h 1721151"/>
              <a:gd name="connsiteX50" fmla="*/ 7588368 w 9288370"/>
              <a:gd name="connsiteY50" fmla="*/ 531129 h 1721151"/>
              <a:gd name="connsiteX51" fmla="*/ 7782741 w 9288370"/>
              <a:gd name="connsiteY51" fmla="*/ 455936 h 1721151"/>
              <a:gd name="connsiteX52" fmla="*/ 7952094 w 9288370"/>
              <a:gd name="connsiteY52" fmla="*/ 409302 h 1721151"/>
              <a:gd name="connsiteX53" fmla="*/ 8231938 w 9288370"/>
              <a:gd name="connsiteY53" fmla="*/ 259259 h 1721151"/>
              <a:gd name="connsiteX54" fmla="*/ 8428864 w 9288370"/>
              <a:gd name="connsiteY54" fmla="*/ 208471 h 1721151"/>
              <a:gd name="connsiteX55" fmla="*/ 8616510 w 9288370"/>
              <a:gd name="connsiteY55" fmla="*/ 161973 h 1721151"/>
              <a:gd name="connsiteX56" fmla="*/ 8826766 w 9288370"/>
              <a:gd name="connsiteY56" fmla="*/ 152111 h 1721151"/>
              <a:gd name="connsiteX57" fmla="*/ 8917647 w 9288370"/>
              <a:gd name="connsiteY57" fmla="*/ 112232 h 1721151"/>
              <a:gd name="connsiteX58" fmla="*/ 9182272 w 9288370"/>
              <a:gd name="connsiteY58" fmla="*/ 37171 h 1721151"/>
              <a:gd name="connsiteX59" fmla="*/ 9232990 w 9288370"/>
              <a:gd name="connsiteY59" fmla="*/ 24074 h 1721151"/>
              <a:gd name="connsiteX60" fmla="*/ 9288370 w 9288370"/>
              <a:gd name="connsiteY60" fmla="*/ 0 h 1721151"/>
              <a:gd name="connsiteX61" fmla="*/ 0 w 9288370"/>
              <a:gd name="connsiteY61" fmla="*/ 0 h 1721151"/>
              <a:gd name="connsiteX62" fmla="*/ 8158 w 9288370"/>
              <a:gd name="connsiteY62" fmla="*/ 1671666 h 1721151"/>
              <a:gd name="connsiteX0" fmla="*/ 8158 w 9288370"/>
              <a:gd name="connsiteY0" fmla="*/ 1671666 h 1704575"/>
              <a:gd name="connsiteX1" fmla="*/ 66313 w 9288370"/>
              <a:gd name="connsiteY1" fmla="*/ 1704575 h 1704575"/>
              <a:gd name="connsiteX2" fmla="*/ 411216 w 9288370"/>
              <a:gd name="connsiteY2" fmla="*/ 1628370 h 1704575"/>
              <a:gd name="connsiteX3" fmla="*/ 766051 w 9288370"/>
              <a:gd name="connsiteY3" fmla="*/ 1569826 h 1704575"/>
              <a:gd name="connsiteX4" fmla="*/ 971617 w 9288370"/>
              <a:gd name="connsiteY4" fmla="*/ 1522494 h 1704575"/>
              <a:gd name="connsiteX5" fmla="*/ 1186668 w 9288370"/>
              <a:gd name="connsiteY5" fmla="*/ 1521861 h 1704575"/>
              <a:gd name="connsiteX6" fmla="*/ 1339078 w 9288370"/>
              <a:gd name="connsiteY6" fmla="*/ 1494730 h 1704575"/>
              <a:gd name="connsiteX7" fmla="*/ 1492452 w 9288370"/>
              <a:gd name="connsiteY7" fmla="*/ 1519061 h 1704575"/>
              <a:gd name="connsiteX8" fmla="*/ 1604999 w 9288370"/>
              <a:gd name="connsiteY8" fmla="*/ 1513599 h 1704575"/>
              <a:gd name="connsiteX9" fmla="*/ 1717911 w 9288370"/>
              <a:gd name="connsiteY9" fmla="*/ 1497764 h 1704575"/>
              <a:gd name="connsiteX10" fmla="*/ 1794234 w 9288370"/>
              <a:gd name="connsiteY10" fmla="*/ 1464331 h 1704575"/>
              <a:gd name="connsiteX11" fmla="*/ 2101780 w 9288370"/>
              <a:gd name="connsiteY11" fmla="*/ 1409907 h 1704575"/>
              <a:gd name="connsiteX12" fmla="*/ 2244830 w 9288370"/>
              <a:gd name="connsiteY12" fmla="*/ 1388540 h 1704575"/>
              <a:gd name="connsiteX13" fmla="*/ 2428648 w 9288370"/>
              <a:gd name="connsiteY13" fmla="*/ 1372736 h 1704575"/>
              <a:gd name="connsiteX14" fmla="*/ 2645882 w 9288370"/>
              <a:gd name="connsiteY14" fmla="*/ 1341971 h 1704575"/>
              <a:gd name="connsiteX15" fmla="*/ 2707413 w 9288370"/>
              <a:gd name="connsiteY15" fmla="*/ 1347156 h 1704575"/>
              <a:gd name="connsiteX16" fmla="*/ 2843134 w 9288370"/>
              <a:gd name="connsiteY16" fmla="*/ 1323561 h 1704575"/>
              <a:gd name="connsiteX17" fmla="*/ 2923804 w 9288370"/>
              <a:gd name="connsiteY17" fmla="*/ 1314224 h 1704575"/>
              <a:gd name="connsiteX18" fmla="*/ 2953618 w 9288370"/>
              <a:gd name="connsiteY18" fmla="*/ 1318186 h 1704575"/>
              <a:gd name="connsiteX19" fmla="*/ 2995816 w 9288370"/>
              <a:gd name="connsiteY19" fmla="*/ 1318670 h 1704575"/>
              <a:gd name="connsiteX20" fmla="*/ 3352700 w 9288370"/>
              <a:gd name="connsiteY20" fmla="*/ 1264183 h 1704575"/>
              <a:gd name="connsiteX21" fmla="*/ 3444611 w 9288370"/>
              <a:gd name="connsiteY21" fmla="*/ 1236739 h 1704575"/>
              <a:gd name="connsiteX22" fmla="*/ 3650072 w 9288370"/>
              <a:gd name="connsiteY22" fmla="*/ 1217421 h 1704575"/>
              <a:gd name="connsiteX23" fmla="*/ 3707853 w 9288370"/>
              <a:gd name="connsiteY23" fmla="*/ 1241722 h 1704575"/>
              <a:gd name="connsiteX24" fmla="*/ 3925616 w 9288370"/>
              <a:gd name="connsiteY24" fmla="*/ 1253751 h 1704575"/>
              <a:gd name="connsiteX25" fmla="*/ 3954387 w 9288370"/>
              <a:gd name="connsiteY25" fmla="*/ 1263789 h 1704575"/>
              <a:gd name="connsiteX26" fmla="*/ 3995849 w 9288370"/>
              <a:gd name="connsiteY26" fmla="*/ 1272939 h 1704575"/>
              <a:gd name="connsiteX27" fmla="*/ 4067546 w 9288370"/>
              <a:gd name="connsiteY27" fmla="*/ 1294697 h 1704575"/>
              <a:gd name="connsiteX28" fmla="*/ 4190310 w 9288370"/>
              <a:gd name="connsiteY28" fmla="*/ 1307786 h 1704575"/>
              <a:gd name="connsiteX29" fmla="*/ 4230008 w 9288370"/>
              <a:gd name="connsiteY29" fmla="*/ 1303546 h 1704575"/>
              <a:gd name="connsiteX30" fmla="*/ 4575478 w 9288370"/>
              <a:gd name="connsiteY30" fmla="*/ 1261726 h 1704575"/>
              <a:gd name="connsiteX31" fmla="*/ 4650026 w 9288370"/>
              <a:gd name="connsiteY31" fmla="*/ 1265798 h 1704575"/>
              <a:gd name="connsiteX32" fmla="*/ 4792008 w 9288370"/>
              <a:gd name="connsiteY32" fmla="*/ 1243899 h 1704575"/>
              <a:gd name="connsiteX33" fmla="*/ 4954126 w 9288370"/>
              <a:gd name="connsiteY33" fmla="*/ 1204617 h 1704575"/>
              <a:gd name="connsiteX34" fmla="*/ 5309678 w 9288370"/>
              <a:gd name="connsiteY34" fmla="*/ 1128278 h 1704575"/>
              <a:gd name="connsiteX35" fmla="*/ 5474724 w 9288370"/>
              <a:gd name="connsiteY35" fmla="*/ 1091167 h 1704575"/>
              <a:gd name="connsiteX36" fmla="*/ 5612132 w 9288370"/>
              <a:gd name="connsiteY36" fmla="*/ 1051509 h 1704575"/>
              <a:gd name="connsiteX37" fmla="*/ 5776618 w 9288370"/>
              <a:gd name="connsiteY37" fmla="*/ 1053037 h 1704575"/>
              <a:gd name="connsiteX38" fmla="*/ 5785786 w 9288370"/>
              <a:gd name="connsiteY38" fmla="*/ 1051213 h 1704575"/>
              <a:gd name="connsiteX39" fmla="*/ 5829381 w 9288370"/>
              <a:gd name="connsiteY39" fmla="*/ 1046878 h 1704575"/>
              <a:gd name="connsiteX40" fmla="*/ 5943596 w 9288370"/>
              <a:gd name="connsiteY40" fmla="*/ 1043237 h 1704575"/>
              <a:gd name="connsiteX41" fmla="*/ 5985730 w 9288370"/>
              <a:gd name="connsiteY41" fmla="*/ 1035396 h 1704575"/>
              <a:gd name="connsiteX42" fmla="*/ 6103109 w 9288370"/>
              <a:gd name="connsiteY42" fmla="*/ 1019019 h 1704575"/>
              <a:gd name="connsiteX43" fmla="*/ 6222406 w 9288370"/>
              <a:gd name="connsiteY43" fmla="*/ 985341 h 1704575"/>
              <a:gd name="connsiteX44" fmla="*/ 6598672 w 9288370"/>
              <a:gd name="connsiteY44" fmla="*/ 902062 h 1704575"/>
              <a:gd name="connsiteX45" fmla="*/ 6766149 w 9288370"/>
              <a:gd name="connsiteY45" fmla="*/ 846132 h 1704575"/>
              <a:gd name="connsiteX46" fmla="*/ 6886312 w 9288370"/>
              <a:gd name="connsiteY46" fmla="*/ 781877 h 1704575"/>
              <a:gd name="connsiteX47" fmla="*/ 7006457 w 9288370"/>
              <a:gd name="connsiteY47" fmla="*/ 699758 h 1704575"/>
              <a:gd name="connsiteX48" fmla="*/ 7231643 w 9288370"/>
              <a:gd name="connsiteY48" fmla="*/ 640778 h 1704575"/>
              <a:gd name="connsiteX49" fmla="*/ 7363123 w 9288370"/>
              <a:gd name="connsiteY49" fmla="*/ 593682 h 1704575"/>
              <a:gd name="connsiteX50" fmla="*/ 7588368 w 9288370"/>
              <a:gd name="connsiteY50" fmla="*/ 531129 h 1704575"/>
              <a:gd name="connsiteX51" fmla="*/ 7782741 w 9288370"/>
              <a:gd name="connsiteY51" fmla="*/ 455936 h 1704575"/>
              <a:gd name="connsiteX52" fmla="*/ 7952094 w 9288370"/>
              <a:gd name="connsiteY52" fmla="*/ 409302 h 1704575"/>
              <a:gd name="connsiteX53" fmla="*/ 8231938 w 9288370"/>
              <a:gd name="connsiteY53" fmla="*/ 259259 h 1704575"/>
              <a:gd name="connsiteX54" fmla="*/ 8428864 w 9288370"/>
              <a:gd name="connsiteY54" fmla="*/ 208471 h 1704575"/>
              <a:gd name="connsiteX55" fmla="*/ 8616510 w 9288370"/>
              <a:gd name="connsiteY55" fmla="*/ 161973 h 1704575"/>
              <a:gd name="connsiteX56" fmla="*/ 8826766 w 9288370"/>
              <a:gd name="connsiteY56" fmla="*/ 152111 h 1704575"/>
              <a:gd name="connsiteX57" fmla="*/ 8917647 w 9288370"/>
              <a:gd name="connsiteY57" fmla="*/ 112232 h 1704575"/>
              <a:gd name="connsiteX58" fmla="*/ 9182272 w 9288370"/>
              <a:gd name="connsiteY58" fmla="*/ 37171 h 1704575"/>
              <a:gd name="connsiteX59" fmla="*/ 9232990 w 9288370"/>
              <a:gd name="connsiteY59" fmla="*/ 24074 h 1704575"/>
              <a:gd name="connsiteX60" fmla="*/ 9288370 w 9288370"/>
              <a:gd name="connsiteY60" fmla="*/ 0 h 1704575"/>
              <a:gd name="connsiteX61" fmla="*/ 0 w 9288370"/>
              <a:gd name="connsiteY61" fmla="*/ 0 h 1704575"/>
              <a:gd name="connsiteX62" fmla="*/ 8158 w 9288370"/>
              <a:gd name="connsiteY62" fmla="*/ 1671666 h 1704575"/>
              <a:gd name="connsiteX0" fmla="*/ 8158 w 9288370"/>
              <a:gd name="connsiteY0" fmla="*/ 1671666 h 1785306"/>
              <a:gd name="connsiteX1" fmla="*/ 411216 w 9288370"/>
              <a:gd name="connsiteY1" fmla="*/ 1628370 h 1785306"/>
              <a:gd name="connsiteX2" fmla="*/ 766051 w 9288370"/>
              <a:gd name="connsiteY2" fmla="*/ 1569826 h 1785306"/>
              <a:gd name="connsiteX3" fmla="*/ 971617 w 9288370"/>
              <a:gd name="connsiteY3" fmla="*/ 1522494 h 1785306"/>
              <a:gd name="connsiteX4" fmla="*/ 1186668 w 9288370"/>
              <a:gd name="connsiteY4" fmla="*/ 1521861 h 1785306"/>
              <a:gd name="connsiteX5" fmla="*/ 1339078 w 9288370"/>
              <a:gd name="connsiteY5" fmla="*/ 1494730 h 1785306"/>
              <a:gd name="connsiteX6" fmla="*/ 1492452 w 9288370"/>
              <a:gd name="connsiteY6" fmla="*/ 1519061 h 1785306"/>
              <a:gd name="connsiteX7" fmla="*/ 1604999 w 9288370"/>
              <a:gd name="connsiteY7" fmla="*/ 1513599 h 1785306"/>
              <a:gd name="connsiteX8" fmla="*/ 1717911 w 9288370"/>
              <a:gd name="connsiteY8" fmla="*/ 1497764 h 1785306"/>
              <a:gd name="connsiteX9" fmla="*/ 1794234 w 9288370"/>
              <a:gd name="connsiteY9" fmla="*/ 1464331 h 1785306"/>
              <a:gd name="connsiteX10" fmla="*/ 2101780 w 9288370"/>
              <a:gd name="connsiteY10" fmla="*/ 1409907 h 1785306"/>
              <a:gd name="connsiteX11" fmla="*/ 2244830 w 9288370"/>
              <a:gd name="connsiteY11" fmla="*/ 1388540 h 1785306"/>
              <a:gd name="connsiteX12" fmla="*/ 2428648 w 9288370"/>
              <a:gd name="connsiteY12" fmla="*/ 1372736 h 1785306"/>
              <a:gd name="connsiteX13" fmla="*/ 2645882 w 9288370"/>
              <a:gd name="connsiteY13" fmla="*/ 1341971 h 1785306"/>
              <a:gd name="connsiteX14" fmla="*/ 2707413 w 9288370"/>
              <a:gd name="connsiteY14" fmla="*/ 1347156 h 1785306"/>
              <a:gd name="connsiteX15" fmla="*/ 2843134 w 9288370"/>
              <a:gd name="connsiteY15" fmla="*/ 1323561 h 1785306"/>
              <a:gd name="connsiteX16" fmla="*/ 2923804 w 9288370"/>
              <a:gd name="connsiteY16" fmla="*/ 1314224 h 1785306"/>
              <a:gd name="connsiteX17" fmla="*/ 2953618 w 9288370"/>
              <a:gd name="connsiteY17" fmla="*/ 1318186 h 1785306"/>
              <a:gd name="connsiteX18" fmla="*/ 2995816 w 9288370"/>
              <a:gd name="connsiteY18" fmla="*/ 1318670 h 1785306"/>
              <a:gd name="connsiteX19" fmla="*/ 3352700 w 9288370"/>
              <a:gd name="connsiteY19" fmla="*/ 1264183 h 1785306"/>
              <a:gd name="connsiteX20" fmla="*/ 3444611 w 9288370"/>
              <a:gd name="connsiteY20" fmla="*/ 1236739 h 1785306"/>
              <a:gd name="connsiteX21" fmla="*/ 3650072 w 9288370"/>
              <a:gd name="connsiteY21" fmla="*/ 1217421 h 1785306"/>
              <a:gd name="connsiteX22" fmla="*/ 3707853 w 9288370"/>
              <a:gd name="connsiteY22" fmla="*/ 1241722 h 1785306"/>
              <a:gd name="connsiteX23" fmla="*/ 3925616 w 9288370"/>
              <a:gd name="connsiteY23" fmla="*/ 1253751 h 1785306"/>
              <a:gd name="connsiteX24" fmla="*/ 3954387 w 9288370"/>
              <a:gd name="connsiteY24" fmla="*/ 1263789 h 1785306"/>
              <a:gd name="connsiteX25" fmla="*/ 3995849 w 9288370"/>
              <a:gd name="connsiteY25" fmla="*/ 1272939 h 1785306"/>
              <a:gd name="connsiteX26" fmla="*/ 4067546 w 9288370"/>
              <a:gd name="connsiteY26" fmla="*/ 1294697 h 1785306"/>
              <a:gd name="connsiteX27" fmla="*/ 4190310 w 9288370"/>
              <a:gd name="connsiteY27" fmla="*/ 1307786 h 1785306"/>
              <a:gd name="connsiteX28" fmla="*/ 4230008 w 9288370"/>
              <a:gd name="connsiteY28" fmla="*/ 1303546 h 1785306"/>
              <a:gd name="connsiteX29" fmla="*/ 4575478 w 9288370"/>
              <a:gd name="connsiteY29" fmla="*/ 1261726 h 1785306"/>
              <a:gd name="connsiteX30" fmla="*/ 4650026 w 9288370"/>
              <a:gd name="connsiteY30" fmla="*/ 1265798 h 1785306"/>
              <a:gd name="connsiteX31" fmla="*/ 4792008 w 9288370"/>
              <a:gd name="connsiteY31" fmla="*/ 1243899 h 1785306"/>
              <a:gd name="connsiteX32" fmla="*/ 4954126 w 9288370"/>
              <a:gd name="connsiteY32" fmla="*/ 1204617 h 1785306"/>
              <a:gd name="connsiteX33" fmla="*/ 5309678 w 9288370"/>
              <a:gd name="connsiteY33" fmla="*/ 1128278 h 1785306"/>
              <a:gd name="connsiteX34" fmla="*/ 5474724 w 9288370"/>
              <a:gd name="connsiteY34" fmla="*/ 1091167 h 1785306"/>
              <a:gd name="connsiteX35" fmla="*/ 5612132 w 9288370"/>
              <a:gd name="connsiteY35" fmla="*/ 1051509 h 1785306"/>
              <a:gd name="connsiteX36" fmla="*/ 5776618 w 9288370"/>
              <a:gd name="connsiteY36" fmla="*/ 1053037 h 1785306"/>
              <a:gd name="connsiteX37" fmla="*/ 5785786 w 9288370"/>
              <a:gd name="connsiteY37" fmla="*/ 1051213 h 1785306"/>
              <a:gd name="connsiteX38" fmla="*/ 5829381 w 9288370"/>
              <a:gd name="connsiteY38" fmla="*/ 1046878 h 1785306"/>
              <a:gd name="connsiteX39" fmla="*/ 5943596 w 9288370"/>
              <a:gd name="connsiteY39" fmla="*/ 1043237 h 1785306"/>
              <a:gd name="connsiteX40" fmla="*/ 5985730 w 9288370"/>
              <a:gd name="connsiteY40" fmla="*/ 1035396 h 1785306"/>
              <a:gd name="connsiteX41" fmla="*/ 6103109 w 9288370"/>
              <a:gd name="connsiteY41" fmla="*/ 1019019 h 1785306"/>
              <a:gd name="connsiteX42" fmla="*/ 6222406 w 9288370"/>
              <a:gd name="connsiteY42" fmla="*/ 985341 h 1785306"/>
              <a:gd name="connsiteX43" fmla="*/ 6598672 w 9288370"/>
              <a:gd name="connsiteY43" fmla="*/ 902062 h 1785306"/>
              <a:gd name="connsiteX44" fmla="*/ 6766149 w 9288370"/>
              <a:gd name="connsiteY44" fmla="*/ 846132 h 1785306"/>
              <a:gd name="connsiteX45" fmla="*/ 6886312 w 9288370"/>
              <a:gd name="connsiteY45" fmla="*/ 781877 h 1785306"/>
              <a:gd name="connsiteX46" fmla="*/ 7006457 w 9288370"/>
              <a:gd name="connsiteY46" fmla="*/ 699758 h 1785306"/>
              <a:gd name="connsiteX47" fmla="*/ 7231643 w 9288370"/>
              <a:gd name="connsiteY47" fmla="*/ 640778 h 1785306"/>
              <a:gd name="connsiteX48" fmla="*/ 7363123 w 9288370"/>
              <a:gd name="connsiteY48" fmla="*/ 593682 h 1785306"/>
              <a:gd name="connsiteX49" fmla="*/ 7588368 w 9288370"/>
              <a:gd name="connsiteY49" fmla="*/ 531129 h 1785306"/>
              <a:gd name="connsiteX50" fmla="*/ 7782741 w 9288370"/>
              <a:gd name="connsiteY50" fmla="*/ 455936 h 1785306"/>
              <a:gd name="connsiteX51" fmla="*/ 7952094 w 9288370"/>
              <a:gd name="connsiteY51" fmla="*/ 409302 h 1785306"/>
              <a:gd name="connsiteX52" fmla="*/ 8231938 w 9288370"/>
              <a:gd name="connsiteY52" fmla="*/ 259259 h 1785306"/>
              <a:gd name="connsiteX53" fmla="*/ 8428864 w 9288370"/>
              <a:gd name="connsiteY53" fmla="*/ 208471 h 1785306"/>
              <a:gd name="connsiteX54" fmla="*/ 8616510 w 9288370"/>
              <a:gd name="connsiteY54" fmla="*/ 161973 h 1785306"/>
              <a:gd name="connsiteX55" fmla="*/ 8826766 w 9288370"/>
              <a:gd name="connsiteY55" fmla="*/ 152111 h 1785306"/>
              <a:gd name="connsiteX56" fmla="*/ 8917647 w 9288370"/>
              <a:gd name="connsiteY56" fmla="*/ 112232 h 1785306"/>
              <a:gd name="connsiteX57" fmla="*/ 9182272 w 9288370"/>
              <a:gd name="connsiteY57" fmla="*/ 37171 h 1785306"/>
              <a:gd name="connsiteX58" fmla="*/ 9232990 w 9288370"/>
              <a:gd name="connsiteY58" fmla="*/ 24074 h 1785306"/>
              <a:gd name="connsiteX59" fmla="*/ 9288370 w 9288370"/>
              <a:gd name="connsiteY59" fmla="*/ 0 h 1785306"/>
              <a:gd name="connsiteX60" fmla="*/ 0 w 9288370"/>
              <a:gd name="connsiteY60" fmla="*/ 0 h 1785306"/>
              <a:gd name="connsiteX61" fmla="*/ 8158 w 9288370"/>
              <a:gd name="connsiteY61" fmla="*/ 1671666 h 1785306"/>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190310 w 9288370"/>
              <a:gd name="connsiteY27" fmla="*/ 1307786 h 1686480"/>
              <a:gd name="connsiteX28" fmla="*/ 4230008 w 9288370"/>
              <a:gd name="connsiteY28" fmla="*/ 1303546 h 1686480"/>
              <a:gd name="connsiteX29" fmla="*/ 4575478 w 9288370"/>
              <a:gd name="connsiteY29" fmla="*/ 1261726 h 1686480"/>
              <a:gd name="connsiteX30" fmla="*/ 4650026 w 9288370"/>
              <a:gd name="connsiteY30" fmla="*/ 1265798 h 1686480"/>
              <a:gd name="connsiteX31" fmla="*/ 4792008 w 9288370"/>
              <a:gd name="connsiteY31" fmla="*/ 1243899 h 1686480"/>
              <a:gd name="connsiteX32" fmla="*/ 4954126 w 9288370"/>
              <a:gd name="connsiteY32" fmla="*/ 1204617 h 1686480"/>
              <a:gd name="connsiteX33" fmla="*/ 5309678 w 9288370"/>
              <a:gd name="connsiteY33" fmla="*/ 1128278 h 1686480"/>
              <a:gd name="connsiteX34" fmla="*/ 5474724 w 9288370"/>
              <a:gd name="connsiteY34" fmla="*/ 1091167 h 1686480"/>
              <a:gd name="connsiteX35" fmla="*/ 5612132 w 9288370"/>
              <a:gd name="connsiteY35" fmla="*/ 1051509 h 1686480"/>
              <a:gd name="connsiteX36" fmla="*/ 5776618 w 9288370"/>
              <a:gd name="connsiteY36" fmla="*/ 1053037 h 1686480"/>
              <a:gd name="connsiteX37" fmla="*/ 5785786 w 9288370"/>
              <a:gd name="connsiteY37" fmla="*/ 1051213 h 1686480"/>
              <a:gd name="connsiteX38" fmla="*/ 5829381 w 9288370"/>
              <a:gd name="connsiteY38" fmla="*/ 1046878 h 1686480"/>
              <a:gd name="connsiteX39" fmla="*/ 5943596 w 9288370"/>
              <a:gd name="connsiteY39" fmla="*/ 1043237 h 1686480"/>
              <a:gd name="connsiteX40" fmla="*/ 5985730 w 9288370"/>
              <a:gd name="connsiteY40" fmla="*/ 1035396 h 1686480"/>
              <a:gd name="connsiteX41" fmla="*/ 6103109 w 9288370"/>
              <a:gd name="connsiteY41" fmla="*/ 1019019 h 1686480"/>
              <a:gd name="connsiteX42" fmla="*/ 6222406 w 9288370"/>
              <a:gd name="connsiteY42" fmla="*/ 985341 h 1686480"/>
              <a:gd name="connsiteX43" fmla="*/ 6598672 w 9288370"/>
              <a:gd name="connsiteY43" fmla="*/ 902062 h 1686480"/>
              <a:gd name="connsiteX44" fmla="*/ 6766149 w 9288370"/>
              <a:gd name="connsiteY44" fmla="*/ 846132 h 1686480"/>
              <a:gd name="connsiteX45" fmla="*/ 6886312 w 9288370"/>
              <a:gd name="connsiteY45" fmla="*/ 781877 h 1686480"/>
              <a:gd name="connsiteX46" fmla="*/ 7006457 w 9288370"/>
              <a:gd name="connsiteY46" fmla="*/ 699758 h 1686480"/>
              <a:gd name="connsiteX47" fmla="*/ 7231643 w 9288370"/>
              <a:gd name="connsiteY47" fmla="*/ 640778 h 1686480"/>
              <a:gd name="connsiteX48" fmla="*/ 7363123 w 9288370"/>
              <a:gd name="connsiteY48" fmla="*/ 593682 h 1686480"/>
              <a:gd name="connsiteX49" fmla="*/ 7588368 w 9288370"/>
              <a:gd name="connsiteY49" fmla="*/ 531129 h 1686480"/>
              <a:gd name="connsiteX50" fmla="*/ 7782741 w 9288370"/>
              <a:gd name="connsiteY50" fmla="*/ 455936 h 1686480"/>
              <a:gd name="connsiteX51" fmla="*/ 7952094 w 9288370"/>
              <a:gd name="connsiteY51" fmla="*/ 409302 h 1686480"/>
              <a:gd name="connsiteX52" fmla="*/ 8231938 w 9288370"/>
              <a:gd name="connsiteY52" fmla="*/ 259259 h 1686480"/>
              <a:gd name="connsiteX53" fmla="*/ 8428864 w 9288370"/>
              <a:gd name="connsiteY53" fmla="*/ 208471 h 1686480"/>
              <a:gd name="connsiteX54" fmla="*/ 8616510 w 9288370"/>
              <a:gd name="connsiteY54" fmla="*/ 161973 h 1686480"/>
              <a:gd name="connsiteX55" fmla="*/ 8826766 w 9288370"/>
              <a:gd name="connsiteY55" fmla="*/ 152111 h 1686480"/>
              <a:gd name="connsiteX56" fmla="*/ 8917647 w 9288370"/>
              <a:gd name="connsiteY56" fmla="*/ 112232 h 1686480"/>
              <a:gd name="connsiteX57" fmla="*/ 9182272 w 9288370"/>
              <a:gd name="connsiteY57" fmla="*/ 37171 h 1686480"/>
              <a:gd name="connsiteX58" fmla="*/ 9232990 w 9288370"/>
              <a:gd name="connsiteY58" fmla="*/ 24074 h 1686480"/>
              <a:gd name="connsiteX59" fmla="*/ 9288370 w 9288370"/>
              <a:gd name="connsiteY59" fmla="*/ 0 h 1686480"/>
              <a:gd name="connsiteX60" fmla="*/ 0 w 9288370"/>
              <a:gd name="connsiteY60" fmla="*/ 0 h 1686480"/>
              <a:gd name="connsiteX61" fmla="*/ 8158 w 9288370"/>
              <a:gd name="connsiteY61"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650072 w 9288370"/>
              <a:gd name="connsiteY21" fmla="*/ 1217421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44611 w 9288370"/>
              <a:gd name="connsiteY20" fmla="*/ 1236739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352700 w 9288370"/>
              <a:gd name="connsiteY19" fmla="*/ 1264183 h 1686480"/>
              <a:gd name="connsiteX20" fmla="*/ 3420071 w 9288370"/>
              <a:gd name="connsiteY20" fmla="*/ 1283042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20071 w 9288370"/>
              <a:gd name="connsiteY20" fmla="*/ 1283042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230008 w 9288370"/>
              <a:gd name="connsiteY27" fmla="*/ 1303546 h 1686480"/>
              <a:gd name="connsiteX28" fmla="*/ 4575478 w 9288370"/>
              <a:gd name="connsiteY28" fmla="*/ 1261726 h 1686480"/>
              <a:gd name="connsiteX29" fmla="*/ 4650026 w 9288370"/>
              <a:gd name="connsiteY29" fmla="*/ 1265798 h 1686480"/>
              <a:gd name="connsiteX30" fmla="*/ 4792008 w 9288370"/>
              <a:gd name="connsiteY30" fmla="*/ 1243899 h 1686480"/>
              <a:gd name="connsiteX31" fmla="*/ 4954126 w 9288370"/>
              <a:gd name="connsiteY31" fmla="*/ 1204617 h 1686480"/>
              <a:gd name="connsiteX32" fmla="*/ 5309678 w 9288370"/>
              <a:gd name="connsiteY32" fmla="*/ 1128278 h 1686480"/>
              <a:gd name="connsiteX33" fmla="*/ 5474724 w 9288370"/>
              <a:gd name="connsiteY33" fmla="*/ 1091167 h 1686480"/>
              <a:gd name="connsiteX34" fmla="*/ 5612132 w 9288370"/>
              <a:gd name="connsiteY34" fmla="*/ 1051509 h 1686480"/>
              <a:gd name="connsiteX35" fmla="*/ 5776618 w 9288370"/>
              <a:gd name="connsiteY35" fmla="*/ 1053037 h 1686480"/>
              <a:gd name="connsiteX36" fmla="*/ 5785786 w 9288370"/>
              <a:gd name="connsiteY36" fmla="*/ 1051213 h 1686480"/>
              <a:gd name="connsiteX37" fmla="*/ 5829381 w 9288370"/>
              <a:gd name="connsiteY37" fmla="*/ 1046878 h 1686480"/>
              <a:gd name="connsiteX38" fmla="*/ 5943596 w 9288370"/>
              <a:gd name="connsiteY38" fmla="*/ 1043237 h 1686480"/>
              <a:gd name="connsiteX39" fmla="*/ 5985730 w 9288370"/>
              <a:gd name="connsiteY39" fmla="*/ 1035396 h 1686480"/>
              <a:gd name="connsiteX40" fmla="*/ 6103109 w 9288370"/>
              <a:gd name="connsiteY40" fmla="*/ 1019019 h 1686480"/>
              <a:gd name="connsiteX41" fmla="*/ 6222406 w 9288370"/>
              <a:gd name="connsiteY41" fmla="*/ 985341 h 1686480"/>
              <a:gd name="connsiteX42" fmla="*/ 6598672 w 9288370"/>
              <a:gd name="connsiteY42" fmla="*/ 902062 h 1686480"/>
              <a:gd name="connsiteX43" fmla="*/ 6766149 w 9288370"/>
              <a:gd name="connsiteY43" fmla="*/ 846132 h 1686480"/>
              <a:gd name="connsiteX44" fmla="*/ 6886312 w 9288370"/>
              <a:gd name="connsiteY44" fmla="*/ 781877 h 1686480"/>
              <a:gd name="connsiteX45" fmla="*/ 7006457 w 9288370"/>
              <a:gd name="connsiteY45" fmla="*/ 699758 h 1686480"/>
              <a:gd name="connsiteX46" fmla="*/ 7231643 w 9288370"/>
              <a:gd name="connsiteY46" fmla="*/ 640778 h 1686480"/>
              <a:gd name="connsiteX47" fmla="*/ 7363123 w 9288370"/>
              <a:gd name="connsiteY47" fmla="*/ 593682 h 1686480"/>
              <a:gd name="connsiteX48" fmla="*/ 7588368 w 9288370"/>
              <a:gd name="connsiteY48" fmla="*/ 531129 h 1686480"/>
              <a:gd name="connsiteX49" fmla="*/ 7782741 w 9288370"/>
              <a:gd name="connsiteY49" fmla="*/ 455936 h 1686480"/>
              <a:gd name="connsiteX50" fmla="*/ 7952094 w 9288370"/>
              <a:gd name="connsiteY50" fmla="*/ 409302 h 1686480"/>
              <a:gd name="connsiteX51" fmla="*/ 8231938 w 9288370"/>
              <a:gd name="connsiteY51" fmla="*/ 259259 h 1686480"/>
              <a:gd name="connsiteX52" fmla="*/ 8428864 w 9288370"/>
              <a:gd name="connsiteY52" fmla="*/ 208471 h 1686480"/>
              <a:gd name="connsiteX53" fmla="*/ 8616510 w 9288370"/>
              <a:gd name="connsiteY53" fmla="*/ 161973 h 1686480"/>
              <a:gd name="connsiteX54" fmla="*/ 8826766 w 9288370"/>
              <a:gd name="connsiteY54" fmla="*/ 152111 h 1686480"/>
              <a:gd name="connsiteX55" fmla="*/ 8917647 w 9288370"/>
              <a:gd name="connsiteY55" fmla="*/ 112232 h 1686480"/>
              <a:gd name="connsiteX56" fmla="*/ 9182272 w 9288370"/>
              <a:gd name="connsiteY56" fmla="*/ 37171 h 1686480"/>
              <a:gd name="connsiteX57" fmla="*/ 9232990 w 9288370"/>
              <a:gd name="connsiteY57" fmla="*/ 24074 h 1686480"/>
              <a:gd name="connsiteX58" fmla="*/ 9288370 w 9288370"/>
              <a:gd name="connsiteY58" fmla="*/ 0 h 1686480"/>
              <a:gd name="connsiteX59" fmla="*/ 0 w 9288370"/>
              <a:gd name="connsiteY59" fmla="*/ 0 h 1686480"/>
              <a:gd name="connsiteX60" fmla="*/ 8158 w 9288370"/>
              <a:gd name="connsiteY60"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7546 w 9288370"/>
              <a:gd name="connsiteY26" fmla="*/ 1294697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21861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14737 h 1686480"/>
              <a:gd name="connsiteX5" fmla="*/ 1339078 w 9288370"/>
              <a:gd name="connsiteY5" fmla="*/ 1494730 h 1686480"/>
              <a:gd name="connsiteX6" fmla="*/ 1492452 w 9288370"/>
              <a:gd name="connsiteY6" fmla="*/ 1519061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71666 h 1686480"/>
              <a:gd name="connsiteX1" fmla="*/ 411216 w 9288370"/>
              <a:gd name="connsiteY1" fmla="*/ 1628370 h 1686480"/>
              <a:gd name="connsiteX2" fmla="*/ 766051 w 9288370"/>
              <a:gd name="connsiteY2" fmla="*/ 1569826 h 1686480"/>
              <a:gd name="connsiteX3" fmla="*/ 971617 w 9288370"/>
              <a:gd name="connsiteY3" fmla="*/ 1522494 h 1686480"/>
              <a:gd name="connsiteX4" fmla="*/ 1186668 w 9288370"/>
              <a:gd name="connsiteY4" fmla="*/ 1514737 h 1686480"/>
              <a:gd name="connsiteX5" fmla="*/ 1339078 w 9288370"/>
              <a:gd name="connsiteY5" fmla="*/ 1494730 h 1686480"/>
              <a:gd name="connsiteX6" fmla="*/ 1488946 w 9288370"/>
              <a:gd name="connsiteY6" fmla="*/ 1508375 h 1686480"/>
              <a:gd name="connsiteX7" fmla="*/ 1604999 w 9288370"/>
              <a:gd name="connsiteY7" fmla="*/ 1513599 h 1686480"/>
              <a:gd name="connsiteX8" fmla="*/ 1717911 w 9288370"/>
              <a:gd name="connsiteY8" fmla="*/ 1497764 h 1686480"/>
              <a:gd name="connsiteX9" fmla="*/ 1794234 w 9288370"/>
              <a:gd name="connsiteY9" fmla="*/ 1464331 h 1686480"/>
              <a:gd name="connsiteX10" fmla="*/ 2101780 w 9288370"/>
              <a:gd name="connsiteY10" fmla="*/ 1409907 h 1686480"/>
              <a:gd name="connsiteX11" fmla="*/ 2244830 w 9288370"/>
              <a:gd name="connsiteY11" fmla="*/ 1388540 h 1686480"/>
              <a:gd name="connsiteX12" fmla="*/ 2428648 w 9288370"/>
              <a:gd name="connsiteY12" fmla="*/ 1372736 h 1686480"/>
              <a:gd name="connsiteX13" fmla="*/ 2645882 w 9288370"/>
              <a:gd name="connsiteY13" fmla="*/ 1341971 h 1686480"/>
              <a:gd name="connsiteX14" fmla="*/ 2707413 w 9288370"/>
              <a:gd name="connsiteY14" fmla="*/ 1347156 h 1686480"/>
              <a:gd name="connsiteX15" fmla="*/ 2843134 w 9288370"/>
              <a:gd name="connsiteY15" fmla="*/ 1323561 h 1686480"/>
              <a:gd name="connsiteX16" fmla="*/ 2923804 w 9288370"/>
              <a:gd name="connsiteY16" fmla="*/ 1314224 h 1686480"/>
              <a:gd name="connsiteX17" fmla="*/ 2953618 w 9288370"/>
              <a:gd name="connsiteY17" fmla="*/ 1318186 h 1686480"/>
              <a:gd name="connsiteX18" fmla="*/ 2995816 w 9288370"/>
              <a:gd name="connsiteY18" fmla="*/ 1318670 h 1686480"/>
              <a:gd name="connsiteX19" fmla="*/ 3261550 w 9288370"/>
              <a:gd name="connsiteY19" fmla="*/ 1289117 h 1686480"/>
              <a:gd name="connsiteX20" fmla="*/ 3409554 w 9288370"/>
              <a:gd name="connsiteY20" fmla="*/ 1258110 h 1686480"/>
              <a:gd name="connsiteX21" fmla="*/ 3534382 w 9288370"/>
              <a:gd name="connsiteY21" fmla="*/ 1245916 h 1686480"/>
              <a:gd name="connsiteX22" fmla="*/ 3707853 w 9288370"/>
              <a:gd name="connsiteY22" fmla="*/ 1241722 h 1686480"/>
              <a:gd name="connsiteX23" fmla="*/ 3925616 w 9288370"/>
              <a:gd name="connsiteY23" fmla="*/ 1253751 h 1686480"/>
              <a:gd name="connsiteX24" fmla="*/ 3954387 w 9288370"/>
              <a:gd name="connsiteY24" fmla="*/ 1263789 h 1686480"/>
              <a:gd name="connsiteX25" fmla="*/ 3995849 w 9288370"/>
              <a:gd name="connsiteY25" fmla="*/ 1272939 h 1686480"/>
              <a:gd name="connsiteX26" fmla="*/ 4060534 w 9288370"/>
              <a:gd name="connsiteY26" fmla="*/ 1273326 h 1686480"/>
              <a:gd name="connsiteX27" fmla="*/ 4575478 w 9288370"/>
              <a:gd name="connsiteY27" fmla="*/ 1261726 h 1686480"/>
              <a:gd name="connsiteX28" fmla="*/ 4650026 w 9288370"/>
              <a:gd name="connsiteY28" fmla="*/ 1265798 h 1686480"/>
              <a:gd name="connsiteX29" fmla="*/ 4792008 w 9288370"/>
              <a:gd name="connsiteY29" fmla="*/ 1243899 h 1686480"/>
              <a:gd name="connsiteX30" fmla="*/ 4954126 w 9288370"/>
              <a:gd name="connsiteY30" fmla="*/ 1204617 h 1686480"/>
              <a:gd name="connsiteX31" fmla="*/ 5309678 w 9288370"/>
              <a:gd name="connsiteY31" fmla="*/ 1128278 h 1686480"/>
              <a:gd name="connsiteX32" fmla="*/ 5474724 w 9288370"/>
              <a:gd name="connsiteY32" fmla="*/ 1091167 h 1686480"/>
              <a:gd name="connsiteX33" fmla="*/ 5612132 w 9288370"/>
              <a:gd name="connsiteY33" fmla="*/ 1051509 h 1686480"/>
              <a:gd name="connsiteX34" fmla="*/ 5776618 w 9288370"/>
              <a:gd name="connsiteY34" fmla="*/ 1053037 h 1686480"/>
              <a:gd name="connsiteX35" fmla="*/ 5785786 w 9288370"/>
              <a:gd name="connsiteY35" fmla="*/ 1051213 h 1686480"/>
              <a:gd name="connsiteX36" fmla="*/ 5829381 w 9288370"/>
              <a:gd name="connsiteY36" fmla="*/ 1046878 h 1686480"/>
              <a:gd name="connsiteX37" fmla="*/ 5943596 w 9288370"/>
              <a:gd name="connsiteY37" fmla="*/ 1043237 h 1686480"/>
              <a:gd name="connsiteX38" fmla="*/ 5985730 w 9288370"/>
              <a:gd name="connsiteY38" fmla="*/ 1035396 h 1686480"/>
              <a:gd name="connsiteX39" fmla="*/ 6103109 w 9288370"/>
              <a:gd name="connsiteY39" fmla="*/ 1019019 h 1686480"/>
              <a:gd name="connsiteX40" fmla="*/ 6222406 w 9288370"/>
              <a:gd name="connsiteY40" fmla="*/ 985341 h 1686480"/>
              <a:gd name="connsiteX41" fmla="*/ 6598672 w 9288370"/>
              <a:gd name="connsiteY41" fmla="*/ 902062 h 1686480"/>
              <a:gd name="connsiteX42" fmla="*/ 6766149 w 9288370"/>
              <a:gd name="connsiteY42" fmla="*/ 846132 h 1686480"/>
              <a:gd name="connsiteX43" fmla="*/ 6886312 w 9288370"/>
              <a:gd name="connsiteY43" fmla="*/ 781877 h 1686480"/>
              <a:gd name="connsiteX44" fmla="*/ 7006457 w 9288370"/>
              <a:gd name="connsiteY44" fmla="*/ 699758 h 1686480"/>
              <a:gd name="connsiteX45" fmla="*/ 7231643 w 9288370"/>
              <a:gd name="connsiteY45" fmla="*/ 640778 h 1686480"/>
              <a:gd name="connsiteX46" fmla="*/ 7363123 w 9288370"/>
              <a:gd name="connsiteY46" fmla="*/ 593682 h 1686480"/>
              <a:gd name="connsiteX47" fmla="*/ 7588368 w 9288370"/>
              <a:gd name="connsiteY47" fmla="*/ 531129 h 1686480"/>
              <a:gd name="connsiteX48" fmla="*/ 7782741 w 9288370"/>
              <a:gd name="connsiteY48" fmla="*/ 455936 h 1686480"/>
              <a:gd name="connsiteX49" fmla="*/ 7952094 w 9288370"/>
              <a:gd name="connsiteY49" fmla="*/ 409302 h 1686480"/>
              <a:gd name="connsiteX50" fmla="*/ 8231938 w 9288370"/>
              <a:gd name="connsiteY50" fmla="*/ 259259 h 1686480"/>
              <a:gd name="connsiteX51" fmla="*/ 8428864 w 9288370"/>
              <a:gd name="connsiteY51" fmla="*/ 208471 h 1686480"/>
              <a:gd name="connsiteX52" fmla="*/ 8616510 w 9288370"/>
              <a:gd name="connsiteY52" fmla="*/ 161973 h 1686480"/>
              <a:gd name="connsiteX53" fmla="*/ 8826766 w 9288370"/>
              <a:gd name="connsiteY53" fmla="*/ 152111 h 1686480"/>
              <a:gd name="connsiteX54" fmla="*/ 8917647 w 9288370"/>
              <a:gd name="connsiteY54" fmla="*/ 112232 h 1686480"/>
              <a:gd name="connsiteX55" fmla="*/ 9182272 w 9288370"/>
              <a:gd name="connsiteY55" fmla="*/ 37171 h 1686480"/>
              <a:gd name="connsiteX56" fmla="*/ 9232990 w 9288370"/>
              <a:gd name="connsiteY56" fmla="*/ 24074 h 1686480"/>
              <a:gd name="connsiteX57" fmla="*/ 9288370 w 9288370"/>
              <a:gd name="connsiteY57" fmla="*/ 0 h 1686480"/>
              <a:gd name="connsiteX58" fmla="*/ 0 w 9288370"/>
              <a:gd name="connsiteY58" fmla="*/ 0 h 1686480"/>
              <a:gd name="connsiteX59" fmla="*/ 8158 w 9288370"/>
              <a:gd name="connsiteY59" fmla="*/ 1671666 h 1686480"/>
              <a:gd name="connsiteX0" fmla="*/ 8158 w 9288370"/>
              <a:gd name="connsiteY0" fmla="*/ 1657420 h 1674498"/>
              <a:gd name="connsiteX1" fmla="*/ 411216 w 9288370"/>
              <a:gd name="connsiteY1" fmla="*/ 1628370 h 1674498"/>
              <a:gd name="connsiteX2" fmla="*/ 766051 w 9288370"/>
              <a:gd name="connsiteY2" fmla="*/ 1569826 h 1674498"/>
              <a:gd name="connsiteX3" fmla="*/ 971617 w 9288370"/>
              <a:gd name="connsiteY3" fmla="*/ 1522494 h 1674498"/>
              <a:gd name="connsiteX4" fmla="*/ 1186668 w 9288370"/>
              <a:gd name="connsiteY4" fmla="*/ 1514737 h 1674498"/>
              <a:gd name="connsiteX5" fmla="*/ 1339078 w 9288370"/>
              <a:gd name="connsiteY5" fmla="*/ 1494730 h 1674498"/>
              <a:gd name="connsiteX6" fmla="*/ 1488946 w 9288370"/>
              <a:gd name="connsiteY6" fmla="*/ 1508375 h 1674498"/>
              <a:gd name="connsiteX7" fmla="*/ 1604999 w 9288370"/>
              <a:gd name="connsiteY7" fmla="*/ 1513599 h 1674498"/>
              <a:gd name="connsiteX8" fmla="*/ 1717911 w 9288370"/>
              <a:gd name="connsiteY8" fmla="*/ 1497764 h 1674498"/>
              <a:gd name="connsiteX9" fmla="*/ 1794234 w 9288370"/>
              <a:gd name="connsiteY9" fmla="*/ 1464331 h 1674498"/>
              <a:gd name="connsiteX10" fmla="*/ 2101780 w 9288370"/>
              <a:gd name="connsiteY10" fmla="*/ 1409907 h 1674498"/>
              <a:gd name="connsiteX11" fmla="*/ 2244830 w 9288370"/>
              <a:gd name="connsiteY11" fmla="*/ 1388540 h 1674498"/>
              <a:gd name="connsiteX12" fmla="*/ 2428648 w 9288370"/>
              <a:gd name="connsiteY12" fmla="*/ 1372736 h 1674498"/>
              <a:gd name="connsiteX13" fmla="*/ 2645882 w 9288370"/>
              <a:gd name="connsiteY13" fmla="*/ 1341971 h 1674498"/>
              <a:gd name="connsiteX14" fmla="*/ 2707413 w 9288370"/>
              <a:gd name="connsiteY14" fmla="*/ 1347156 h 1674498"/>
              <a:gd name="connsiteX15" fmla="*/ 2843134 w 9288370"/>
              <a:gd name="connsiteY15" fmla="*/ 1323561 h 1674498"/>
              <a:gd name="connsiteX16" fmla="*/ 2923804 w 9288370"/>
              <a:gd name="connsiteY16" fmla="*/ 1314224 h 1674498"/>
              <a:gd name="connsiteX17" fmla="*/ 2953618 w 9288370"/>
              <a:gd name="connsiteY17" fmla="*/ 1318186 h 1674498"/>
              <a:gd name="connsiteX18" fmla="*/ 2995816 w 9288370"/>
              <a:gd name="connsiteY18" fmla="*/ 1318670 h 1674498"/>
              <a:gd name="connsiteX19" fmla="*/ 3261550 w 9288370"/>
              <a:gd name="connsiteY19" fmla="*/ 1289117 h 1674498"/>
              <a:gd name="connsiteX20" fmla="*/ 3409554 w 9288370"/>
              <a:gd name="connsiteY20" fmla="*/ 1258110 h 1674498"/>
              <a:gd name="connsiteX21" fmla="*/ 3534382 w 9288370"/>
              <a:gd name="connsiteY21" fmla="*/ 1245916 h 1674498"/>
              <a:gd name="connsiteX22" fmla="*/ 3707853 w 9288370"/>
              <a:gd name="connsiteY22" fmla="*/ 1241722 h 1674498"/>
              <a:gd name="connsiteX23" fmla="*/ 3925616 w 9288370"/>
              <a:gd name="connsiteY23" fmla="*/ 1253751 h 1674498"/>
              <a:gd name="connsiteX24" fmla="*/ 3954387 w 9288370"/>
              <a:gd name="connsiteY24" fmla="*/ 1263789 h 1674498"/>
              <a:gd name="connsiteX25" fmla="*/ 3995849 w 9288370"/>
              <a:gd name="connsiteY25" fmla="*/ 1272939 h 1674498"/>
              <a:gd name="connsiteX26" fmla="*/ 4060534 w 9288370"/>
              <a:gd name="connsiteY26" fmla="*/ 1273326 h 1674498"/>
              <a:gd name="connsiteX27" fmla="*/ 4575478 w 9288370"/>
              <a:gd name="connsiteY27" fmla="*/ 1261726 h 1674498"/>
              <a:gd name="connsiteX28" fmla="*/ 4650026 w 9288370"/>
              <a:gd name="connsiteY28" fmla="*/ 1265798 h 1674498"/>
              <a:gd name="connsiteX29" fmla="*/ 4792008 w 9288370"/>
              <a:gd name="connsiteY29" fmla="*/ 1243899 h 1674498"/>
              <a:gd name="connsiteX30" fmla="*/ 4954126 w 9288370"/>
              <a:gd name="connsiteY30" fmla="*/ 1204617 h 1674498"/>
              <a:gd name="connsiteX31" fmla="*/ 5309678 w 9288370"/>
              <a:gd name="connsiteY31" fmla="*/ 1128278 h 1674498"/>
              <a:gd name="connsiteX32" fmla="*/ 5474724 w 9288370"/>
              <a:gd name="connsiteY32" fmla="*/ 1091167 h 1674498"/>
              <a:gd name="connsiteX33" fmla="*/ 5612132 w 9288370"/>
              <a:gd name="connsiteY33" fmla="*/ 1051509 h 1674498"/>
              <a:gd name="connsiteX34" fmla="*/ 5776618 w 9288370"/>
              <a:gd name="connsiteY34" fmla="*/ 1053037 h 1674498"/>
              <a:gd name="connsiteX35" fmla="*/ 5785786 w 9288370"/>
              <a:gd name="connsiteY35" fmla="*/ 1051213 h 1674498"/>
              <a:gd name="connsiteX36" fmla="*/ 5829381 w 9288370"/>
              <a:gd name="connsiteY36" fmla="*/ 1046878 h 1674498"/>
              <a:gd name="connsiteX37" fmla="*/ 5943596 w 9288370"/>
              <a:gd name="connsiteY37" fmla="*/ 1043237 h 1674498"/>
              <a:gd name="connsiteX38" fmla="*/ 5985730 w 9288370"/>
              <a:gd name="connsiteY38" fmla="*/ 1035396 h 1674498"/>
              <a:gd name="connsiteX39" fmla="*/ 6103109 w 9288370"/>
              <a:gd name="connsiteY39" fmla="*/ 1019019 h 1674498"/>
              <a:gd name="connsiteX40" fmla="*/ 6222406 w 9288370"/>
              <a:gd name="connsiteY40" fmla="*/ 985341 h 1674498"/>
              <a:gd name="connsiteX41" fmla="*/ 6598672 w 9288370"/>
              <a:gd name="connsiteY41" fmla="*/ 902062 h 1674498"/>
              <a:gd name="connsiteX42" fmla="*/ 6766149 w 9288370"/>
              <a:gd name="connsiteY42" fmla="*/ 846132 h 1674498"/>
              <a:gd name="connsiteX43" fmla="*/ 6886312 w 9288370"/>
              <a:gd name="connsiteY43" fmla="*/ 781877 h 1674498"/>
              <a:gd name="connsiteX44" fmla="*/ 7006457 w 9288370"/>
              <a:gd name="connsiteY44" fmla="*/ 699758 h 1674498"/>
              <a:gd name="connsiteX45" fmla="*/ 7231643 w 9288370"/>
              <a:gd name="connsiteY45" fmla="*/ 640778 h 1674498"/>
              <a:gd name="connsiteX46" fmla="*/ 7363123 w 9288370"/>
              <a:gd name="connsiteY46" fmla="*/ 593682 h 1674498"/>
              <a:gd name="connsiteX47" fmla="*/ 7588368 w 9288370"/>
              <a:gd name="connsiteY47" fmla="*/ 531129 h 1674498"/>
              <a:gd name="connsiteX48" fmla="*/ 7782741 w 9288370"/>
              <a:gd name="connsiteY48" fmla="*/ 455936 h 1674498"/>
              <a:gd name="connsiteX49" fmla="*/ 7952094 w 9288370"/>
              <a:gd name="connsiteY49" fmla="*/ 409302 h 1674498"/>
              <a:gd name="connsiteX50" fmla="*/ 8231938 w 9288370"/>
              <a:gd name="connsiteY50" fmla="*/ 259259 h 1674498"/>
              <a:gd name="connsiteX51" fmla="*/ 8428864 w 9288370"/>
              <a:gd name="connsiteY51" fmla="*/ 208471 h 1674498"/>
              <a:gd name="connsiteX52" fmla="*/ 8616510 w 9288370"/>
              <a:gd name="connsiteY52" fmla="*/ 161973 h 1674498"/>
              <a:gd name="connsiteX53" fmla="*/ 8826766 w 9288370"/>
              <a:gd name="connsiteY53" fmla="*/ 152111 h 1674498"/>
              <a:gd name="connsiteX54" fmla="*/ 8917647 w 9288370"/>
              <a:gd name="connsiteY54" fmla="*/ 112232 h 1674498"/>
              <a:gd name="connsiteX55" fmla="*/ 9182272 w 9288370"/>
              <a:gd name="connsiteY55" fmla="*/ 37171 h 1674498"/>
              <a:gd name="connsiteX56" fmla="*/ 9232990 w 9288370"/>
              <a:gd name="connsiteY56" fmla="*/ 24074 h 1674498"/>
              <a:gd name="connsiteX57" fmla="*/ 9288370 w 9288370"/>
              <a:gd name="connsiteY57" fmla="*/ 0 h 1674498"/>
              <a:gd name="connsiteX58" fmla="*/ 0 w 9288370"/>
              <a:gd name="connsiteY58" fmla="*/ 0 h 1674498"/>
              <a:gd name="connsiteX59" fmla="*/ 8158 w 9288370"/>
              <a:gd name="connsiteY59" fmla="*/ 1657420 h 1674498"/>
              <a:gd name="connsiteX0" fmla="*/ 8158 w 9288370"/>
              <a:gd name="connsiteY0" fmla="*/ 1657420 h 1657420"/>
              <a:gd name="connsiteX1" fmla="*/ 411216 w 9288370"/>
              <a:gd name="connsiteY1" fmla="*/ 1628370 h 1657420"/>
              <a:gd name="connsiteX2" fmla="*/ 766051 w 9288370"/>
              <a:gd name="connsiteY2" fmla="*/ 1569826 h 1657420"/>
              <a:gd name="connsiteX3" fmla="*/ 971617 w 9288370"/>
              <a:gd name="connsiteY3" fmla="*/ 1522494 h 1657420"/>
              <a:gd name="connsiteX4" fmla="*/ 1186668 w 9288370"/>
              <a:gd name="connsiteY4" fmla="*/ 1514737 h 1657420"/>
              <a:gd name="connsiteX5" fmla="*/ 1339078 w 9288370"/>
              <a:gd name="connsiteY5" fmla="*/ 1494730 h 1657420"/>
              <a:gd name="connsiteX6" fmla="*/ 1488946 w 9288370"/>
              <a:gd name="connsiteY6" fmla="*/ 1508375 h 1657420"/>
              <a:gd name="connsiteX7" fmla="*/ 1604999 w 9288370"/>
              <a:gd name="connsiteY7" fmla="*/ 1513599 h 1657420"/>
              <a:gd name="connsiteX8" fmla="*/ 1717911 w 9288370"/>
              <a:gd name="connsiteY8" fmla="*/ 1497764 h 1657420"/>
              <a:gd name="connsiteX9" fmla="*/ 1794234 w 9288370"/>
              <a:gd name="connsiteY9" fmla="*/ 1464331 h 1657420"/>
              <a:gd name="connsiteX10" fmla="*/ 2101780 w 9288370"/>
              <a:gd name="connsiteY10" fmla="*/ 1409907 h 1657420"/>
              <a:gd name="connsiteX11" fmla="*/ 2244830 w 9288370"/>
              <a:gd name="connsiteY11" fmla="*/ 1388540 h 1657420"/>
              <a:gd name="connsiteX12" fmla="*/ 2428648 w 9288370"/>
              <a:gd name="connsiteY12" fmla="*/ 1372736 h 1657420"/>
              <a:gd name="connsiteX13" fmla="*/ 2645882 w 9288370"/>
              <a:gd name="connsiteY13" fmla="*/ 1341971 h 1657420"/>
              <a:gd name="connsiteX14" fmla="*/ 2707413 w 9288370"/>
              <a:gd name="connsiteY14" fmla="*/ 1347156 h 1657420"/>
              <a:gd name="connsiteX15" fmla="*/ 2843134 w 9288370"/>
              <a:gd name="connsiteY15" fmla="*/ 1323561 h 1657420"/>
              <a:gd name="connsiteX16" fmla="*/ 2923804 w 9288370"/>
              <a:gd name="connsiteY16" fmla="*/ 1314224 h 1657420"/>
              <a:gd name="connsiteX17" fmla="*/ 2953618 w 9288370"/>
              <a:gd name="connsiteY17" fmla="*/ 1318186 h 1657420"/>
              <a:gd name="connsiteX18" fmla="*/ 2995816 w 9288370"/>
              <a:gd name="connsiteY18" fmla="*/ 1318670 h 1657420"/>
              <a:gd name="connsiteX19" fmla="*/ 3261550 w 9288370"/>
              <a:gd name="connsiteY19" fmla="*/ 1289117 h 1657420"/>
              <a:gd name="connsiteX20" fmla="*/ 3409554 w 9288370"/>
              <a:gd name="connsiteY20" fmla="*/ 1258110 h 1657420"/>
              <a:gd name="connsiteX21" fmla="*/ 3534382 w 9288370"/>
              <a:gd name="connsiteY21" fmla="*/ 1245916 h 1657420"/>
              <a:gd name="connsiteX22" fmla="*/ 3707853 w 9288370"/>
              <a:gd name="connsiteY22" fmla="*/ 1241722 h 1657420"/>
              <a:gd name="connsiteX23" fmla="*/ 3925616 w 9288370"/>
              <a:gd name="connsiteY23" fmla="*/ 1253751 h 1657420"/>
              <a:gd name="connsiteX24" fmla="*/ 3954387 w 9288370"/>
              <a:gd name="connsiteY24" fmla="*/ 1263789 h 1657420"/>
              <a:gd name="connsiteX25" fmla="*/ 3995849 w 9288370"/>
              <a:gd name="connsiteY25" fmla="*/ 1272939 h 1657420"/>
              <a:gd name="connsiteX26" fmla="*/ 4060534 w 9288370"/>
              <a:gd name="connsiteY26" fmla="*/ 1273326 h 1657420"/>
              <a:gd name="connsiteX27" fmla="*/ 4575478 w 9288370"/>
              <a:gd name="connsiteY27" fmla="*/ 1261726 h 1657420"/>
              <a:gd name="connsiteX28" fmla="*/ 4650026 w 9288370"/>
              <a:gd name="connsiteY28" fmla="*/ 1265798 h 1657420"/>
              <a:gd name="connsiteX29" fmla="*/ 4792008 w 9288370"/>
              <a:gd name="connsiteY29" fmla="*/ 1243899 h 1657420"/>
              <a:gd name="connsiteX30" fmla="*/ 4954126 w 9288370"/>
              <a:gd name="connsiteY30" fmla="*/ 1204617 h 1657420"/>
              <a:gd name="connsiteX31" fmla="*/ 5309678 w 9288370"/>
              <a:gd name="connsiteY31" fmla="*/ 1128278 h 1657420"/>
              <a:gd name="connsiteX32" fmla="*/ 5474724 w 9288370"/>
              <a:gd name="connsiteY32" fmla="*/ 1091167 h 1657420"/>
              <a:gd name="connsiteX33" fmla="*/ 5612132 w 9288370"/>
              <a:gd name="connsiteY33" fmla="*/ 1051509 h 1657420"/>
              <a:gd name="connsiteX34" fmla="*/ 5776618 w 9288370"/>
              <a:gd name="connsiteY34" fmla="*/ 1053037 h 1657420"/>
              <a:gd name="connsiteX35" fmla="*/ 5785786 w 9288370"/>
              <a:gd name="connsiteY35" fmla="*/ 1051213 h 1657420"/>
              <a:gd name="connsiteX36" fmla="*/ 5829381 w 9288370"/>
              <a:gd name="connsiteY36" fmla="*/ 1046878 h 1657420"/>
              <a:gd name="connsiteX37" fmla="*/ 5943596 w 9288370"/>
              <a:gd name="connsiteY37" fmla="*/ 1043237 h 1657420"/>
              <a:gd name="connsiteX38" fmla="*/ 5985730 w 9288370"/>
              <a:gd name="connsiteY38" fmla="*/ 1035396 h 1657420"/>
              <a:gd name="connsiteX39" fmla="*/ 6103109 w 9288370"/>
              <a:gd name="connsiteY39" fmla="*/ 1019019 h 1657420"/>
              <a:gd name="connsiteX40" fmla="*/ 6222406 w 9288370"/>
              <a:gd name="connsiteY40" fmla="*/ 985341 h 1657420"/>
              <a:gd name="connsiteX41" fmla="*/ 6598672 w 9288370"/>
              <a:gd name="connsiteY41" fmla="*/ 902062 h 1657420"/>
              <a:gd name="connsiteX42" fmla="*/ 6766149 w 9288370"/>
              <a:gd name="connsiteY42" fmla="*/ 846132 h 1657420"/>
              <a:gd name="connsiteX43" fmla="*/ 6886312 w 9288370"/>
              <a:gd name="connsiteY43" fmla="*/ 781877 h 1657420"/>
              <a:gd name="connsiteX44" fmla="*/ 7006457 w 9288370"/>
              <a:gd name="connsiteY44" fmla="*/ 699758 h 1657420"/>
              <a:gd name="connsiteX45" fmla="*/ 7231643 w 9288370"/>
              <a:gd name="connsiteY45" fmla="*/ 640778 h 1657420"/>
              <a:gd name="connsiteX46" fmla="*/ 7363123 w 9288370"/>
              <a:gd name="connsiteY46" fmla="*/ 593682 h 1657420"/>
              <a:gd name="connsiteX47" fmla="*/ 7588368 w 9288370"/>
              <a:gd name="connsiteY47" fmla="*/ 531129 h 1657420"/>
              <a:gd name="connsiteX48" fmla="*/ 7782741 w 9288370"/>
              <a:gd name="connsiteY48" fmla="*/ 455936 h 1657420"/>
              <a:gd name="connsiteX49" fmla="*/ 7952094 w 9288370"/>
              <a:gd name="connsiteY49" fmla="*/ 409302 h 1657420"/>
              <a:gd name="connsiteX50" fmla="*/ 8231938 w 9288370"/>
              <a:gd name="connsiteY50" fmla="*/ 259259 h 1657420"/>
              <a:gd name="connsiteX51" fmla="*/ 8428864 w 9288370"/>
              <a:gd name="connsiteY51" fmla="*/ 208471 h 1657420"/>
              <a:gd name="connsiteX52" fmla="*/ 8616510 w 9288370"/>
              <a:gd name="connsiteY52" fmla="*/ 161973 h 1657420"/>
              <a:gd name="connsiteX53" fmla="*/ 8826766 w 9288370"/>
              <a:gd name="connsiteY53" fmla="*/ 152111 h 1657420"/>
              <a:gd name="connsiteX54" fmla="*/ 8917647 w 9288370"/>
              <a:gd name="connsiteY54" fmla="*/ 112232 h 1657420"/>
              <a:gd name="connsiteX55" fmla="*/ 9182272 w 9288370"/>
              <a:gd name="connsiteY55" fmla="*/ 37171 h 1657420"/>
              <a:gd name="connsiteX56" fmla="*/ 9232990 w 9288370"/>
              <a:gd name="connsiteY56" fmla="*/ 24074 h 1657420"/>
              <a:gd name="connsiteX57" fmla="*/ 9288370 w 9288370"/>
              <a:gd name="connsiteY57" fmla="*/ 0 h 1657420"/>
              <a:gd name="connsiteX58" fmla="*/ 0 w 9288370"/>
              <a:gd name="connsiteY58" fmla="*/ 0 h 1657420"/>
              <a:gd name="connsiteX59" fmla="*/ 8158 w 9288370"/>
              <a:gd name="connsiteY59" fmla="*/ 1657420 h 165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288370" h="1657420">
                <a:moveTo>
                  <a:pt x="8158" y="1657420"/>
                </a:moveTo>
                <a:cubicBezTo>
                  <a:pt x="61478" y="1649348"/>
                  <a:pt x="284901" y="1645343"/>
                  <a:pt x="411216" y="1628370"/>
                </a:cubicBezTo>
                <a:cubicBezTo>
                  <a:pt x="480417" y="1633188"/>
                  <a:pt x="558470" y="1603899"/>
                  <a:pt x="766051" y="1569826"/>
                </a:cubicBezTo>
                <a:cubicBezTo>
                  <a:pt x="812488" y="1564422"/>
                  <a:pt x="953443" y="1560007"/>
                  <a:pt x="971617" y="1522494"/>
                </a:cubicBezTo>
                <a:cubicBezTo>
                  <a:pt x="1020161" y="1501878"/>
                  <a:pt x="1097347" y="1533665"/>
                  <a:pt x="1186668" y="1514737"/>
                </a:cubicBezTo>
                <a:lnTo>
                  <a:pt x="1339078" y="1494730"/>
                </a:lnTo>
                <a:lnTo>
                  <a:pt x="1488946" y="1508375"/>
                </a:lnTo>
                <a:lnTo>
                  <a:pt x="1604999" y="1513599"/>
                </a:lnTo>
                <a:lnTo>
                  <a:pt x="1717911" y="1497764"/>
                </a:lnTo>
                <a:cubicBezTo>
                  <a:pt x="1743422" y="1488490"/>
                  <a:pt x="1730257" y="1478974"/>
                  <a:pt x="1794234" y="1464331"/>
                </a:cubicBezTo>
                <a:cubicBezTo>
                  <a:pt x="1842539" y="1428781"/>
                  <a:pt x="1920661" y="1445458"/>
                  <a:pt x="2101780" y="1409907"/>
                </a:cubicBezTo>
                <a:cubicBezTo>
                  <a:pt x="2138594" y="1385934"/>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35040" y="1314339"/>
                  <a:pt x="2947659" y="1308371"/>
                  <a:pt x="2953618" y="1318186"/>
                </a:cubicBezTo>
                <a:cubicBezTo>
                  <a:pt x="2963089" y="1329568"/>
                  <a:pt x="3000111" y="1302355"/>
                  <a:pt x="2995816" y="1318670"/>
                </a:cubicBezTo>
                <a:cubicBezTo>
                  <a:pt x="3062330" y="1309669"/>
                  <a:pt x="3152963" y="1319665"/>
                  <a:pt x="3261550" y="1289117"/>
                </a:cubicBezTo>
                <a:lnTo>
                  <a:pt x="3409554" y="1258110"/>
                </a:lnTo>
                <a:cubicBezTo>
                  <a:pt x="3478041" y="1234777"/>
                  <a:pt x="3465895" y="1252355"/>
                  <a:pt x="3534382" y="1245916"/>
                </a:cubicBezTo>
                <a:cubicBezTo>
                  <a:pt x="3568027" y="1248143"/>
                  <a:pt x="3669967" y="1235157"/>
                  <a:pt x="3707853" y="1241722"/>
                </a:cubicBezTo>
                <a:cubicBezTo>
                  <a:pt x="3753776" y="1247777"/>
                  <a:pt x="3884527" y="1250073"/>
                  <a:pt x="3925616" y="1253751"/>
                </a:cubicBezTo>
                <a:cubicBezTo>
                  <a:pt x="3936659" y="1256176"/>
                  <a:pt x="3949946" y="1252887"/>
                  <a:pt x="3954387" y="1263789"/>
                </a:cubicBezTo>
                <a:cubicBezTo>
                  <a:pt x="3962052" y="1276954"/>
                  <a:pt x="4002445" y="1257743"/>
                  <a:pt x="3995849" y="1272939"/>
                </a:cubicBezTo>
                <a:cubicBezTo>
                  <a:pt x="4024501" y="1259800"/>
                  <a:pt x="4037687" y="1266099"/>
                  <a:pt x="4060534" y="1273326"/>
                </a:cubicBezTo>
                <a:cubicBezTo>
                  <a:pt x="4222834" y="1244527"/>
                  <a:pt x="4406167" y="1272716"/>
                  <a:pt x="4575478" y="1261726"/>
                </a:cubicBezTo>
                <a:lnTo>
                  <a:pt x="4650026" y="1265798"/>
                </a:lnTo>
                <a:lnTo>
                  <a:pt x="4792008" y="1243899"/>
                </a:lnTo>
                <a:cubicBezTo>
                  <a:pt x="4864797" y="1217989"/>
                  <a:pt x="4892960" y="1244893"/>
                  <a:pt x="4954126" y="1204617"/>
                </a:cubicBezTo>
                <a:cubicBezTo>
                  <a:pt x="5072643" y="1179171"/>
                  <a:pt x="5136253" y="1145277"/>
                  <a:pt x="5309678" y="1128278"/>
                </a:cubicBezTo>
                <a:cubicBezTo>
                  <a:pt x="5365406" y="1122815"/>
                  <a:pt x="5419708" y="1103537"/>
                  <a:pt x="5474724" y="1091167"/>
                </a:cubicBezTo>
                <a:lnTo>
                  <a:pt x="5612132" y="1051509"/>
                </a:lnTo>
                <a:cubicBezTo>
                  <a:pt x="5662448" y="1045154"/>
                  <a:pt x="5747676" y="1053086"/>
                  <a:pt x="5776618" y="1053037"/>
                </a:cubicBezTo>
                <a:lnTo>
                  <a:pt x="5785786" y="1051213"/>
                </a:lnTo>
                <a:lnTo>
                  <a:pt x="5829381" y="1046878"/>
                </a:lnTo>
                <a:cubicBezTo>
                  <a:pt x="5855683" y="1045549"/>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305000" y="965848"/>
                  <a:pt x="6389790" y="916113"/>
                  <a:pt x="6598672" y="902062"/>
                </a:cubicBezTo>
                <a:cubicBezTo>
                  <a:pt x="6696217" y="878308"/>
                  <a:pt x="6705019" y="864412"/>
                  <a:pt x="6766149" y="846132"/>
                </a:cubicBezTo>
                <a:cubicBezTo>
                  <a:pt x="6751303" y="824906"/>
                  <a:pt x="6844288" y="800250"/>
                  <a:pt x="6886312" y="781877"/>
                </a:cubicBezTo>
                <a:cubicBezTo>
                  <a:pt x="6904346" y="796722"/>
                  <a:pt x="6974811" y="693660"/>
                  <a:pt x="7006457" y="699758"/>
                </a:cubicBezTo>
                <a:cubicBezTo>
                  <a:pt x="7015878" y="688760"/>
                  <a:pt x="7169942" y="678731"/>
                  <a:pt x="7231643" y="640778"/>
                </a:cubicBezTo>
                <a:cubicBezTo>
                  <a:pt x="7291087" y="623099"/>
                  <a:pt x="7308597" y="611957"/>
                  <a:pt x="7363123" y="593682"/>
                </a:cubicBezTo>
                <a:cubicBezTo>
                  <a:pt x="7401879" y="595559"/>
                  <a:pt x="7546060" y="516035"/>
                  <a:pt x="7588368" y="531129"/>
                </a:cubicBezTo>
                <a:cubicBezTo>
                  <a:pt x="7589802" y="511039"/>
                  <a:pt x="7775022" y="480542"/>
                  <a:pt x="7782741" y="455936"/>
                </a:cubicBezTo>
                <a:cubicBezTo>
                  <a:pt x="7843362" y="435631"/>
                  <a:pt x="7898455" y="431261"/>
                  <a:pt x="7952094" y="409302"/>
                </a:cubicBezTo>
                <a:cubicBezTo>
                  <a:pt x="8005733" y="387343"/>
                  <a:pt x="8146910" y="289023"/>
                  <a:pt x="8231938" y="259259"/>
                </a:cubicBezTo>
                <a:cubicBezTo>
                  <a:pt x="8305929" y="256630"/>
                  <a:pt x="8363222" y="225400"/>
                  <a:pt x="8428864" y="208471"/>
                </a:cubicBezTo>
                <a:cubicBezTo>
                  <a:pt x="8491413" y="192972"/>
                  <a:pt x="8456819" y="173248"/>
                  <a:pt x="8616510" y="161973"/>
                </a:cubicBezTo>
                <a:cubicBezTo>
                  <a:pt x="8658196" y="158015"/>
                  <a:pt x="8776576" y="160401"/>
                  <a:pt x="8826766" y="152111"/>
                </a:cubicBezTo>
                <a:lnTo>
                  <a:pt x="8917647" y="112232"/>
                </a:lnTo>
                <a:cubicBezTo>
                  <a:pt x="8976899" y="93075"/>
                  <a:pt x="9069756" y="89380"/>
                  <a:pt x="9182272" y="37171"/>
                </a:cubicBezTo>
                <a:cubicBezTo>
                  <a:pt x="9197307" y="35724"/>
                  <a:pt x="9214647" y="30863"/>
                  <a:pt x="9232990" y="24074"/>
                </a:cubicBezTo>
                <a:lnTo>
                  <a:pt x="9288370" y="0"/>
                </a:lnTo>
                <a:lnTo>
                  <a:pt x="0" y="0"/>
                </a:lnTo>
                <a:cubicBezTo>
                  <a:pt x="2719" y="557222"/>
                  <a:pt x="5439" y="1100198"/>
                  <a:pt x="8158" y="1657420"/>
                </a:cubicBezTo>
                <a:close/>
              </a:path>
            </a:pathLst>
          </a:custGeom>
          <a:blipFill>
            <a:blip r:embed="rId3"/>
            <a:tile tx="0" ty="0" sx="70000" sy="70000" flip="none" algn="tl"/>
          </a:blipFill>
          <a:ln w="12700" cap="flat" cmpd="sng" algn="ctr">
            <a:noFill/>
            <a:prstDash val="solid"/>
            <a:miter lim="800000"/>
          </a:ln>
          <a:effectLst>
            <a:innerShdw blurRad="63500" dist="12700" dir="54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8705539-110E-E283-A4E7-379CDE8C5514}"/>
              </a:ext>
            </a:extLst>
          </p:cNvPr>
          <p:cNvSpPr>
            <a:spLocks noGrp="1"/>
          </p:cNvSpPr>
          <p:nvPr>
            <p:ph type="title"/>
          </p:nvPr>
        </p:nvSpPr>
        <p:spPr>
          <a:xfrm>
            <a:off x="685799" y="685800"/>
            <a:ext cx="4559301" cy="1811740"/>
          </a:xfrm>
        </p:spPr>
        <p:txBody>
          <a:bodyPr vert="horz" lIns="91440" tIns="45720" rIns="91440" bIns="45720" rtlCol="0" anchor="ctr">
            <a:normAutofit/>
          </a:bodyPr>
          <a:lstStyle/>
          <a:p>
            <a:r>
              <a:rPr lang="en-US" dirty="0"/>
              <a:t>AtliQ Hardware Business Model</a:t>
            </a:r>
          </a:p>
        </p:txBody>
      </p:sp>
      <p:sp>
        <p:nvSpPr>
          <p:cNvPr id="10" name="TextBox 9">
            <a:extLst>
              <a:ext uri="{FF2B5EF4-FFF2-40B4-BE49-F238E27FC236}">
                <a16:creationId xmlns:a16="http://schemas.microsoft.com/office/drawing/2014/main" id="{636A3132-8A3B-4C0D-DCE6-490B214D2150}"/>
              </a:ext>
            </a:extLst>
          </p:cNvPr>
          <p:cNvSpPr txBox="1"/>
          <p:nvPr/>
        </p:nvSpPr>
        <p:spPr>
          <a:xfrm>
            <a:off x="449482" y="2497540"/>
            <a:ext cx="4559301" cy="3130131"/>
          </a:xfrm>
          <a:prstGeom prst="rect">
            <a:avLst/>
          </a:prstGeom>
        </p:spPr>
        <p:txBody>
          <a:bodyPr vert="horz" lIns="91440" tIns="45720" rIns="91440" bIns="45720" rtlCol="0" anchor="ctr">
            <a:normAutofit/>
          </a:bodyPr>
          <a:lstStyle/>
          <a:p>
            <a:pPr marL="285750" indent="-228600">
              <a:lnSpc>
                <a:spcPct val="120000"/>
              </a:lnSpc>
              <a:spcAft>
                <a:spcPts val="600"/>
              </a:spcAft>
              <a:buFont typeface="Wingdings" panose="05000000000000000000" pitchFamily="2" charset="2"/>
              <a:buChar char="§"/>
            </a:pPr>
            <a:r>
              <a:rPr lang="en-US" dirty="0"/>
              <a:t>AtliQ Hardware is a company that sells gadgets to different customers like </a:t>
            </a:r>
          </a:p>
          <a:p>
            <a:pPr marL="285750" indent="-228600">
              <a:lnSpc>
                <a:spcPct val="120000"/>
              </a:lnSpc>
              <a:spcAft>
                <a:spcPts val="600"/>
              </a:spcAft>
              <a:buFont typeface="Wingdings" panose="05000000000000000000" pitchFamily="2" charset="2"/>
              <a:buChar char="§"/>
            </a:pPr>
            <a:endParaRPr lang="en-US" dirty="0"/>
          </a:p>
          <a:p>
            <a:pPr marL="800100" lvl="1" indent="-285750">
              <a:lnSpc>
                <a:spcPct val="120000"/>
              </a:lnSpc>
              <a:spcAft>
                <a:spcPts val="600"/>
              </a:spcAft>
              <a:buFont typeface="Wingdings" panose="05000000000000000000" pitchFamily="2" charset="2"/>
              <a:buChar char="Ø"/>
            </a:pPr>
            <a:r>
              <a:rPr lang="en-US" dirty="0"/>
              <a:t>Croma </a:t>
            </a:r>
          </a:p>
          <a:p>
            <a:pPr marL="800100" lvl="1" indent="-285750">
              <a:lnSpc>
                <a:spcPct val="120000"/>
              </a:lnSpc>
              <a:spcAft>
                <a:spcPts val="600"/>
              </a:spcAft>
              <a:buFont typeface="Wingdings" panose="05000000000000000000" pitchFamily="2" charset="2"/>
              <a:buChar char="Ø"/>
            </a:pPr>
            <a:r>
              <a:rPr lang="en-US" dirty="0"/>
              <a:t>Best Buy</a:t>
            </a:r>
          </a:p>
          <a:p>
            <a:pPr marL="800100" lvl="1" indent="-285750">
              <a:lnSpc>
                <a:spcPct val="120000"/>
              </a:lnSpc>
              <a:spcAft>
                <a:spcPts val="600"/>
              </a:spcAft>
              <a:buFont typeface="Wingdings" panose="05000000000000000000" pitchFamily="2" charset="2"/>
              <a:buChar char="Ø"/>
            </a:pPr>
            <a:r>
              <a:rPr lang="en-US" dirty="0"/>
              <a:t>Amazon</a:t>
            </a:r>
          </a:p>
          <a:p>
            <a:pPr marL="800100" lvl="1" indent="-285750">
              <a:lnSpc>
                <a:spcPct val="120000"/>
              </a:lnSpc>
              <a:spcAft>
                <a:spcPts val="600"/>
              </a:spcAft>
              <a:buFont typeface="Wingdings" panose="05000000000000000000" pitchFamily="2" charset="2"/>
              <a:buChar char="Ø"/>
            </a:pPr>
            <a:r>
              <a:rPr lang="en-US" dirty="0"/>
              <a:t>Staples </a:t>
            </a:r>
          </a:p>
        </p:txBody>
      </p:sp>
      <p:pic>
        <p:nvPicPr>
          <p:cNvPr id="5" name="Content Placeholder 4" descr="Atliq is a company that sells hardware gadgets to different customers &#10;like Croma, Best Buy, amazon, staples  and then these &#10;customers/stores sell products to the end users">
            <a:extLst>
              <a:ext uri="{FF2B5EF4-FFF2-40B4-BE49-F238E27FC236}">
                <a16:creationId xmlns:a16="http://schemas.microsoft.com/office/drawing/2014/main" id="{3A83727E-B6EA-39A1-BA9B-015133DCDDDC}"/>
              </a:ext>
              <a:ext uri="{C183D7F6-B498-43B3-948B-1728B52AA6E4}">
                <adec:decorative xmlns:adec="http://schemas.microsoft.com/office/drawing/2017/decorative" val="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458264" y="748261"/>
            <a:ext cx="6047935" cy="4133228"/>
          </a:xfrm>
          <a:prstGeom prst="rect">
            <a:avLst/>
          </a:prstGeom>
        </p:spPr>
      </p:pic>
    </p:spTree>
    <p:extLst>
      <p:ext uri="{BB962C8B-B14F-4D97-AF65-F5344CB8AC3E}">
        <p14:creationId xmlns:p14="http://schemas.microsoft.com/office/powerpoint/2010/main" val="1165049832"/>
      </p:ext>
    </p:extLst>
  </p:cSld>
  <p:clrMapOvr>
    <a:masterClrMapping/>
  </p:clrMapOvr>
  <mc:AlternateContent xmlns:mc="http://schemas.openxmlformats.org/markup-compatibility/2006" xmlns:p14="http://schemas.microsoft.com/office/powerpoint/2010/main">
    <mc:Choice Requires="p14">
      <p:transition spd="slow" p14:dur="2000" advTm="25925"/>
    </mc:Choice>
    <mc:Fallback xmlns="">
      <p:transition spd="slow" advTm="2592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571F2694-AE24-4893-BEF3-43FE324DF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6D69FA61-5492-4236-8378-D67E60D78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1046" y="500156"/>
            <a:ext cx="7480954" cy="6357844"/>
          </a:xfrm>
          <a:custGeom>
            <a:avLst/>
            <a:gdLst>
              <a:gd name="connsiteX0" fmla="*/ 278673 w 7480954"/>
              <a:gd name="connsiteY0" fmla="*/ 0 h 6357844"/>
              <a:gd name="connsiteX1" fmla="*/ 7480954 w 7480954"/>
              <a:gd name="connsiteY1" fmla="*/ 272747 h 6357844"/>
              <a:gd name="connsiteX2" fmla="*/ 7480954 w 7480954"/>
              <a:gd name="connsiteY2" fmla="*/ 6357844 h 6357844"/>
              <a:gd name="connsiteX3" fmla="*/ 3461131 w 7480954"/>
              <a:gd name="connsiteY3" fmla="*/ 6357844 h 6357844"/>
              <a:gd name="connsiteX4" fmla="*/ 0 w 7480954"/>
              <a:gd name="connsiteY4" fmla="*/ 6222887 h 6357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954" h="6357844">
                <a:moveTo>
                  <a:pt x="278673" y="0"/>
                </a:moveTo>
                <a:lnTo>
                  <a:pt x="7480954" y="272747"/>
                </a:lnTo>
                <a:lnTo>
                  <a:pt x="7480954" y="6357844"/>
                </a:lnTo>
                <a:lnTo>
                  <a:pt x="3461131" y="6357844"/>
                </a:lnTo>
                <a:lnTo>
                  <a:pt x="0" y="6222887"/>
                </a:lnTo>
                <a:close/>
              </a:path>
            </a:pathLst>
          </a:custGeom>
          <a:solidFill>
            <a:srgbClr val="EFEEE9"/>
          </a:solidFill>
          <a:ln w="12700" cap="flat" cmpd="sng" algn="ctr">
            <a:noFill/>
            <a:prstDash val="solid"/>
            <a:miter lim="800000"/>
          </a:ln>
          <a:effectLst>
            <a:outerShdw blurRad="635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 name="Picture 19" descr="White bulbs with a yellow one standing out">
            <a:extLst>
              <a:ext uri="{FF2B5EF4-FFF2-40B4-BE49-F238E27FC236}">
                <a16:creationId xmlns:a16="http://schemas.microsoft.com/office/drawing/2014/main" id="{11B1855D-3276-576D-210B-3BE2A32E19EF}"/>
              </a:ext>
            </a:extLst>
          </p:cNvPr>
          <p:cNvPicPr>
            <a:picLocks noChangeAspect="1"/>
          </p:cNvPicPr>
          <p:nvPr/>
        </p:nvPicPr>
        <p:blipFill rotWithShape="1">
          <a:blip r:embed="rId3"/>
          <a:srcRect l="2846" r="18717"/>
          <a:stretch/>
        </p:blipFill>
        <p:spPr>
          <a:xfrm>
            <a:off x="4847442" y="607819"/>
            <a:ext cx="7344558" cy="6250183"/>
          </a:xfrm>
          <a:custGeom>
            <a:avLst/>
            <a:gdLst/>
            <a:ahLst/>
            <a:cxnLst/>
            <a:rect l="l" t="t" r="r" b="b"/>
            <a:pathLst>
              <a:path w="7344558" h="6250183">
                <a:moveTo>
                  <a:pt x="293255" y="12"/>
                </a:moveTo>
                <a:lnTo>
                  <a:pt x="5010383" y="178647"/>
                </a:lnTo>
                <a:lnTo>
                  <a:pt x="5011465" y="178437"/>
                </a:lnTo>
                <a:cubicBezTo>
                  <a:pt x="5054106" y="173641"/>
                  <a:pt x="5171573" y="176792"/>
                  <a:pt x="5165603" y="184356"/>
                </a:cubicBezTo>
                <a:lnTo>
                  <a:pt x="5190960" y="185486"/>
                </a:lnTo>
                <a:lnTo>
                  <a:pt x="5508389" y="197507"/>
                </a:lnTo>
                <a:lnTo>
                  <a:pt x="5990319" y="215757"/>
                </a:lnTo>
                <a:lnTo>
                  <a:pt x="6547813" y="236869"/>
                </a:lnTo>
                <a:lnTo>
                  <a:pt x="6561233" y="235680"/>
                </a:lnTo>
                <a:lnTo>
                  <a:pt x="6613675" y="227162"/>
                </a:lnTo>
                <a:lnTo>
                  <a:pt x="6625038" y="221701"/>
                </a:lnTo>
                <a:lnTo>
                  <a:pt x="6637769" y="227215"/>
                </a:lnTo>
                <a:cubicBezTo>
                  <a:pt x="6639297" y="228756"/>
                  <a:pt x="6640519" y="230467"/>
                  <a:pt x="6641402" y="232289"/>
                </a:cubicBezTo>
                <a:lnTo>
                  <a:pt x="6683183" y="224070"/>
                </a:lnTo>
                <a:lnTo>
                  <a:pt x="6688193" y="223985"/>
                </a:lnTo>
                <a:lnTo>
                  <a:pt x="6722595" y="226674"/>
                </a:lnTo>
                <a:lnTo>
                  <a:pt x="6773536" y="235765"/>
                </a:lnTo>
                <a:lnTo>
                  <a:pt x="6789561" y="246023"/>
                </a:lnTo>
                <a:lnTo>
                  <a:pt x="6981517" y="253293"/>
                </a:lnTo>
                <a:lnTo>
                  <a:pt x="6986824" y="252001"/>
                </a:lnTo>
                <a:cubicBezTo>
                  <a:pt x="6989470" y="250084"/>
                  <a:pt x="6990985" y="246869"/>
                  <a:pt x="6990588" y="241626"/>
                </a:cubicBezTo>
                <a:cubicBezTo>
                  <a:pt x="6996528" y="242374"/>
                  <a:pt x="7002348" y="243980"/>
                  <a:pt x="7008208" y="245802"/>
                </a:cubicBezTo>
                <a:lnTo>
                  <a:pt x="7011277" y="246742"/>
                </a:lnTo>
                <a:lnTo>
                  <a:pt x="7022893" y="245722"/>
                </a:lnTo>
                <a:lnTo>
                  <a:pt x="7027000" y="251414"/>
                </a:lnTo>
                <a:lnTo>
                  <a:pt x="7066230" y="250612"/>
                </a:lnTo>
                <a:cubicBezTo>
                  <a:pt x="7083618" y="236219"/>
                  <a:pt x="7114939" y="244302"/>
                  <a:pt x="7141458" y="238654"/>
                </a:cubicBezTo>
                <a:lnTo>
                  <a:pt x="7153218" y="233040"/>
                </a:lnTo>
                <a:lnTo>
                  <a:pt x="7229682" y="226260"/>
                </a:lnTo>
                <a:lnTo>
                  <a:pt x="7282126" y="217743"/>
                </a:lnTo>
                <a:lnTo>
                  <a:pt x="7293487" y="212281"/>
                </a:lnTo>
                <a:lnTo>
                  <a:pt x="7306220" y="217795"/>
                </a:lnTo>
                <a:cubicBezTo>
                  <a:pt x="7307744" y="219336"/>
                  <a:pt x="7308968" y="221046"/>
                  <a:pt x="7309853" y="222869"/>
                </a:cubicBezTo>
                <a:lnTo>
                  <a:pt x="7344558" y="216041"/>
                </a:lnTo>
                <a:lnTo>
                  <a:pt x="7344558" y="6250183"/>
                </a:lnTo>
                <a:lnTo>
                  <a:pt x="6299708" y="6250183"/>
                </a:lnTo>
                <a:lnTo>
                  <a:pt x="2946685" y="6119754"/>
                </a:lnTo>
                <a:lnTo>
                  <a:pt x="2890409" y="6126736"/>
                </a:lnTo>
                <a:cubicBezTo>
                  <a:pt x="2889464" y="6126757"/>
                  <a:pt x="2866647" y="6125338"/>
                  <a:pt x="2865459" y="6125958"/>
                </a:cubicBezTo>
                <a:lnTo>
                  <a:pt x="2849650" y="6124598"/>
                </a:lnTo>
                <a:lnTo>
                  <a:pt x="2844642" y="6115722"/>
                </a:lnTo>
                <a:cubicBezTo>
                  <a:pt x="2832228" y="6111709"/>
                  <a:pt x="2794354" y="6111126"/>
                  <a:pt x="2772543" y="6109760"/>
                </a:cubicBezTo>
                <a:lnTo>
                  <a:pt x="2706438" y="6111061"/>
                </a:lnTo>
                <a:lnTo>
                  <a:pt x="2696814" y="6106893"/>
                </a:lnTo>
                <a:lnTo>
                  <a:pt x="2629247" y="6107127"/>
                </a:lnTo>
                <a:lnTo>
                  <a:pt x="2609381" y="6103582"/>
                </a:lnTo>
                <a:lnTo>
                  <a:pt x="2338391" y="6093320"/>
                </a:lnTo>
                <a:lnTo>
                  <a:pt x="2330294" y="6095512"/>
                </a:lnTo>
                <a:lnTo>
                  <a:pt x="2288518" y="6102090"/>
                </a:lnTo>
                <a:lnTo>
                  <a:pt x="2228015" y="6107455"/>
                </a:lnTo>
                <a:lnTo>
                  <a:pt x="2186520" y="6114195"/>
                </a:lnTo>
                <a:cubicBezTo>
                  <a:pt x="2175947" y="6114641"/>
                  <a:pt x="2173747" y="6109730"/>
                  <a:pt x="2164581" y="6110137"/>
                </a:cubicBezTo>
                <a:lnTo>
                  <a:pt x="2131523" y="6116642"/>
                </a:lnTo>
                <a:lnTo>
                  <a:pt x="2100339" y="6114580"/>
                </a:lnTo>
                <a:lnTo>
                  <a:pt x="2060032" y="6107388"/>
                </a:lnTo>
                <a:cubicBezTo>
                  <a:pt x="2046810" y="6102506"/>
                  <a:pt x="2035495" y="6084148"/>
                  <a:pt x="2018526" y="6092674"/>
                </a:cubicBezTo>
                <a:lnTo>
                  <a:pt x="1977869" y="6079666"/>
                </a:lnTo>
                <a:lnTo>
                  <a:pt x="1904165" y="6076875"/>
                </a:lnTo>
                <a:lnTo>
                  <a:pt x="1348899" y="6055847"/>
                </a:lnTo>
                <a:cubicBezTo>
                  <a:pt x="1334850" y="6058902"/>
                  <a:pt x="1329510" y="6065400"/>
                  <a:pt x="1306752" y="6065012"/>
                </a:cubicBezTo>
                <a:lnTo>
                  <a:pt x="1266722" y="6052736"/>
                </a:lnTo>
                <a:lnTo>
                  <a:pt x="25653" y="6005737"/>
                </a:lnTo>
                <a:cubicBezTo>
                  <a:pt x="10621" y="6005112"/>
                  <a:pt x="-808" y="5987609"/>
                  <a:pt x="45" y="5966529"/>
                </a:cubicBezTo>
                <a:lnTo>
                  <a:pt x="264242" y="37262"/>
                </a:lnTo>
                <a:cubicBezTo>
                  <a:pt x="265220" y="16144"/>
                  <a:pt x="278186" y="-499"/>
                  <a:pt x="293255" y="12"/>
                </a:cubicBezTo>
                <a:close/>
              </a:path>
            </a:pathLst>
          </a:custGeom>
        </p:spPr>
      </p:pic>
      <p:sp>
        <p:nvSpPr>
          <p:cNvPr id="2" name="Title 1">
            <a:extLst>
              <a:ext uri="{FF2B5EF4-FFF2-40B4-BE49-F238E27FC236}">
                <a16:creationId xmlns:a16="http://schemas.microsoft.com/office/drawing/2014/main" id="{461BAFDA-A651-CF14-1C7F-A29F4ED9F8E0}"/>
              </a:ext>
            </a:extLst>
          </p:cNvPr>
          <p:cNvSpPr>
            <a:spLocks noGrp="1"/>
          </p:cNvSpPr>
          <p:nvPr>
            <p:ph type="title"/>
          </p:nvPr>
        </p:nvSpPr>
        <p:spPr>
          <a:xfrm>
            <a:off x="707740" y="225488"/>
            <a:ext cx="3159171" cy="1725632"/>
          </a:xfrm>
        </p:spPr>
        <p:txBody>
          <a:bodyPr anchor="ctr">
            <a:normAutofit/>
          </a:bodyPr>
          <a:lstStyle/>
          <a:p>
            <a:r>
              <a:rPr lang="en-US" dirty="0"/>
              <a:t>Objective</a:t>
            </a:r>
            <a:endParaRPr lang="en-IN" dirty="0"/>
          </a:p>
        </p:txBody>
      </p:sp>
      <p:sp>
        <p:nvSpPr>
          <p:cNvPr id="3" name="Content Placeholder 2">
            <a:extLst>
              <a:ext uri="{FF2B5EF4-FFF2-40B4-BE49-F238E27FC236}">
                <a16:creationId xmlns:a16="http://schemas.microsoft.com/office/drawing/2014/main" id="{6267F74C-7DE3-900C-19A3-F76756705C7D}"/>
              </a:ext>
            </a:extLst>
          </p:cNvPr>
          <p:cNvSpPr>
            <a:spLocks noGrp="1"/>
          </p:cNvSpPr>
          <p:nvPr>
            <p:ph idx="1"/>
          </p:nvPr>
        </p:nvSpPr>
        <p:spPr>
          <a:xfrm>
            <a:off x="707740" y="2176608"/>
            <a:ext cx="3543484" cy="3970620"/>
          </a:xfrm>
        </p:spPr>
        <p:txBody>
          <a:bodyPr anchor="ctr">
            <a:normAutofit/>
          </a:bodyPr>
          <a:lstStyle/>
          <a:p>
            <a:pPr marL="285750" indent="-285750">
              <a:buFont typeface="Wingdings" panose="05000000000000000000" pitchFamily="2" charset="2"/>
              <a:buChar char="§"/>
            </a:pPr>
            <a:r>
              <a:rPr lang="en-US" dirty="0"/>
              <a:t>This project, aims to help AtliQ Hardware's sales team make smart decisions by creating easy-to-understand Excel reports.</a:t>
            </a:r>
          </a:p>
          <a:p>
            <a:pPr marL="0" indent="0">
              <a:buNone/>
            </a:pPr>
            <a:endParaRPr lang="en-US" dirty="0"/>
          </a:p>
          <a:p>
            <a:pPr lvl="3">
              <a:buFont typeface="Wingdings" panose="05000000000000000000" pitchFamily="2" charset="2"/>
              <a:buChar char="Ø"/>
            </a:pPr>
            <a:r>
              <a:rPr lang="en-IN" sz="1600" b="1" dirty="0"/>
              <a:t>Guide Smart Choices</a:t>
            </a:r>
            <a:endParaRPr lang="en-US" sz="1600" b="1" dirty="0"/>
          </a:p>
          <a:p>
            <a:pPr lvl="3">
              <a:buFont typeface="Wingdings" panose="05000000000000000000" pitchFamily="2" charset="2"/>
              <a:buChar char="Ø"/>
            </a:pPr>
            <a:r>
              <a:rPr lang="en-IN" sz="1600" b="1" dirty="0"/>
              <a:t>Use Data for Growth</a:t>
            </a:r>
            <a:endParaRPr lang="en-US" sz="1600" b="1" dirty="0"/>
          </a:p>
          <a:p>
            <a:pPr lvl="3">
              <a:buFont typeface="Wingdings" panose="05000000000000000000" pitchFamily="2" charset="2"/>
              <a:buChar char="Ø"/>
            </a:pPr>
            <a:r>
              <a:rPr lang="en-IN" sz="1600" b="1" dirty="0"/>
              <a:t>Check Performance</a:t>
            </a:r>
            <a:endParaRPr lang="en-US" sz="1600" b="1" dirty="0"/>
          </a:p>
          <a:p>
            <a:pPr marL="0" indent="0">
              <a:buNone/>
            </a:pPr>
            <a:endParaRPr lang="en-IN" dirty="0"/>
          </a:p>
        </p:txBody>
      </p:sp>
    </p:spTree>
    <p:extLst>
      <p:ext uri="{BB962C8B-B14F-4D97-AF65-F5344CB8AC3E}">
        <p14:creationId xmlns:p14="http://schemas.microsoft.com/office/powerpoint/2010/main" val="2097338992"/>
      </p:ext>
    </p:extLst>
  </p:cSld>
  <p:clrMapOvr>
    <a:masterClrMapping/>
  </p:clrMapOvr>
  <mc:AlternateContent xmlns:mc="http://schemas.openxmlformats.org/markup-compatibility/2006" xmlns:p14="http://schemas.microsoft.com/office/powerpoint/2010/main">
    <mc:Choice Requires="p14">
      <p:transition spd="slow" p14:dur="2000" advTm="41061"/>
    </mc:Choice>
    <mc:Fallback xmlns="">
      <p:transition spd="slow" advTm="4106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571F2694-AE24-4893-BEF3-43FE324DF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6D69FA61-5492-4236-8378-D67E60D78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1046" y="500156"/>
            <a:ext cx="7480954" cy="6357844"/>
          </a:xfrm>
          <a:custGeom>
            <a:avLst/>
            <a:gdLst>
              <a:gd name="connsiteX0" fmla="*/ 278673 w 7480954"/>
              <a:gd name="connsiteY0" fmla="*/ 0 h 6357844"/>
              <a:gd name="connsiteX1" fmla="*/ 7480954 w 7480954"/>
              <a:gd name="connsiteY1" fmla="*/ 272747 h 6357844"/>
              <a:gd name="connsiteX2" fmla="*/ 7480954 w 7480954"/>
              <a:gd name="connsiteY2" fmla="*/ 6357844 h 6357844"/>
              <a:gd name="connsiteX3" fmla="*/ 3461131 w 7480954"/>
              <a:gd name="connsiteY3" fmla="*/ 6357844 h 6357844"/>
              <a:gd name="connsiteX4" fmla="*/ 0 w 7480954"/>
              <a:gd name="connsiteY4" fmla="*/ 6222887 h 6357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954" h="6357844">
                <a:moveTo>
                  <a:pt x="278673" y="0"/>
                </a:moveTo>
                <a:lnTo>
                  <a:pt x="7480954" y="272747"/>
                </a:lnTo>
                <a:lnTo>
                  <a:pt x="7480954" y="6357844"/>
                </a:lnTo>
                <a:lnTo>
                  <a:pt x="3461131" y="6357844"/>
                </a:lnTo>
                <a:lnTo>
                  <a:pt x="0" y="6222887"/>
                </a:lnTo>
                <a:close/>
              </a:path>
            </a:pathLst>
          </a:custGeom>
          <a:solidFill>
            <a:srgbClr val="EFEEE9"/>
          </a:solidFill>
          <a:ln w="12700" cap="flat" cmpd="sng" algn="ctr">
            <a:noFill/>
            <a:prstDash val="solid"/>
            <a:miter lim="800000"/>
          </a:ln>
          <a:effectLst>
            <a:outerShdw blurRad="635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Magnifying glass showing decling performance">
            <a:extLst>
              <a:ext uri="{FF2B5EF4-FFF2-40B4-BE49-F238E27FC236}">
                <a16:creationId xmlns:a16="http://schemas.microsoft.com/office/drawing/2014/main" id="{013E0F34-AC99-D897-64A5-A6CB266CF5F2}"/>
              </a:ext>
            </a:extLst>
          </p:cNvPr>
          <p:cNvPicPr>
            <a:picLocks noChangeAspect="1"/>
          </p:cNvPicPr>
          <p:nvPr/>
        </p:nvPicPr>
        <p:blipFill rotWithShape="1">
          <a:blip r:embed="rId3"/>
          <a:srcRect r="21563"/>
          <a:stretch/>
        </p:blipFill>
        <p:spPr>
          <a:xfrm>
            <a:off x="4847442" y="607819"/>
            <a:ext cx="7344558" cy="6250183"/>
          </a:xfrm>
          <a:custGeom>
            <a:avLst/>
            <a:gdLst/>
            <a:ahLst/>
            <a:cxnLst/>
            <a:rect l="l" t="t" r="r" b="b"/>
            <a:pathLst>
              <a:path w="7344558" h="6250183">
                <a:moveTo>
                  <a:pt x="293255" y="12"/>
                </a:moveTo>
                <a:lnTo>
                  <a:pt x="5010383" y="178647"/>
                </a:lnTo>
                <a:lnTo>
                  <a:pt x="5011465" y="178437"/>
                </a:lnTo>
                <a:cubicBezTo>
                  <a:pt x="5054106" y="173641"/>
                  <a:pt x="5171573" y="176792"/>
                  <a:pt x="5165603" y="184356"/>
                </a:cubicBezTo>
                <a:lnTo>
                  <a:pt x="5190960" y="185486"/>
                </a:lnTo>
                <a:lnTo>
                  <a:pt x="5508389" y="197507"/>
                </a:lnTo>
                <a:lnTo>
                  <a:pt x="5990319" y="215757"/>
                </a:lnTo>
                <a:lnTo>
                  <a:pt x="6547813" y="236869"/>
                </a:lnTo>
                <a:lnTo>
                  <a:pt x="6561233" y="235680"/>
                </a:lnTo>
                <a:lnTo>
                  <a:pt x="6613675" y="227162"/>
                </a:lnTo>
                <a:lnTo>
                  <a:pt x="6625038" y="221701"/>
                </a:lnTo>
                <a:lnTo>
                  <a:pt x="6637769" y="227215"/>
                </a:lnTo>
                <a:cubicBezTo>
                  <a:pt x="6639297" y="228756"/>
                  <a:pt x="6640519" y="230467"/>
                  <a:pt x="6641402" y="232289"/>
                </a:cubicBezTo>
                <a:lnTo>
                  <a:pt x="6683183" y="224070"/>
                </a:lnTo>
                <a:lnTo>
                  <a:pt x="6688193" y="223985"/>
                </a:lnTo>
                <a:lnTo>
                  <a:pt x="6722595" y="226674"/>
                </a:lnTo>
                <a:lnTo>
                  <a:pt x="6773536" y="235765"/>
                </a:lnTo>
                <a:lnTo>
                  <a:pt x="6789561" y="246023"/>
                </a:lnTo>
                <a:lnTo>
                  <a:pt x="6981517" y="253293"/>
                </a:lnTo>
                <a:lnTo>
                  <a:pt x="6986824" y="252001"/>
                </a:lnTo>
                <a:cubicBezTo>
                  <a:pt x="6989470" y="250084"/>
                  <a:pt x="6990985" y="246869"/>
                  <a:pt x="6990588" y="241626"/>
                </a:cubicBezTo>
                <a:cubicBezTo>
                  <a:pt x="6996528" y="242374"/>
                  <a:pt x="7002348" y="243980"/>
                  <a:pt x="7008208" y="245802"/>
                </a:cubicBezTo>
                <a:lnTo>
                  <a:pt x="7011277" y="246742"/>
                </a:lnTo>
                <a:lnTo>
                  <a:pt x="7022893" y="245722"/>
                </a:lnTo>
                <a:lnTo>
                  <a:pt x="7027000" y="251414"/>
                </a:lnTo>
                <a:lnTo>
                  <a:pt x="7066230" y="250612"/>
                </a:lnTo>
                <a:cubicBezTo>
                  <a:pt x="7083618" y="236219"/>
                  <a:pt x="7114939" y="244302"/>
                  <a:pt x="7141458" y="238654"/>
                </a:cubicBezTo>
                <a:lnTo>
                  <a:pt x="7153218" y="233040"/>
                </a:lnTo>
                <a:lnTo>
                  <a:pt x="7229682" y="226260"/>
                </a:lnTo>
                <a:lnTo>
                  <a:pt x="7282126" y="217743"/>
                </a:lnTo>
                <a:lnTo>
                  <a:pt x="7293487" y="212281"/>
                </a:lnTo>
                <a:lnTo>
                  <a:pt x="7306220" y="217795"/>
                </a:lnTo>
                <a:cubicBezTo>
                  <a:pt x="7307744" y="219336"/>
                  <a:pt x="7308968" y="221046"/>
                  <a:pt x="7309853" y="222869"/>
                </a:cubicBezTo>
                <a:lnTo>
                  <a:pt x="7344558" y="216041"/>
                </a:lnTo>
                <a:lnTo>
                  <a:pt x="7344558" y="6250183"/>
                </a:lnTo>
                <a:lnTo>
                  <a:pt x="6299708" y="6250183"/>
                </a:lnTo>
                <a:lnTo>
                  <a:pt x="2946685" y="6119754"/>
                </a:lnTo>
                <a:lnTo>
                  <a:pt x="2890409" y="6126736"/>
                </a:lnTo>
                <a:cubicBezTo>
                  <a:pt x="2889464" y="6126757"/>
                  <a:pt x="2866647" y="6125338"/>
                  <a:pt x="2865459" y="6125958"/>
                </a:cubicBezTo>
                <a:lnTo>
                  <a:pt x="2849650" y="6124598"/>
                </a:lnTo>
                <a:lnTo>
                  <a:pt x="2844642" y="6115722"/>
                </a:lnTo>
                <a:cubicBezTo>
                  <a:pt x="2832228" y="6111709"/>
                  <a:pt x="2794354" y="6111126"/>
                  <a:pt x="2772543" y="6109760"/>
                </a:cubicBezTo>
                <a:lnTo>
                  <a:pt x="2706438" y="6111061"/>
                </a:lnTo>
                <a:lnTo>
                  <a:pt x="2696814" y="6106893"/>
                </a:lnTo>
                <a:lnTo>
                  <a:pt x="2629247" y="6107127"/>
                </a:lnTo>
                <a:lnTo>
                  <a:pt x="2609381" y="6103582"/>
                </a:lnTo>
                <a:lnTo>
                  <a:pt x="2338391" y="6093320"/>
                </a:lnTo>
                <a:lnTo>
                  <a:pt x="2330294" y="6095512"/>
                </a:lnTo>
                <a:lnTo>
                  <a:pt x="2288518" y="6102090"/>
                </a:lnTo>
                <a:lnTo>
                  <a:pt x="2228015" y="6107455"/>
                </a:lnTo>
                <a:lnTo>
                  <a:pt x="2186520" y="6114195"/>
                </a:lnTo>
                <a:cubicBezTo>
                  <a:pt x="2175947" y="6114641"/>
                  <a:pt x="2173747" y="6109730"/>
                  <a:pt x="2164581" y="6110137"/>
                </a:cubicBezTo>
                <a:lnTo>
                  <a:pt x="2131523" y="6116642"/>
                </a:lnTo>
                <a:lnTo>
                  <a:pt x="2100339" y="6114580"/>
                </a:lnTo>
                <a:lnTo>
                  <a:pt x="2060032" y="6107388"/>
                </a:lnTo>
                <a:cubicBezTo>
                  <a:pt x="2046810" y="6102506"/>
                  <a:pt x="2035495" y="6084148"/>
                  <a:pt x="2018526" y="6092674"/>
                </a:cubicBezTo>
                <a:lnTo>
                  <a:pt x="1977869" y="6079666"/>
                </a:lnTo>
                <a:lnTo>
                  <a:pt x="1904165" y="6076875"/>
                </a:lnTo>
                <a:lnTo>
                  <a:pt x="1348899" y="6055847"/>
                </a:lnTo>
                <a:cubicBezTo>
                  <a:pt x="1334850" y="6058902"/>
                  <a:pt x="1329510" y="6065400"/>
                  <a:pt x="1306752" y="6065012"/>
                </a:cubicBezTo>
                <a:lnTo>
                  <a:pt x="1266722" y="6052736"/>
                </a:lnTo>
                <a:lnTo>
                  <a:pt x="25653" y="6005737"/>
                </a:lnTo>
                <a:cubicBezTo>
                  <a:pt x="10621" y="6005112"/>
                  <a:pt x="-808" y="5987609"/>
                  <a:pt x="45" y="5966529"/>
                </a:cubicBezTo>
                <a:lnTo>
                  <a:pt x="264242" y="37262"/>
                </a:lnTo>
                <a:cubicBezTo>
                  <a:pt x="265220" y="16144"/>
                  <a:pt x="278186" y="-499"/>
                  <a:pt x="293255" y="12"/>
                </a:cubicBezTo>
                <a:close/>
              </a:path>
            </a:pathLst>
          </a:custGeom>
        </p:spPr>
      </p:pic>
      <p:sp>
        <p:nvSpPr>
          <p:cNvPr id="2" name="Title 1">
            <a:extLst>
              <a:ext uri="{FF2B5EF4-FFF2-40B4-BE49-F238E27FC236}">
                <a16:creationId xmlns:a16="http://schemas.microsoft.com/office/drawing/2014/main" id="{89057CB7-04AA-11C3-5339-65E5B7BBB0BC}"/>
              </a:ext>
            </a:extLst>
          </p:cNvPr>
          <p:cNvSpPr>
            <a:spLocks noGrp="1"/>
          </p:cNvSpPr>
          <p:nvPr>
            <p:ph type="title"/>
          </p:nvPr>
        </p:nvSpPr>
        <p:spPr>
          <a:xfrm>
            <a:off x="683959" y="702566"/>
            <a:ext cx="5412041" cy="1725632"/>
          </a:xfrm>
        </p:spPr>
        <p:txBody>
          <a:bodyPr vert="horz" lIns="91440" tIns="45720" rIns="91440" bIns="45720" rtlCol="0" anchor="ctr">
            <a:normAutofit/>
          </a:bodyPr>
          <a:lstStyle/>
          <a:p>
            <a:pPr>
              <a:lnSpc>
                <a:spcPct val="110000"/>
              </a:lnSpc>
            </a:pPr>
            <a:r>
              <a:rPr lang="en-US" sz="3100"/>
              <a:t>Purpose of analyzing Net Sales Performance and Market vs. Target</a:t>
            </a:r>
          </a:p>
        </p:txBody>
      </p:sp>
      <p:sp>
        <p:nvSpPr>
          <p:cNvPr id="10" name="TextBox 9">
            <a:extLst>
              <a:ext uri="{FF2B5EF4-FFF2-40B4-BE49-F238E27FC236}">
                <a16:creationId xmlns:a16="http://schemas.microsoft.com/office/drawing/2014/main" id="{76E0ECC8-3295-DD48-4D31-A9B18FA712E6}"/>
              </a:ext>
            </a:extLst>
          </p:cNvPr>
          <p:cNvSpPr txBox="1"/>
          <p:nvPr/>
        </p:nvSpPr>
        <p:spPr>
          <a:xfrm>
            <a:off x="683959" y="2947131"/>
            <a:ext cx="3620755" cy="3910869"/>
          </a:xfrm>
          <a:prstGeom prst="rect">
            <a:avLst/>
          </a:prstGeom>
        </p:spPr>
        <p:txBody>
          <a:bodyPr vert="horz" lIns="91440" tIns="45720" rIns="91440" bIns="45720" rtlCol="0" anchor="ctr">
            <a:normAutofit fontScale="92500"/>
          </a:bodyPr>
          <a:lstStyle/>
          <a:p>
            <a:pPr indent="-228600">
              <a:lnSpc>
                <a:spcPct val="110000"/>
              </a:lnSpc>
            </a:pPr>
            <a:r>
              <a:rPr lang="en-US" sz="1600" b="1" dirty="0">
                <a:effectLst/>
              </a:rPr>
              <a:t>Net sales performance: </a:t>
            </a:r>
          </a:p>
          <a:p>
            <a:pPr indent="-228600">
              <a:lnSpc>
                <a:spcPct val="110000"/>
              </a:lnSpc>
            </a:pPr>
            <a:endParaRPr lang="en-US" sz="1600" b="1" dirty="0">
              <a:effectLst/>
            </a:endParaRPr>
          </a:p>
          <a:p>
            <a:pPr indent="-228600">
              <a:lnSpc>
                <a:spcPct val="110000"/>
              </a:lnSpc>
              <a:spcAft>
                <a:spcPts val="800"/>
              </a:spcAft>
            </a:pPr>
            <a:r>
              <a:rPr lang="en-US" sz="1600" b="1" dirty="0"/>
              <a:t>	</a:t>
            </a:r>
            <a:r>
              <a:rPr lang="en-US" sz="1600" dirty="0">
                <a:effectLst/>
              </a:rPr>
              <a:t> Analyzing Net Sales Performance from 2019 to 2021 helps us see how well AtliQ Hardware is doing and understand if sales are going up or down in different countries.</a:t>
            </a:r>
          </a:p>
          <a:p>
            <a:pPr indent="-228600">
              <a:lnSpc>
                <a:spcPct val="110000"/>
              </a:lnSpc>
            </a:pPr>
            <a:endParaRPr lang="en-US" sz="1600" b="1" dirty="0">
              <a:effectLst/>
            </a:endParaRPr>
          </a:p>
          <a:p>
            <a:pPr indent="-228600">
              <a:lnSpc>
                <a:spcPct val="110000"/>
              </a:lnSpc>
            </a:pPr>
            <a:r>
              <a:rPr lang="en-US" sz="1600" b="1" dirty="0">
                <a:effectLst/>
              </a:rPr>
              <a:t>Market vs. Target:</a:t>
            </a:r>
          </a:p>
          <a:p>
            <a:pPr indent="-228600">
              <a:lnSpc>
                <a:spcPct val="110000"/>
              </a:lnSpc>
              <a:spcAft>
                <a:spcPts val="800"/>
              </a:spcAft>
            </a:pPr>
            <a:r>
              <a:rPr lang="en-US" sz="1600" b="1" dirty="0"/>
              <a:t>	</a:t>
            </a:r>
            <a:r>
              <a:rPr lang="en-US" sz="1600" dirty="0">
                <a:effectLst/>
              </a:rPr>
              <a:t> Market vs. Target analysis helps make sure AtliQ Hardware's sales match the goals we set. </a:t>
            </a:r>
            <a:endParaRPr lang="en-US" sz="1600" b="1" dirty="0">
              <a:effectLst/>
            </a:endParaRPr>
          </a:p>
          <a:p>
            <a:pPr indent="-228600">
              <a:lnSpc>
                <a:spcPct val="110000"/>
              </a:lnSpc>
            </a:pPr>
            <a:endParaRPr lang="en-US" sz="1400" b="1" dirty="0">
              <a:effectLst/>
            </a:endParaRPr>
          </a:p>
          <a:p>
            <a:pPr indent="-228600">
              <a:lnSpc>
                <a:spcPct val="110000"/>
              </a:lnSpc>
            </a:pPr>
            <a:endParaRPr lang="en-US" sz="1300" dirty="0"/>
          </a:p>
        </p:txBody>
      </p:sp>
    </p:spTree>
    <p:extLst>
      <p:ext uri="{BB962C8B-B14F-4D97-AF65-F5344CB8AC3E}">
        <p14:creationId xmlns:p14="http://schemas.microsoft.com/office/powerpoint/2010/main" val="2410030671"/>
      </p:ext>
    </p:extLst>
  </p:cSld>
  <p:clrMapOvr>
    <a:masterClrMapping/>
  </p:clrMapOvr>
  <mc:AlternateContent xmlns:mc="http://schemas.openxmlformats.org/markup-compatibility/2006" xmlns:p14="http://schemas.microsoft.com/office/powerpoint/2010/main">
    <mc:Choice Requires="p14">
      <p:transition spd="slow" p14:dur="2000" advTm="45139"/>
    </mc:Choice>
    <mc:Fallback xmlns="">
      <p:transition spd="slow" advTm="451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EF32ACB-37F7-4E27-BDBC-67A94864F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Financial graphs on a dark display">
            <a:extLst>
              <a:ext uri="{FF2B5EF4-FFF2-40B4-BE49-F238E27FC236}">
                <a16:creationId xmlns:a16="http://schemas.microsoft.com/office/drawing/2014/main" id="{353A2E65-AFA1-342C-52C3-6F9A4E3CC419}"/>
              </a:ext>
            </a:extLst>
          </p:cNvPr>
          <p:cNvPicPr>
            <a:picLocks noChangeAspect="1"/>
          </p:cNvPicPr>
          <p:nvPr/>
        </p:nvPicPr>
        <p:blipFill rotWithShape="1">
          <a:blip r:embed="rId3">
            <a:alphaModFix/>
          </a:blip>
          <a:srcRect t="9849"/>
          <a:stretch/>
        </p:blipFill>
        <p:spPr>
          <a:xfrm>
            <a:off x="20" y="-5732"/>
            <a:ext cx="12191980" cy="6869465"/>
          </a:xfrm>
          <a:prstGeom prst="rect">
            <a:avLst/>
          </a:prstGeom>
        </p:spPr>
      </p:pic>
      <p:sp>
        <p:nvSpPr>
          <p:cNvPr id="21" name="Rectangle 20">
            <a:extLst>
              <a:ext uri="{FF2B5EF4-FFF2-40B4-BE49-F238E27FC236}">
                <a16:creationId xmlns:a16="http://schemas.microsoft.com/office/drawing/2014/main" id="{7946391D-5DF8-4E8B-856D-1E0A178C37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9269" y="375267"/>
            <a:ext cx="6869465" cy="6096000"/>
          </a:xfrm>
          <a:prstGeom prst="rect">
            <a:avLst/>
          </a:prstGeom>
          <a:gradFill flip="none" rotWithShape="1">
            <a:gsLst>
              <a:gs pos="0">
                <a:srgbClr val="000000">
                  <a:alpha val="50000"/>
                </a:srgbClr>
              </a:gs>
              <a:gs pos="100000">
                <a:srgbClr val="000000">
                  <a:alpha val="0"/>
                </a:srgbClr>
              </a:gs>
              <a:gs pos="37000">
                <a:srgbClr val="000000">
                  <a:alpha val="4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Freeform: Shape 22">
            <a:extLst>
              <a:ext uri="{FF2B5EF4-FFF2-40B4-BE49-F238E27FC236}">
                <a16:creationId xmlns:a16="http://schemas.microsoft.com/office/drawing/2014/main" id="{93D3A9B8-C548-4A61-882F-0D6296319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246555" y="0"/>
            <a:ext cx="1945441" cy="6858000"/>
          </a:xfrm>
          <a:custGeom>
            <a:avLst/>
            <a:gdLst>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57645 w 1605470"/>
              <a:gd name="connsiteY188" fmla="*/ 474761 h 6858000"/>
              <a:gd name="connsiteX189" fmla="*/ 201693 w 1605470"/>
              <a:gd name="connsiteY189" fmla="*/ 469651 h 6858000"/>
              <a:gd name="connsiteX190" fmla="*/ 195012 w 1605470"/>
              <a:gd name="connsiteY190" fmla="*/ 448559 h 6858000"/>
              <a:gd name="connsiteX191" fmla="*/ 201434 w 1605470"/>
              <a:gd name="connsiteY191" fmla="*/ 441529 h 6858000"/>
              <a:gd name="connsiteX192" fmla="*/ 200655 w 1605470"/>
              <a:gd name="connsiteY192" fmla="*/ 428927 h 6858000"/>
              <a:gd name="connsiteX193" fmla="*/ 190059 w 1605470"/>
              <a:gd name="connsiteY193" fmla="*/ 430161 h 6858000"/>
              <a:gd name="connsiteX194" fmla="*/ 184450 w 1605470"/>
              <a:gd name="connsiteY194" fmla="*/ 396240 h 6858000"/>
              <a:gd name="connsiteX195" fmla="*/ 146196 w 1605470"/>
              <a:gd name="connsiteY195" fmla="*/ 358810 h 6858000"/>
              <a:gd name="connsiteX196" fmla="*/ 124571 w 1605470"/>
              <a:gd name="connsiteY196" fmla="*/ 302178 h 6858000"/>
              <a:gd name="connsiteX197" fmla="*/ 103243 w 1605470"/>
              <a:gd name="connsiteY197" fmla="*/ 211375 h 6858000"/>
              <a:gd name="connsiteX198" fmla="*/ 94571 w 1605470"/>
              <a:gd name="connsiteY198" fmla="*/ 184179 h 6858000"/>
              <a:gd name="connsiteX199" fmla="*/ 13437 w 1605470"/>
              <a:gd name="connsiteY199" fmla="*/ 19287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01693 w 1605470"/>
              <a:gd name="connsiteY188" fmla="*/ 469651 h 6858000"/>
              <a:gd name="connsiteX189" fmla="*/ 195012 w 1605470"/>
              <a:gd name="connsiteY189" fmla="*/ 448559 h 6858000"/>
              <a:gd name="connsiteX190" fmla="*/ 201434 w 1605470"/>
              <a:gd name="connsiteY190" fmla="*/ 441529 h 6858000"/>
              <a:gd name="connsiteX191" fmla="*/ 200655 w 1605470"/>
              <a:gd name="connsiteY191" fmla="*/ 428927 h 6858000"/>
              <a:gd name="connsiteX192" fmla="*/ 190059 w 1605470"/>
              <a:gd name="connsiteY192" fmla="*/ 430161 h 6858000"/>
              <a:gd name="connsiteX193" fmla="*/ 184450 w 1605470"/>
              <a:gd name="connsiteY193" fmla="*/ 396240 h 6858000"/>
              <a:gd name="connsiteX194" fmla="*/ 146196 w 1605470"/>
              <a:gd name="connsiteY194" fmla="*/ 358810 h 6858000"/>
              <a:gd name="connsiteX195" fmla="*/ 124571 w 1605470"/>
              <a:gd name="connsiteY195" fmla="*/ 302178 h 6858000"/>
              <a:gd name="connsiteX196" fmla="*/ 103243 w 1605470"/>
              <a:gd name="connsiteY196" fmla="*/ 211375 h 6858000"/>
              <a:gd name="connsiteX197" fmla="*/ 94571 w 1605470"/>
              <a:gd name="connsiteY197" fmla="*/ 184179 h 6858000"/>
              <a:gd name="connsiteX198" fmla="*/ 13437 w 1605470"/>
              <a:gd name="connsiteY198" fmla="*/ 19287 h 6858000"/>
              <a:gd name="connsiteX199" fmla="*/ 0 w 1605470"/>
              <a:gd name="connsiteY19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613412 w 1605470"/>
              <a:gd name="connsiteY132" fmla="*/ 2731184 h 6858000"/>
              <a:gd name="connsiteX133" fmla="*/ 555080 w 1605470"/>
              <a:gd name="connsiteY133" fmla="*/ 2538816 h 6858000"/>
              <a:gd name="connsiteX134" fmla="*/ 551827 w 1605470"/>
              <a:gd name="connsiteY134" fmla="*/ 2485734 h 6858000"/>
              <a:gd name="connsiteX135" fmla="*/ 525179 w 1605470"/>
              <a:gd name="connsiteY135" fmla="*/ 2447068 h 6858000"/>
              <a:gd name="connsiteX136" fmla="*/ 529511 w 1605470"/>
              <a:gd name="connsiteY136" fmla="*/ 2425819 h 6858000"/>
              <a:gd name="connsiteX137" fmla="*/ 530521 w 1605470"/>
              <a:gd name="connsiteY137" fmla="*/ 2422066 h 6858000"/>
              <a:gd name="connsiteX138" fmla="*/ 528878 w 1605470"/>
              <a:gd name="connsiteY138" fmla="*/ 2408971 h 6858000"/>
              <a:gd name="connsiteX139" fmla="*/ 535510 w 1605470"/>
              <a:gd name="connsiteY139" fmla="*/ 2402874 h 6858000"/>
              <a:gd name="connsiteX140" fmla="*/ 538122 w 1605470"/>
              <a:gd name="connsiteY140" fmla="*/ 2381443 h 6858000"/>
              <a:gd name="connsiteX141" fmla="*/ 533116 w 1605470"/>
              <a:gd name="connsiteY141" fmla="*/ 2358011 h 6858000"/>
              <a:gd name="connsiteX142" fmla="*/ 501423 w 1605470"/>
              <a:gd name="connsiteY142" fmla="*/ 2249479 h 6858000"/>
              <a:gd name="connsiteX143" fmla="*/ 486968 w 1605470"/>
              <a:gd name="connsiteY143" fmla="*/ 2182937 h 6858000"/>
              <a:gd name="connsiteX144" fmla="*/ 488555 w 1605470"/>
              <a:gd name="connsiteY144" fmla="*/ 2155135 h 6858000"/>
              <a:gd name="connsiteX145" fmla="*/ 486013 w 1605470"/>
              <a:gd name="connsiteY145" fmla="*/ 2118008 h 6858000"/>
              <a:gd name="connsiteX146" fmla="*/ 487006 w 1605470"/>
              <a:gd name="connsiteY146" fmla="*/ 2050531 h 6858000"/>
              <a:gd name="connsiteX147" fmla="*/ 478812 w 1605470"/>
              <a:gd name="connsiteY147" fmla="*/ 1963269 h 6858000"/>
              <a:gd name="connsiteX148" fmla="*/ 442619 w 1605470"/>
              <a:gd name="connsiteY148" fmla="*/ 1910499 h 6858000"/>
              <a:gd name="connsiteX149" fmla="*/ 446785 w 1605470"/>
              <a:gd name="connsiteY149" fmla="*/ 1903212 h 6858000"/>
              <a:gd name="connsiteX150" fmla="*/ 436547 w 1605470"/>
              <a:gd name="connsiteY150" fmla="*/ 1861531 h 6858000"/>
              <a:gd name="connsiteX151" fmla="*/ 364290 w 1605470"/>
              <a:gd name="connsiteY151" fmla="*/ 1728772 h 6858000"/>
              <a:gd name="connsiteX152" fmla="*/ 345287 w 1605470"/>
              <a:gd name="connsiteY152" fmla="*/ 1646953 h 6858000"/>
              <a:gd name="connsiteX153" fmla="*/ 344412 w 1605470"/>
              <a:gd name="connsiteY153" fmla="*/ 1615777 h 6858000"/>
              <a:gd name="connsiteX154" fmla="*/ 342578 w 1605470"/>
              <a:gd name="connsiteY154" fmla="*/ 1563678 h 6858000"/>
              <a:gd name="connsiteX155" fmla="*/ 355658 w 1605470"/>
              <a:gd name="connsiteY155" fmla="*/ 1519474 h 6858000"/>
              <a:gd name="connsiteX156" fmla="*/ 348400 w 1605470"/>
              <a:gd name="connsiteY156" fmla="*/ 1477995 h 6858000"/>
              <a:gd name="connsiteX157" fmla="*/ 328025 w 1605470"/>
              <a:gd name="connsiteY157" fmla="*/ 1475165 h 6858000"/>
              <a:gd name="connsiteX158" fmla="*/ 326326 w 1605470"/>
              <a:gd name="connsiteY158" fmla="*/ 1428585 h 6858000"/>
              <a:gd name="connsiteX159" fmla="*/ 325799 w 1605470"/>
              <a:gd name="connsiteY159" fmla="*/ 1357181 h 6858000"/>
              <a:gd name="connsiteX160" fmla="*/ 320507 w 1605470"/>
              <a:gd name="connsiteY160" fmla="*/ 1347099 h 6858000"/>
              <a:gd name="connsiteX161" fmla="*/ 335347 w 1605470"/>
              <a:gd name="connsiteY161" fmla="*/ 1334233 h 6858000"/>
              <a:gd name="connsiteX162" fmla="*/ 342792 w 1605470"/>
              <a:gd name="connsiteY162" fmla="*/ 1307086 h 6858000"/>
              <a:gd name="connsiteX163" fmla="*/ 343980 w 1605470"/>
              <a:gd name="connsiteY163" fmla="*/ 1189033 h 6858000"/>
              <a:gd name="connsiteX164" fmla="*/ 348665 w 1605470"/>
              <a:gd name="connsiteY164" fmla="*/ 1168288 h 6858000"/>
              <a:gd name="connsiteX165" fmla="*/ 340947 w 1605470"/>
              <a:gd name="connsiteY165" fmla="*/ 1142577 h 6858000"/>
              <a:gd name="connsiteX166" fmla="*/ 330253 w 1605470"/>
              <a:gd name="connsiteY166" fmla="*/ 1088484 h 6858000"/>
              <a:gd name="connsiteX167" fmla="*/ 314647 w 1605470"/>
              <a:gd name="connsiteY167" fmla="*/ 1053424 h 6858000"/>
              <a:gd name="connsiteX168" fmla="*/ 322906 w 1605470"/>
              <a:gd name="connsiteY168" fmla="*/ 1044367 h 6858000"/>
              <a:gd name="connsiteX169" fmla="*/ 326818 w 1605470"/>
              <a:gd name="connsiteY169" fmla="*/ 1022828 h 6858000"/>
              <a:gd name="connsiteX170" fmla="*/ 320445 w 1605470"/>
              <a:gd name="connsiteY170" fmla="*/ 932283 h 6858000"/>
              <a:gd name="connsiteX171" fmla="*/ 322681 w 1605470"/>
              <a:gd name="connsiteY171" fmla="*/ 915925 h 6858000"/>
              <a:gd name="connsiteX172" fmla="*/ 315310 w 1605470"/>
              <a:gd name="connsiteY172" fmla="*/ 896999 h 6858000"/>
              <a:gd name="connsiteX173" fmla="*/ 284718 w 1605470"/>
              <a:gd name="connsiteY173" fmla="*/ 821517 h 6858000"/>
              <a:gd name="connsiteX174" fmla="*/ 270682 w 1605470"/>
              <a:gd name="connsiteY174" fmla="*/ 786519 h 6858000"/>
              <a:gd name="connsiteX175" fmla="*/ 265483 w 1605470"/>
              <a:gd name="connsiteY175" fmla="*/ 784963 h 6858000"/>
              <a:gd name="connsiteX176" fmla="*/ 270939 w 1605470"/>
              <a:gd name="connsiteY176" fmla="*/ 776648 h 6858000"/>
              <a:gd name="connsiteX177" fmla="*/ 263668 w 1605470"/>
              <a:gd name="connsiteY177" fmla="*/ 751353 h 6858000"/>
              <a:gd name="connsiteX178" fmla="*/ 254540 w 1605470"/>
              <a:gd name="connsiteY178" fmla="*/ 741965 h 6858000"/>
              <a:gd name="connsiteX179" fmla="*/ 252501 w 1605470"/>
              <a:gd name="connsiteY179" fmla="*/ 724635 h 6858000"/>
              <a:gd name="connsiteX180" fmla="*/ 248897 w 1605470"/>
              <a:gd name="connsiteY180" fmla="*/ 681659 h 6858000"/>
              <a:gd name="connsiteX181" fmla="*/ 234316 w 1605470"/>
              <a:gd name="connsiteY181" fmla="*/ 635218 h 6858000"/>
              <a:gd name="connsiteX182" fmla="*/ 239327 w 1605470"/>
              <a:gd name="connsiteY182" fmla="*/ 613763 h 6858000"/>
              <a:gd name="connsiteX183" fmla="*/ 225269 w 1605470"/>
              <a:gd name="connsiteY183" fmla="*/ 598582 h 6858000"/>
              <a:gd name="connsiteX184" fmla="*/ 224950 w 1605470"/>
              <a:gd name="connsiteY184" fmla="*/ 576846 h 6858000"/>
              <a:gd name="connsiteX185" fmla="*/ 204632 w 1605470"/>
              <a:gd name="connsiteY185" fmla="*/ 553868 h 6858000"/>
              <a:gd name="connsiteX186" fmla="*/ 239317 w 1605470"/>
              <a:gd name="connsiteY186" fmla="*/ 517614 h 6858000"/>
              <a:gd name="connsiteX187" fmla="*/ 201693 w 1605470"/>
              <a:gd name="connsiteY187" fmla="*/ 469651 h 6858000"/>
              <a:gd name="connsiteX188" fmla="*/ 195012 w 1605470"/>
              <a:gd name="connsiteY188" fmla="*/ 448559 h 6858000"/>
              <a:gd name="connsiteX189" fmla="*/ 201434 w 1605470"/>
              <a:gd name="connsiteY189" fmla="*/ 441529 h 6858000"/>
              <a:gd name="connsiteX190" fmla="*/ 200655 w 1605470"/>
              <a:gd name="connsiteY190" fmla="*/ 428927 h 6858000"/>
              <a:gd name="connsiteX191" fmla="*/ 190059 w 1605470"/>
              <a:gd name="connsiteY191" fmla="*/ 430161 h 6858000"/>
              <a:gd name="connsiteX192" fmla="*/ 184450 w 1605470"/>
              <a:gd name="connsiteY192" fmla="*/ 396240 h 6858000"/>
              <a:gd name="connsiteX193" fmla="*/ 146196 w 1605470"/>
              <a:gd name="connsiteY193" fmla="*/ 358810 h 6858000"/>
              <a:gd name="connsiteX194" fmla="*/ 124571 w 1605470"/>
              <a:gd name="connsiteY194" fmla="*/ 302178 h 6858000"/>
              <a:gd name="connsiteX195" fmla="*/ 103243 w 1605470"/>
              <a:gd name="connsiteY195" fmla="*/ 211375 h 6858000"/>
              <a:gd name="connsiteX196" fmla="*/ 94571 w 1605470"/>
              <a:gd name="connsiteY196" fmla="*/ 184179 h 6858000"/>
              <a:gd name="connsiteX197" fmla="*/ 13437 w 1605470"/>
              <a:gd name="connsiteY197" fmla="*/ 19287 h 6858000"/>
              <a:gd name="connsiteX198" fmla="*/ 0 w 1605470"/>
              <a:gd name="connsiteY19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13412 w 1605470"/>
              <a:gd name="connsiteY131" fmla="*/ 2731184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63668 w 1605470"/>
              <a:gd name="connsiteY175" fmla="*/ 751353 h 6858000"/>
              <a:gd name="connsiteX176" fmla="*/ 254540 w 1605470"/>
              <a:gd name="connsiteY176" fmla="*/ 741965 h 6858000"/>
              <a:gd name="connsiteX177" fmla="*/ 252501 w 1605470"/>
              <a:gd name="connsiteY177" fmla="*/ 724635 h 6858000"/>
              <a:gd name="connsiteX178" fmla="*/ 248897 w 1605470"/>
              <a:gd name="connsiteY178" fmla="*/ 681659 h 6858000"/>
              <a:gd name="connsiteX179" fmla="*/ 234316 w 1605470"/>
              <a:gd name="connsiteY179" fmla="*/ 635218 h 6858000"/>
              <a:gd name="connsiteX180" fmla="*/ 239327 w 1605470"/>
              <a:gd name="connsiteY180" fmla="*/ 613763 h 6858000"/>
              <a:gd name="connsiteX181" fmla="*/ 225269 w 1605470"/>
              <a:gd name="connsiteY181" fmla="*/ 598582 h 6858000"/>
              <a:gd name="connsiteX182" fmla="*/ 224950 w 1605470"/>
              <a:gd name="connsiteY182" fmla="*/ 576846 h 6858000"/>
              <a:gd name="connsiteX183" fmla="*/ 204632 w 1605470"/>
              <a:gd name="connsiteY183" fmla="*/ 553868 h 6858000"/>
              <a:gd name="connsiteX184" fmla="*/ 239317 w 1605470"/>
              <a:gd name="connsiteY184" fmla="*/ 517614 h 6858000"/>
              <a:gd name="connsiteX185" fmla="*/ 201693 w 1605470"/>
              <a:gd name="connsiteY185" fmla="*/ 469651 h 6858000"/>
              <a:gd name="connsiteX186" fmla="*/ 195012 w 1605470"/>
              <a:gd name="connsiteY186" fmla="*/ 448559 h 6858000"/>
              <a:gd name="connsiteX187" fmla="*/ 201434 w 1605470"/>
              <a:gd name="connsiteY187" fmla="*/ 441529 h 6858000"/>
              <a:gd name="connsiteX188" fmla="*/ 200655 w 1605470"/>
              <a:gd name="connsiteY188" fmla="*/ 428927 h 6858000"/>
              <a:gd name="connsiteX189" fmla="*/ 190059 w 1605470"/>
              <a:gd name="connsiteY189" fmla="*/ 430161 h 6858000"/>
              <a:gd name="connsiteX190" fmla="*/ 184450 w 1605470"/>
              <a:gd name="connsiteY190" fmla="*/ 396240 h 6858000"/>
              <a:gd name="connsiteX191" fmla="*/ 146196 w 1605470"/>
              <a:gd name="connsiteY191" fmla="*/ 358810 h 6858000"/>
              <a:gd name="connsiteX192" fmla="*/ 124571 w 1605470"/>
              <a:gd name="connsiteY192" fmla="*/ 302178 h 6858000"/>
              <a:gd name="connsiteX193" fmla="*/ 103243 w 1605470"/>
              <a:gd name="connsiteY193" fmla="*/ 211375 h 6858000"/>
              <a:gd name="connsiteX194" fmla="*/ 94571 w 1605470"/>
              <a:gd name="connsiteY194" fmla="*/ 184179 h 6858000"/>
              <a:gd name="connsiteX195" fmla="*/ 13437 w 1605470"/>
              <a:gd name="connsiteY195" fmla="*/ 19287 h 6858000"/>
              <a:gd name="connsiteX196" fmla="*/ 0 w 1605470"/>
              <a:gd name="connsiteY19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3668 w 1605470"/>
              <a:gd name="connsiteY174" fmla="*/ 751353 h 6858000"/>
              <a:gd name="connsiteX175" fmla="*/ 254540 w 1605470"/>
              <a:gd name="connsiteY175" fmla="*/ 741965 h 6858000"/>
              <a:gd name="connsiteX176" fmla="*/ 252501 w 1605470"/>
              <a:gd name="connsiteY176" fmla="*/ 724635 h 6858000"/>
              <a:gd name="connsiteX177" fmla="*/ 248897 w 1605470"/>
              <a:gd name="connsiteY177" fmla="*/ 681659 h 6858000"/>
              <a:gd name="connsiteX178" fmla="*/ 234316 w 1605470"/>
              <a:gd name="connsiteY178" fmla="*/ 635218 h 6858000"/>
              <a:gd name="connsiteX179" fmla="*/ 239327 w 1605470"/>
              <a:gd name="connsiteY179" fmla="*/ 613763 h 6858000"/>
              <a:gd name="connsiteX180" fmla="*/ 225269 w 1605470"/>
              <a:gd name="connsiteY180" fmla="*/ 598582 h 6858000"/>
              <a:gd name="connsiteX181" fmla="*/ 224950 w 1605470"/>
              <a:gd name="connsiteY181" fmla="*/ 576846 h 6858000"/>
              <a:gd name="connsiteX182" fmla="*/ 204632 w 1605470"/>
              <a:gd name="connsiteY182" fmla="*/ 553868 h 6858000"/>
              <a:gd name="connsiteX183" fmla="*/ 239317 w 1605470"/>
              <a:gd name="connsiteY183" fmla="*/ 517614 h 6858000"/>
              <a:gd name="connsiteX184" fmla="*/ 201693 w 1605470"/>
              <a:gd name="connsiteY184" fmla="*/ 469651 h 6858000"/>
              <a:gd name="connsiteX185" fmla="*/ 195012 w 1605470"/>
              <a:gd name="connsiteY185" fmla="*/ 448559 h 6858000"/>
              <a:gd name="connsiteX186" fmla="*/ 201434 w 1605470"/>
              <a:gd name="connsiteY186" fmla="*/ 441529 h 6858000"/>
              <a:gd name="connsiteX187" fmla="*/ 200655 w 1605470"/>
              <a:gd name="connsiteY187" fmla="*/ 428927 h 6858000"/>
              <a:gd name="connsiteX188" fmla="*/ 190059 w 1605470"/>
              <a:gd name="connsiteY188" fmla="*/ 430161 h 6858000"/>
              <a:gd name="connsiteX189" fmla="*/ 184450 w 1605470"/>
              <a:gd name="connsiteY189" fmla="*/ 396240 h 6858000"/>
              <a:gd name="connsiteX190" fmla="*/ 146196 w 1605470"/>
              <a:gd name="connsiteY190" fmla="*/ 358810 h 6858000"/>
              <a:gd name="connsiteX191" fmla="*/ 124571 w 1605470"/>
              <a:gd name="connsiteY191" fmla="*/ 302178 h 6858000"/>
              <a:gd name="connsiteX192" fmla="*/ 103243 w 1605470"/>
              <a:gd name="connsiteY192" fmla="*/ 211375 h 6858000"/>
              <a:gd name="connsiteX193" fmla="*/ 94571 w 1605470"/>
              <a:gd name="connsiteY193" fmla="*/ 184179 h 6858000"/>
              <a:gd name="connsiteX194" fmla="*/ 13437 w 1605470"/>
              <a:gd name="connsiteY194" fmla="*/ 19287 h 6858000"/>
              <a:gd name="connsiteX195" fmla="*/ 0 w 1605470"/>
              <a:gd name="connsiteY19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63668 w 1605470"/>
              <a:gd name="connsiteY173" fmla="*/ 751353 h 6858000"/>
              <a:gd name="connsiteX174" fmla="*/ 254540 w 1605470"/>
              <a:gd name="connsiteY174" fmla="*/ 741965 h 6858000"/>
              <a:gd name="connsiteX175" fmla="*/ 252501 w 1605470"/>
              <a:gd name="connsiteY175" fmla="*/ 724635 h 6858000"/>
              <a:gd name="connsiteX176" fmla="*/ 248897 w 1605470"/>
              <a:gd name="connsiteY176" fmla="*/ 681659 h 6858000"/>
              <a:gd name="connsiteX177" fmla="*/ 234316 w 1605470"/>
              <a:gd name="connsiteY177" fmla="*/ 635218 h 6858000"/>
              <a:gd name="connsiteX178" fmla="*/ 239327 w 1605470"/>
              <a:gd name="connsiteY178" fmla="*/ 613763 h 6858000"/>
              <a:gd name="connsiteX179" fmla="*/ 225269 w 1605470"/>
              <a:gd name="connsiteY179" fmla="*/ 598582 h 6858000"/>
              <a:gd name="connsiteX180" fmla="*/ 224950 w 1605470"/>
              <a:gd name="connsiteY180" fmla="*/ 576846 h 6858000"/>
              <a:gd name="connsiteX181" fmla="*/ 204632 w 1605470"/>
              <a:gd name="connsiteY181" fmla="*/ 553868 h 6858000"/>
              <a:gd name="connsiteX182" fmla="*/ 239317 w 1605470"/>
              <a:gd name="connsiteY182" fmla="*/ 517614 h 6858000"/>
              <a:gd name="connsiteX183" fmla="*/ 201693 w 1605470"/>
              <a:gd name="connsiteY183" fmla="*/ 469651 h 6858000"/>
              <a:gd name="connsiteX184" fmla="*/ 195012 w 1605470"/>
              <a:gd name="connsiteY184" fmla="*/ 448559 h 6858000"/>
              <a:gd name="connsiteX185" fmla="*/ 201434 w 1605470"/>
              <a:gd name="connsiteY185" fmla="*/ 441529 h 6858000"/>
              <a:gd name="connsiteX186" fmla="*/ 200655 w 1605470"/>
              <a:gd name="connsiteY186" fmla="*/ 428927 h 6858000"/>
              <a:gd name="connsiteX187" fmla="*/ 190059 w 1605470"/>
              <a:gd name="connsiteY187" fmla="*/ 430161 h 6858000"/>
              <a:gd name="connsiteX188" fmla="*/ 184450 w 1605470"/>
              <a:gd name="connsiteY188" fmla="*/ 396240 h 6858000"/>
              <a:gd name="connsiteX189" fmla="*/ 146196 w 1605470"/>
              <a:gd name="connsiteY189" fmla="*/ 358810 h 6858000"/>
              <a:gd name="connsiteX190" fmla="*/ 124571 w 1605470"/>
              <a:gd name="connsiteY190" fmla="*/ 302178 h 6858000"/>
              <a:gd name="connsiteX191" fmla="*/ 103243 w 1605470"/>
              <a:gd name="connsiteY191" fmla="*/ 211375 h 6858000"/>
              <a:gd name="connsiteX192" fmla="*/ 94571 w 1605470"/>
              <a:gd name="connsiteY192" fmla="*/ 184179 h 6858000"/>
              <a:gd name="connsiteX193" fmla="*/ 13437 w 1605470"/>
              <a:gd name="connsiteY193" fmla="*/ 19287 h 6858000"/>
              <a:gd name="connsiteX194" fmla="*/ 0 w 1605470"/>
              <a:gd name="connsiteY19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01423 w 1605470"/>
              <a:gd name="connsiteY140" fmla="*/ 2249479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6326 w 1605470"/>
              <a:gd name="connsiteY155" fmla="*/ 1428585 h 6858000"/>
              <a:gd name="connsiteX156" fmla="*/ 325799 w 1605470"/>
              <a:gd name="connsiteY156" fmla="*/ 1357181 h 6858000"/>
              <a:gd name="connsiteX157" fmla="*/ 320507 w 1605470"/>
              <a:gd name="connsiteY157" fmla="*/ 1347099 h 6858000"/>
              <a:gd name="connsiteX158" fmla="*/ 335347 w 1605470"/>
              <a:gd name="connsiteY158" fmla="*/ 1334233 h 6858000"/>
              <a:gd name="connsiteX159" fmla="*/ 342792 w 1605470"/>
              <a:gd name="connsiteY159" fmla="*/ 1307086 h 6858000"/>
              <a:gd name="connsiteX160" fmla="*/ 343980 w 1605470"/>
              <a:gd name="connsiteY160" fmla="*/ 1189033 h 6858000"/>
              <a:gd name="connsiteX161" fmla="*/ 348665 w 1605470"/>
              <a:gd name="connsiteY161" fmla="*/ 1168288 h 6858000"/>
              <a:gd name="connsiteX162" fmla="*/ 340947 w 1605470"/>
              <a:gd name="connsiteY162" fmla="*/ 1142577 h 6858000"/>
              <a:gd name="connsiteX163" fmla="*/ 330253 w 1605470"/>
              <a:gd name="connsiteY163" fmla="*/ 1088484 h 6858000"/>
              <a:gd name="connsiteX164" fmla="*/ 314647 w 1605470"/>
              <a:gd name="connsiteY164" fmla="*/ 1053424 h 6858000"/>
              <a:gd name="connsiteX165" fmla="*/ 322906 w 1605470"/>
              <a:gd name="connsiteY165" fmla="*/ 1044367 h 6858000"/>
              <a:gd name="connsiteX166" fmla="*/ 326818 w 1605470"/>
              <a:gd name="connsiteY166" fmla="*/ 1022828 h 6858000"/>
              <a:gd name="connsiteX167" fmla="*/ 320445 w 1605470"/>
              <a:gd name="connsiteY167" fmla="*/ 932283 h 6858000"/>
              <a:gd name="connsiteX168" fmla="*/ 322681 w 1605470"/>
              <a:gd name="connsiteY168" fmla="*/ 915925 h 6858000"/>
              <a:gd name="connsiteX169" fmla="*/ 315310 w 1605470"/>
              <a:gd name="connsiteY169" fmla="*/ 896999 h 6858000"/>
              <a:gd name="connsiteX170" fmla="*/ 284718 w 1605470"/>
              <a:gd name="connsiteY170" fmla="*/ 821517 h 6858000"/>
              <a:gd name="connsiteX171" fmla="*/ 263668 w 1605470"/>
              <a:gd name="connsiteY171" fmla="*/ 751353 h 6858000"/>
              <a:gd name="connsiteX172" fmla="*/ 254540 w 1605470"/>
              <a:gd name="connsiteY172" fmla="*/ 741965 h 6858000"/>
              <a:gd name="connsiteX173" fmla="*/ 252501 w 1605470"/>
              <a:gd name="connsiteY173" fmla="*/ 724635 h 6858000"/>
              <a:gd name="connsiteX174" fmla="*/ 248897 w 1605470"/>
              <a:gd name="connsiteY174" fmla="*/ 681659 h 6858000"/>
              <a:gd name="connsiteX175" fmla="*/ 234316 w 1605470"/>
              <a:gd name="connsiteY175" fmla="*/ 635218 h 6858000"/>
              <a:gd name="connsiteX176" fmla="*/ 239327 w 1605470"/>
              <a:gd name="connsiteY176" fmla="*/ 613763 h 6858000"/>
              <a:gd name="connsiteX177" fmla="*/ 225269 w 1605470"/>
              <a:gd name="connsiteY177" fmla="*/ 598582 h 6858000"/>
              <a:gd name="connsiteX178" fmla="*/ 224950 w 1605470"/>
              <a:gd name="connsiteY178" fmla="*/ 576846 h 6858000"/>
              <a:gd name="connsiteX179" fmla="*/ 204632 w 1605470"/>
              <a:gd name="connsiteY179" fmla="*/ 553868 h 6858000"/>
              <a:gd name="connsiteX180" fmla="*/ 239317 w 1605470"/>
              <a:gd name="connsiteY180" fmla="*/ 517614 h 6858000"/>
              <a:gd name="connsiteX181" fmla="*/ 201693 w 1605470"/>
              <a:gd name="connsiteY181" fmla="*/ 469651 h 6858000"/>
              <a:gd name="connsiteX182" fmla="*/ 195012 w 1605470"/>
              <a:gd name="connsiteY182" fmla="*/ 448559 h 6858000"/>
              <a:gd name="connsiteX183" fmla="*/ 201434 w 1605470"/>
              <a:gd name="connsiteY183" fmla="*/ 441529 h 6858000"/>
              <a:gd name="connsiteX184" fmla="*/ 200655 w 1605470"/>
              <a:gd name="connsiteY184" fmla="*/ 428927 h 6858000"/>
              <a:gd name="connsiteX185" fmla="*/ 190059 w 1605470"/>
              <a:gd name="connsiteY185" fmla="*/ 430161 h 6858000"/>
              <a:gd name="connsiteX186" fmla="*/ 184450 w 1605470"/>
              <a:gd name="connsiteY186" fmla="*/ 396240 h 6858000"/>
              <a:gd name="connsiteX187" fmla="*/ 146196 w 1605470"/>
              <a:gd name="connsiteY187" fmla="*/ 358810 h 6858000"/>
              <a:gd name="connsiteX188" fmla="*/ 124571 w 1605470"/>
              <a:gd name="connsiteY188" fmla="*/ 302178 h 6858000"/>
              <a:gd name="connsiteX189" fmla="*/ 103243 w 1605470"/>
              <a:gd name="connsiteY189" fmla="*/ 211375 h 6858000"/>
              <a:gd name="connsiteX190" fmla="*/ 94571 w 1605470"/>
              <a:gd name="connsiteY190" fmla="*/ 184179 h 6858000"/>
              <a:gd name="connsiteX191" fmla="*/ 13437 w 1605470"/>
              <a:gd name="connsiteY191" fmla="*/ 19287 h 6858000"/>
              <a:gd name="connsiteX192" fmla="*/ 0 w 1605470"/>
              <a:gd name="connsiteY19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2475 w 1605470"/>
              <a:gd name="connsiteY165" fmla="*/ 1002093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36360 w 1605470"/>
              <a:gd name="connsiteY163" fmla="*/ 1045131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42792 w 1605470"/>
              <a:gd name="connsiteY157" fmla="*/ 1307086 h 6858000"/>
              <a:gd name="connsiteX158" fmla="*/ 343980 w 1605470"/>
              <a:gd name="connsiteY158" fmla="*/ 1189033 h 6858000"/>
              <a:gd name="connsiteX159" fmla="*/ 348665 w 1605470"/>
              <a:gd name="connsiteY159" fmla="*/ 1168288 h 6858000"/>
              <a:gd name="connsiteX160" fmla="*/ 340947 w 1605470"/>
              <a:gd name="connsiteY160" fmla="*/ 1142577 h 6858000"/>
              <a:gd name="connsiteX161" fmla="*/ 330253 w 1605470"/>
              <a:gd name="connsiteY161" fmla="*/ 1088484 h 6858000"/>
              <a:gd name="connsiteX162" fmla="*/ 336360 w 1605470"/>
              <a:gd name="connsiteY162" fmla="*/ 1045131 h 6858000"/>
              <a:gd name="connsiteX163" fmla="*/ 322475 w 1605470"/>
              <a:gd name="connsiteY163" fmla="*/ 1002093 h 6858000"/>
              <a:gd name="connsiteX164" fmla="*/ 320445 w 1605470"/>
              <a:gd name="connsiteY164" fmla="*/ 932283 h 6858000"/>
              <a:gd name="connsiteX165" fmla="*/ 322681 w 1605470"/>
              <a:gd name="connsiteY165" fmla="*/ 915925 h 6858000"/>
              <a:gd name="connsiteX166" fmla="*/ 315310 w 1605470"/>
              <a:gd name="connsiteY166" fmla="*/ 896999 h 6858000"/>
              <a:gd name="connsiteX167" fmla="*/ 284718 w 1605470"/>
              <a:gd name="connsiteY167" fmla="*/ 821517 h 6858000"/>
              <a:gd name="connsiteX168" fmla="*/ 263668 w 1605470"/>
              <a:gd name="connsiteY168" fmla="*/ 751353 h 6858000"/>
              <a:gd name="connsiteX169" fmla="*/ 254540 w 1605470"/>
              <a:gd name="connsiteY169" fmla="*/ 741965 h 6858000"/>
              <a:gd name="connsiteX170" fmla="*/ 252501 w 1605470"/>
              <a:gd name="connsiteY170" fmla="*/ 724635 h 6858000"/>
              <a:gd name="connsiteX171" fmla="*/ 248897 w 1605470"/>
              <a:gd name="connsiteY171" fmla="*/ 681659 h 6858000"/>
              <a:gd name="connsiteX172" fmla="*/ 234316 w 1605470"/>
              <a:gd name="connsiteY172" fmla="*/ 635218 h 6858000"/>
              <a:gd name="connsiteX173" fmla="*/ 239327 w 1605470"/>
              <a:gd name="connsiteY173" fmla="*/ 613763 h 6858000"/>
              <a:gd name="connsiteX174" fmla="*/ 225269 w 1605470"/>
              <a:gd name="connsiteY174" fmla="*/ 598582 h 6858000"/>
              <a:gd name="connsiteX175" fmla="*/ 224950 w 1605470"/>
              <a:gd name="connsiteY175" fmla="*/ 576846 h 6858000"/>
              <a:gd name="connsiteX176" fmla="*/ 204632 w 1605470"/>
              <a:gd name="connsiteY176" fmla="*/ 553868 h 6858000"/>
              <a:gd name="connsiteX177" fmla="*/ 239317 w 1605470"/>
              <a:gd name="connsiteY177" fmla="*/ 517614 h 6858000"/>
              <a:gd name="connsiteX178" fmla="*/ 201693 w 1605470"/>
              <a:gd name="connsiteY178" fmla="*/ 469651 h 6858000"/>
              <a:gd name="connsiteX179" fmla="*/ 195012 w 1605470"/>
              <a:gd name="connsiteY179" fmla="*/ 448559 h 6858000"/>
              <a:gd name="connsiteX180" fmla="*/ 201434 w 1605470"/>
              <a:gd name="connsiteY180" fmla="*/ 441529 h 6858000"/>
              <a:gd name="connsiteX181" fmla="*/ 200655 w 1605470"/>
              <a:gd name="connsiteY181" fmla="*/ 428927 h 6858000"/>
              <a:gd name="connsiteX182" fmla="*/ 190059 w 1605470"/>
              <a:gd name="connsiteY182" fmla="*/ 430161 h 6858000"/>
              <a:gd name="connsiteX183" fmla="*/ 184450 w 1605470"/>
              <a:gd name="connsiteY183" fmla="*/ 396240 h 6858000"/>
              <a:gd name="connsiteX184" fmla="*/ 146196 w 1605470"/>
              <a:gd name="connsiteY184" fmla="*/ 358810 h 6858000"/>
              <a:gd name="connsiteX185" fmla="*/ 124571 w 1605470"/>
              <a:gd name="connsiteY185" fmla="*/ 302178 h 6858000"/>
              <a:gd name="connsiteX186" fmla="*/ 103243 w 1605470"/>
              <a:gd name="connsiteY186" fmla="*/ 211375 h 6858000"/>
              <a:gd name="connsiteX187" fmla="*/ 94571 w 1605470"/>
              <a:gd name="connsiteY187" fmla="*/ 184179 h 6858000"/>
              <a:gd name="connsiteX188" fmla="*/ 13437 w 1605470"/>
              <a:gd name="connsiteY188" fmla="*/ 19287 h 6858000"/>
              <a:gd name="connsiteX189" fmla="*/ 0 w 1605470"/>
              <a:gd name="connsiteY18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632 w 1605470"/>
              <a:gd name="connsiteY174" fmla="*/ 553868 h 6858000"/>
              <a:gd name="connsiteX175" fmla="*/ 239317 w 1605470"/>
              <a:gd name="connsiteY175" fmla="*/ 517614 h 6858000"/>
              <a:gd name="connsiteX176" fmla="*/ 201693 w 1605470"/>
              <a:gd name="connsiteY176" fmla="*/ 469651 h 6858000"/>
              <a:gd name="connsiteX177" fmla="*/ 195012 w 1605470"/>
              <a:gd name="connsiteY177" fmla="*/ 448559 h 6858000"/>
              <a:gd name="connsiteX178" fmla="*/ 201434 w 1605470"/>
              <a:gd name="connsiteY178" fmla="*/ 441529 h 6858000"/>
              <a:gd name="connsiteX179" fmla="*/ 200655 w 1605470"/>
              <a:gd name="connsiteY179" fmla="*/ 428927 h 6858000"/>
              <a:gd name="connsiteX180" fmla="*/ 190059 w 1605470"/>
              <a:gd name="connsiteY180" fmla="*/ 430161 h 6858000"/>
              <a:gd name="connsiteX181" fmla="*/ 184450 w 1605470"/>
              <a:gd name="connsiteY181" fmla="*/ 396240 h 6858000"/>
              <a:gd name="connsiteX182" fmla="*/ 146196 w 1605470"/>
              <a:gd name="connsiteY182" fmla="*/ 358810 h 6858000"/>
              <a:gd name="connsiteX183" fmla="*/ 124571 w 1605470"/>
              <a:gd name="connsiteY183" fmla="*/ 302178 h 6858000"/>
              <a:gd name="connsiteX184" fmla="*/ 103243 w 1605470"/>
              <a:gd name="connsiteY184" fmla="*/ 211375 h 6858000"/>
              <a:gd name="connsiteX185" fmla="*/ 94571 w 1605470"/>
              <a:gd name="connsiteY185" fmla="*/ 184179 h 6858000"/>
              <a:gd name="connsiteX186" fmla="*/ 13437 w 1605470"/>
              <a:gd name="connsiteY186" fmla="*/ 19287 h 6858000"/>
              <a:gd name="connsiteX187" fmla="*/ 0 w 1605470"/>
              <a:gd name="connsiteY18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46196 w 1605470"/>
              <a:gd name="connsiteY181" fmla="*/ 358810 h 6858000"/>
              <a:gd name="connsiteX182" fmla="*/ 124571 w 1605470"/>
              <a:gd name="connsiteY182" fmla="*/ 302178 h 6858000"/>
              <a:gd name="connsiteX183" fmla="*/ 103243 w 1605470"/>
              <a:gd name="connsiteY183" fmla="*/ 211375 h 6858000"/>
              <a:gd name="connsiteX184" fmla="*/ 94571 w 1605470"/>
              <a:gd name="connsiteY184" fmla="*/ 184179 h 6858000"/>
              <a:gd name="connsiteX185" fmla="*/ 13437 w 1605470"/>
              <a:gd name="connsiteY185" fmla="*/ 19287 h 6858000"/>
              <a:gd name="connsiteX186" fmla="*/ 0 w 1605470"/>
              <a:gd name="connsiteY18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576 w 1605470"/>
              <a:gd name="connsiteY174" fmla="*/ 530055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0868 w 1605470"/>
              <a:gd name="connsiteY81" fmla="*/ 4048827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19207 w 1605470"/>
              <a:gd name="connsiteY93" fmla="*/ 3813873 h 6858000"/>
              <a:gd name="connsiteX94" fmla="*/ 718632 w 1605470"/>
              <a:gd name="connsiteY94" fmla="*/ 3806161 h 6858000"/>
              <a:gd name="connsiteX95" fmla="*/ 718939 w 1605470"/>
              <a:gd name="connsiteY95" fmla="*/ 3805957 h 6858000"/>
              <a:gd name="connsiteX96" fmla="*/ 718966 w 1605470"/>
              <a:gd name="connsiteY96" fmla="*/ 3797724 h 6858000"/>
              <a:gd name="connsiteX97" fmla="*/ 717581 w 1605470"/>
              <a:gd name="connsiteY97" fmla="*/ 3792098 h 6858000"/>
              <a:gd name="connsiteX98" fmla="*/ 716465 w 1605470"/>
              <a:gd name="connsiteY98" fmla="*/ 3777135 h 6858000"/>
              <a:gd name="connsiteX99" fmla="*/ 718198 w 1605470"/>
              <a:gd name="connsiteY99" fmla="*/ 3771656 h 6858000"/>
              <a:gd name="connsiteX100" fmla="*/ 721941 w 1605470"/>
              <a:gd name="connsiteY100" fmla="*/ 3769007 h 6858000"/>
              <a:gd name="connsiteX101" fmla="*/ 721407 w 1605470"/>
              <a:gd name="connsiteY101" fmla="*/ 3767709 h 6858000"/>
              <a:gd name="connsiteX102" fmla="*/ 730103 w 1605470"/>
              <a:gd name="connsiteY102" fmla="*/ 3738082 h 6858000"/>
              <a:gd name="connsiteX103" fmla="*/ 737449 w 1605470"/>
              <a:gd name="connsiteY103" fmla="*/ 3673397 h 6858000"/>
              <a:gd name="connsiteX104" fmla="*/ 736745 w 1605470"/>
              <a:gd name="connsiteY104" fmla="*/ 3637109 h 6858000"/>
              <a:gd name="connsiteX105" fmla="*/ 740188 w 1605470"/>
              <a:gd name="connsiteY105" fmla="*/ 3536883 h 6858000"/>
              <a:gd name="connsiteX106" fmla="*/ 747726 w 1605470"/>
              <a:gd name="connsiteY106" fmla="*/ 3435652 h 6858000"/>
              <a:gd name="connsiteX107" fmla="*/ 774383 w 1605470"/>
              <a:gd name="connsiteY107" fmla="*/ 3381564 h 6858000"/>
              <a:gd name="connsiteX108" fmla="*/ 774870 w 1605470"/>
              <a:gd name="connsiteY108" fmla="*/ 3375761 h 6858000"/>
              <a:gd name="connsiteX109" fmla="*/ 770510 w 1605470"/>
              <a:gd name="connsiteY109" fmla="*/ 3361844 h 6858000"/>
              <a:gd name="connsiteX110" fmla="*/ 767933 w 1605470"/>
              <a:gd name="connsiteY110" fmla="*/ 3356929 h 6858000"/>
              <a:gd name="connsiteX111" fmla="*/ 766158 w 1605470"/>
              <a:gd name="connsiteY111" fmla="*/ 3349058 h 6858000"/>
              <a:gd name="connsiteX112" fmla="*/ 766414 w 1605470"/>
              <a:gd name="connsiteY112" fmla="*/ 3348763 h 6858000"/>
              <a:gd name="connsiteX113" fmla="*/ 764166 w 1605470"/>
              <a:gd name="connsiteY113" fmla="*/ 3341588 h 6858000"/>
              <a:gd name="connsiteX114" fmla="*/ 749397 w 1605470"/>
              <a:gd name="connsiteY114" fmla="*/ 3307769 h 6858000"/>
              <a:gd name="connsiteX115" fmla="*/ 766960 w 1605470"/>
              <a:gd name="connsiteY115" fmla="*/ 3250522 h 6858000"/>
              <a:gd name="connsiteX116" fmla="*/ 767385 w 1605470"/>
              <a:gd name="connsiteY116" fmla="*/ 3229163 h 6858000"/>
              <a:gd name="connsiteX117" fmla="*/ 769208 w 1605470"/>
              <a:gd name="connsiteY117" fmla="*/ 3217217 h 6858000"/>
              <a:gd name="connsiteX118" fmla="*/ 770350 w 1605470"/>
              <a:gd name="connsiteY118" fmla="*/ 3216125 h 6858000"/>
              <a:gd name="connsiteX119" fmla="*/ 756043 w 1605470"/>
              <a:gd name="connsiteY119" fmla="*/ 3183755 h 6858000"/>
              <a:gd name="connsiteX120" fmla="*/ 756544 w 1605470"/>
              <a:gd name="connsiteY120" fmla="*/ 3178642 h 6858000"/>
              <a:gd name="connsiteX121" fmla="*/ 744144 w 1605470"/>
              <a:gd name="connsiteY121" fmla="*/ 3158586 h 6858000"/>
              <a:gd name="connsiteX122" fmla="*/ 739378 w 1605470"/>
              <a:gd name="connsiteY122" fmla="*/ 3147669 h 6858000"/>
              <a:gd name="connsiteX123" fmla="*/ 734648 w 1605470"/>
              <a:gd name="connsiteY123" fmla="*/ 3145733 h 6858000"/>
              <a:gd name="connsiteX124" fmla="*/ 729329 w 1605470"/>
              <a:gd name="connsiteY124" fmla="*/ 3129034 h 6858000"/>
              <a:gd name="connsiteX125" fmla="*/ 729994 w 1605470"/>
              <a:gd name="connsiteY125" fmla="*/ 3126682 h 6858000"/>
              <a:gd name="connsiteX126" fmla="*/ 720862 w 1605470"/>
              <a:gd name="connsiteY126" fmla="*/ 3114519 h 6858000"/>
              <a:gd name="connsiteX127" fmla="*/ 707471 w 1605470"/>
              <a:gd name="connsiteY127" fmla="*/ 3106272 h 6858000"/>
              <a:gd name="connsiteX128" fmla="*/ 680201 w 1605470"/>
              <a:gd name="connsiteY128" fmla="*/ 2958185 h 6858000"/>
              <a:gd name="connsiteX129" fmla="*/ 622815 w 1605470"/>
              <a:gd name="connsiteY129" fmla="*/ 2762989 h 6858000"/>
              <a:gd name="connsiteX130" fmla="*/ 571733 w 1605470"/>
              <a:gd name="connsiteY130" fmla="*/ 2554718 h 6858000"/>
              <a:gd name="connsiteX131" fmla="*/ 551827 w 1605470"/>
              <a:gd name="connsiteY131" fmla="*/ 2485734 h 6858000"/>
              <a:gd name="connsiteX132" fmla="*/ 542550 w 1605470"/>
              <a:gd name="connsiteY132" fmla="*/ 2447068 h 6858000"/>
              <a:gd name="connsiteX133" fmla="*/ 529511 w 1605470"/>
              <a:gd name="connsiteY133" fmla="*/ 2425819 h 6858000"/>
              <a:gd name="connsiteX134" fmla="*/ 528878 w 1605470"/>
              <a:gd name="connsiteY134" fmla="*/ 2408971 h 6858000"/>
              <a:gd name="connsiteX135" fmla="*/ 535510 w 1605470"/>
              <a:gd name="connsiteY135" fmla="*/ 2402874 h 6858000"/>
              <a:gd name="connsiteX136" fmla="*/ 538122 w 1605470"/>
              <a:gd name="connsiteY136" fmla="*/ 2381443 h 6858000"/>
              <a:gd name="connsiteX137" fmla="*/ 514451 w 1605470"/>
              <a:gd name="connsiteY137" fmla="*/ 2261920 h 6858000"/>
              <a:gd name="connsiteX138" fmla="*/ 486968 w 1605470"/>
              <a:gd name="connsiteY138" fmla="*/ 2182937 h 6858000"/>
              <a:gd name="connsiteX139" fmla="*/ 488555 w 1605470"/>
              <a:gd name="connsiteY139" fmla="*/ 2155135 h 6858000"/>
              <a:gd name="connsiteX140" fmla="*/ 486013 w 1605470"/>
              <a:gd name="connsiteY140" fmla="*/ 2118008 h 6858000"/>
              <a:gd name="connsiteX141" fmla="*/ 487006 w 1605470"/>
              <a:gd name="connsiteY141" fmla="*/ 2050531 h 6858000"/>
              <a:gd name="connsiteX142" fmla="*/ 478812 w 1605470"/>
              <a:gd name="connsiteY142" fmla="*/ 1963269 h 6858000"/>
              <a:gd name="connsiteX143" fmla="*/ 442619 w 1605470"/>
              <a:gd name="connsiteY143" fmla="*/ 1910499 h 6858000"/>
              <a:gd name="connsiteX144" fmla="*/ 446785 w 1605470"/>
              <a:gd name="connsiteY144" fmla="*/ 1903212 h 6858000"/>
              <a:gd name="connsiteX145" fmla="*/ 436547 w 1605470"/>
              <a:gd name="connsiteY145" fmla="*/ 1861531 h 6858000"/>
              <a:gd name="connsiteX146" fmla="*/ 390346 w 1605470"/>
              <a:gd name="connsiteY146" fmla="*/ 1732919 h 6858000"/>
              <a:gd name="connsiteX147" fmla="*/ 362657 w 1605470"/>
              <a:gd name="connsiteY147" fmla="*/ 1663540 h 6858000"/>
              <a:gd name="connsiteX148" fmla="*/ 361783 w 1605470"/>
              <a:gd name="connsiteY148" fmla="*/ 1615777 h 6858000"/>
              <a:gd name="connsiteX149" fmla="*/ 342578 w 1605470"/>
              <a:gd name="connsiteY149" fmla="*/ 1563678 h 6858000"/>
              <a:gd name="connsiteX150" fmla="*/ 355658 w 1605470"/>
              <a:gd name="connsiteY150" fmla="*/ 1519474 h 6858000"/>
              <a:gd name="connsiteX151" fmla="*/ 348400 w 1605470"/>
              <a:gd name="connsiteY151" fmla="*/ 1477995 h 6858000"/>
              <a:gd name="connsiteX152" fmla="*/ 334485 w 1605470"/>
              <a:gd name="connsiteY152" fmla="*/ 1373769 h 6858000"/>
              <a:gd name="connsiteX153" fmla="*/ 342792 w 1605470"/>
              <a:gd name="connsiteY153" fmla="*/ 1307086 h 6858000"/>
              <a:gd name="connsiteX154" fmla="*/ 343980 w 1605470"/>
              <a:gd name="connsiteY154" fmla="*/ 1189033 h 6858000"/>
              <a:gd name="connsiteX155" fmla="*/ 348665 w 1605470"/>
              <a:gd name="connsiteY155" fmla="*/ 1168288 h 6858000"/>
              <a:gd name="connsiteX156" fmla="*/ 340947 w 1605470"/>
              <a:gd name="connsiteY156" fmla="*/ 1142577 h 6858000"/>
              <a:gd name="connsiteX157" fmla="*/ 330253 w 1605470"/>
              <a:gd name="connsiteY157" fmla="*/ 1088484 h 6858000"/>
              <a:gd name="connsiteX158" fmla="*/ 318989 w 1605470"/>
              <a:gd name="connsiteY158" fmla="*/ 1016103 h 6858000"/>
              <a:gd name="connsiteX159" fmla="*/ 320445 w 1605470"/>
              <a:gd name="connsiteY159" fmla="*/ 932283 h 6858000"/>
              <a:gd name="connsiteX160" fmla="*/ 322681 w 1605470"/>
              <a:gd name="connsiteY160" fmla="*/ 915925 h 6858000"/>
              <a:gd name="connsiteX161" fmla="*/ 315310 w 1605470"/>
              <a:gd name="connsiteY161" fmla="*/ 896999 h 6858000"/>
              <a:gd name="connsiteX162" fmla="*/ 284718 w 1605470"/>
              <a:gd name="connsiteY162" fmla="*/ 821517 h 6858000"/>
              <a:gd name="connsiteX163" fmla="*/ 263668 w 1605470"/>
              <a:gd name="connsiteY163" fmla="*/ 751353 h 6858000"/>
              <a:gd name="connsiteX164" fmla="*/ 263226 w 1605470"/>
              <a:gd name="connsiteY164" fmla="*/ 721230 h 6858000"/>
              <a:gd name="connsiteX165" fmla="*/ 248897 w 1605470"/>
              <a:gd name="connsiteY165" fmla="*/ 681659 h 6858000"/>
              <a:gd name="connsiteX166" fmla="*/ 234316 w 1605470"/>
              <a:gd name="connsiteY166" fmla="*/ 635218 h 6858000"/>
              <a:gd name="connsiteX167" fmla="*/ 239327 w 1605470"/>
              <a:gd name="connsiteY167" fmla="*/ 613763 h 6858000"/>
              <a:gd name="connsiteX168" fmla="*/ 225269 w 1605470"/>
              <a:gd name="connsiteY168" fmla="*/ 598582 h 6858000"/>
              <a:gd name="connsiteX169" fmla="*/ 224950 w 1605470"/>
              <a:gd name="connsiteY169" fmla="*/ 576846 h 6858000"/>
              <a:gd name="connsiteX170" fmla="*/ 204576 w 1605470"/>
              <a:gd name="connsiteY170" fmla="*/ 530055 h 6858000"/>
              <a:gd name="connsiteX171" fmla="*/ 219064 w 1605470"/>
              <a:gd name="connsiteY171" fmla="*/ 469651 h 6858000"/>
              <a:gd name="connsiteX172" fmla="*/ 195012 w 1605470"/>
              <a:gd name="connsiteY172" fmla="*/ 448559 h 6858000"/>
              <a:gd name="connsiteX173" fmla="*/ 201434 w 1605470"/>
              <a:gd name="connsiteY173" fmla="*/ 441529 h 6858000"/>
              <a:gd name="connsiteX174" fmla="*/ 200655 w 1605470"/>
              <a:gd name="connsiteY174" fmla="*/ 428927 h 6858000"/>
              <a:gd name="connsiteX175" fmla="*/ 190059 w 1605470"/>
              <a:gd name="connsiteY175" fmla="*/ 430161 h 6858000"/>
              <a:gd name="connsiteX176" fmla="*/ 167079 w 1605470"/>
              <a:gd name="connsiteY176" fmla="*/ 367211 h 6858000"/>
              <a:gd name="connsiteX177" fmla="*/ 124571 w 1605470"/>
              <a:gd name="connsiteY177" fmla="*/ 302178 h 6858000"/>
              <a:gd name="connsiteX178" fmla="*/ 103243 w 1605470"/>
              <a:gd name="connsiteY178" fmla="*/ 211375 h 6858000"/>
              <a:gd name="connsiteX179" fmla="*/ 94571 w 1605470"/>
              <a:gd name="connsiteY179" fmla="*/ 184179 h 6858000"/>
              <a:gd name="connsiteX180" fmla="*/ 13437 w 1605470"/>
              <a:gd name="connsiteY180" fmla="*/ 19287 h 6858000"/>
              <a:gd name="connsiteX181" fmla="*/ 0 w 1605470"/>
              <a:gd name="connsiteY18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47700 w 1605470"/>
              <a:gd name="connsiteY75" fmla="*/ 4690749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935 w 1605470"/>
              <a:gd name="connsiteY68" fmla="*/ 4821504 h 6858000"/>
              <a:gd name="connsiteX69" fmla="*/ 732118 w 1605470"/>
              <a:gd name="connsiteY69" fmla="*/ 4801535 h 6858000"/>
              <a:gd name="connsiteX70" fmla="*/ 739787 w 1605470"/>
              <a:gd name="connsiteY70" fmla="*/ 4797794 h 6858000"/>
              <a:gd name="connsiteX71" fmla="*/ 741081 w 1605470"/>
              <a:gd name="connsiteY71" fmla="*/ 4784526 h 6858000"/>
              <a:gd name="connsiteX72" fmla="*/ 742865 w 1605470"/>
              <a:gd name="connsiteY72" fmla="*/ 4781211 h 6858000"/>
              <a:gd name="connsiteX73" fmla="*/ 751652 w 1605470"/>
              <a:gd name="connsiteY73" fmla="*/ 4761984 h 6858000"/>
              <a:gd name="connsiteX74" fmla="*/ 747700 w 1605470"/>
              <a:gd name="connsiteY74" fmla="*/ 4690749 h 6858000"/>
              <a:gd name="connsiteX75" fmla="*/ 743180 w 1605470"/>
              <a:gd name="connsiteY75" fmla="*/ 4613201 h 6858000"/>
              <a:gd name="connsiteX76" fmla="*/ 738263 w 1605470"/>
              <a:gd name="connsiteY76" fmla="*/ 4444346 h 6858000"/>
              <a:gd name="connsiteX77" fmla="*/ 756542 w 1605470"/>
              <a:gd name="connsiteY77" fmla="*/ 4350346 h 6858000"/>
              <a:gd name="connsiteX78" fmla="*/ 715481 w 1605470"/>
              <a:gd name="connsiteY78" fmla="*/ 4214165 h 6858000"/>
              <a:gd name="connsiteX79" fmla="*/ 719554 w 1605470"/>
              <a:gd name="connsiteY79" fmla="*/ 4090296 h 6858000"/>
              <a:gd name="connsiteX80" fmla="*/ 704810 w 1605470"/>
              <a:gd name="connsiteY80" fmla="*/ 4033999 h 6858000"/>
              <a:gd name="connsiteX81" fmla="*/ 705959 w 1605470"/>
              <a:gd name="connsiteY81" fmla="*/ 4031933 h 6858000"/>
              <a:gd name="connsiteX82" fmla="*/ 704535 w 1605470"/>
              <a:gd name="connsiteY82" fmla="*/ 4013953 h 6858000"/>
              <a:gd name="connsiteX83" fmla="*/ 700443 w 1605470"/>
              <a:gd name="connsiteY83" fmla="*/ 4010511 h 6858000"/>
              <a:gd name="connsiteX84" fmla="*/ 698282 w 1605470"/>
              <a:gd name="connsiteY84" fmla="*/ 3998331 h 6858000"/>
              <a:gd name="connsiteX85" fmla="*/ 690830 w 1605470"/>
              <a:gd name="connsiteY85" fmla="*/ 3974753 h 6858000"/>
              <a:gd name="connsiteX86" fmla="*/ 692428 w 1605470"/>
              <a:gd name="connsiteY86" fmla="*/ 3969950 h 6858000"/>
              <a:gd name="connsiteX87" fmla="*/ 685850 w 1605470"/>
              <a:gd name="connsiteY87" fmla="*/ 3933779 h 6858000"/>
              <a:gd name="connsiteX88" fmla="*/ 687181 w 1605470"/>
              <a:gd name="connsiteY88" fmla="*/ 3933093 h 6858000"/>
              <a:gd name="connsiteX89" fmla="*/ 691535 w 1605470"/>
              <a:gd name="connsiteY89" fmla="*/ 3922082 h 6858000"/>
              <a:gd name="connsiteX90" fmla="*/ 696613 w 1605470"/>
              <a:gd name="connsiteY90" fmla="*/ 3901461 h 6858000"/>
              <a:gd name="connsiteX91" fmla="*/ 719207 w 1605470"/>
              <a:gd name="connsiteY91" fmla="*/ 3813873 h 6858000"/>
              <a:gd name="connsiteX92" fmla="*/ 718632 w 1605470"/>
              <a:gd name="connsiteY92" fmla="*/ 3806161 h 6858000"/>
              <a:gd name="connsiteX93" fmla="*/ 718939 w 1605470"/>
              <a:gd name="connsiteY93" fmla="*/ 3805957 h 6858000"/>
              <a:gd name="connsiteX94" fmla="*/ 718966 w 1605470"/>
              <a:gd name="connsiteY94" fmla="*/ 3797724 h 6858000"/>
              <a:gd name="connsiteX95" fmla="*/ 717581 w 1605470"/>
              <a:gd name="connsiteY95" fmla="*/ 3792098 h 6858000"/>
              <a:gd name="connsiteX96" fmla="*/ 716465 w 1605470"/>
              <a:gd name="connsiteY96" fmla="*/ 3777135 h 6858000"/>
              <a:gd name="connsiteX97" fmla="*/ 718198 w 1605470"/>
              <a:gd name="connsiteY97" fmla="*/ 3771656 h 6858000"/>
              <a:gd name="connsiteX98" fmla="*/ 721941 w 1605470"/>
              <a:gd name="connsiteY98" fmla="*/ 3769007 h 6858000"/>
              <a:gd name="connsiteX99" fmla="*/ 721407 w 1605470"/>
              <a:gd name="connsiteY99" fmla="*/ 3767709 h 6858000"/>
              <a:gd name="connsiteX100" fmla="*/ 730103 w 1605470"/>
              <a:gd name="connsiteY100" fmla="*/ 3738082 h 6858000"/>
              <a:gd name="connsiteX101" fmla="*/ 737449 w 1605470"/>
              <a:gd name="connsiteY101" fmla="*/ 3673397 h 6858000"/>
              <a:gd name="connsiteX102" fmla="*/ 736745 w 1605470"/>
              <a:gd name="connsiteY102" fmla="*/ 3637109 h 6858000"/>
              <a:gd name="connsiteX103" fmla="*/ 740188 w 1605470"/>
              <a:gd name="connsiteY103" fmla="*/ 3536883 h 6858000"/>
              <a:gd name="connsiteX104" fmla="*/ 747726 w 1605470"/>
              <a:gd name="connsiteY104" fmla="*/ 3435652 h 6858000"/>
              <a:gd name="connsiteX105" fmla="*/ 774383 w 1605470"/>
              <a:gd name="connsiteY105" fmla="*/ 3381564 h 6858000"/>
              <a:gd name="connsiteX106" fmla="*/ 774870 w 1605470"/>
              <a:gd name="connsiteY106" fmla="*/ 3375761 h 6858000"/>
              <a:gd name="connsiteX107" fmla="*/ 770510 w 1605470"/>
              <a:gd name="connsiteY107" fmla="*/ 3361844 h 6858000"/>
              <a:gd name="connsiteX108" fmla="*/ 767933 w 1605470"/>
              <a:gd name="connsiteY108" fmla="*/ 3356929 h 6858000"/>
              <a:gd name="connsiteX109" fmla="*/ 766158 w 1605470"/>
              <a:gd name="connsiteY109" fmla="*/ 3349058 h 6858000"/>
              <a:gd name="connsiteX110" fmla="*/ 766414 w 1605470"/>
              <a:gd name="connsiteY110" fmla="*/ 3348763 h 6858000"/>
              <a:gd name="connsiteX111" fmla="*/ 764166 w 1605470"/>
              <a:gd name="connsiteY111" fmla="*/ 3341588 h 6858000"/>
              <a:gd name="connsiteX112" fmla="*/ 749397 w 1605470"/>
              <a:gd name="connsiteY112" fmla="*/ 3307769 h 6858000"/>
              <a:gd name="connsiteX113" fmla="*/ 766960 w 1605470"/>
              <a:gd name="connsiteY113" fmla="*/ 3250522 h 6858000"/>
              <a:gd name="connsiteX114" fmla="*/ 767385 w 1605470"/>
              <a:gd name="connsiteY114" fmla="*/ 3229163 h 6858000"/>
              <a:gd name="connsiteX115" fmla="*/ 769208 w 1605470"/>
              <a:gd name="connsiteY115" fmla="*/ 3217217 h 6858000"/>
              <a:gd name="connsiteX116" fmla="*/ 770350 w 1605470"/>
              <a:gd name="connsiteY116" fmla="*/ 3216125 h 6858000"/>
              <a:gd name="connsiteX117" fmla="*/ 756043 w 1605470"/>
              <a:gd name="connsiteY117" fmla="*/ 3183755 h 6858000"/>
              <a:gd name="connsiteX118" fmla="*/ 756544 w 1605470"/>
              <a:gd name="connsiteY118" fmla="*/ 3178642 h 6858000"/>
              <a:gd name="connsiteX119" fmla="*/ 744144 w 1605470"/>
              <a:gd name="connsiteY119" fmla="*/ 3158586 h 6858000"/>
              <a:gd name="connsiteX120" fmla="*/ 739378 w 1605470"/>
              <a:gd name="connsiteY120" fmla="*/ 3147669 h 6858000"/>
              <a:gd name="connsiteX121" fmla="*/ 734648 w 1605470"/>
              <a:gd name="connsiteY121" fmla="*/ 3145733 h 6858000"/>
              <a:gd name="connsiteX122" fmla="*/ 729329 w 1605470"/>
              <a:gd name="connsiteY122" fmla="*/ 3129034 h 6858000"/>
              <a:gd name="connsiteX123" fmla="*/ 729994 w 1605470"/>
              <a:gd name="connsiteY123" fmla="*/ 3126682 h 6858000"/>
              <a:gd name="connsiteX124" fmla="*/ 720862 w 1605470"/>
              <a:gd name="connsiteY124" fmla="*/ 3114519 h 6858000"/>
              <a:gd name="connsiteX125" fmla="*/ 707471 w 1605470"/>
              <a:gd name="connsiteY125" fmla="*/ 3106272 h 6858000"/>
              <a:gd name="connsiteX126" fmla="*/ 680201 w 1605470"/>
              <a:gd name="connsiteY126" fmla="*/ 2958185 h 6858000"/>
              <a:gd name="connsiteX127" fmla="*/ 622815 w 1605470"/>
              <a:gd name="connsiteY127" fmla="*/ 2762989 h 6858000"/>
              <a:gd name="connsiteX128" fmla="*/ 571733 w 1605470"/>
              <a:gd name="connsiteY128" fmla="*/ 2554718 h 6858000"/>
              <a:gd name="connsiteX129" fmla="*/ 551827 w 1605470"/>
              <a:gd name="connsiteY129" fmla="*/ 2485734 h 6858000"/>
              <a:gd name="connsiteX130" fmla="*/ 542550 w 1605470"/>
              <a:gd name="connsiteY130" fmla="*/ 2447068 h 6858000"/>
              <a:gd name="connsiteX131" fmla="*/ 529511 w 1605470"/>
              <a:gd name="connsiteY131" fmla="*/ 2425819 h 6858000"/>
              <a:gd name="connsiteX132" fmla="*/ 528878 w 1605470"/>
              <a:gd name="connsiteY132" fmla="*/ 2408971 h 6858000"/>
              <a:gd name="connsiteX133" fmla="*/ 535510 w 1605470"/>
              <a:gd name="connsiteY133" fmla="*/ 2402874 h 6858000"/>
              <a:gd name="connsiteX134" fmla="*/ 538122 w 1605470"/>
              <a:gd name="connsiteY134" fmla="*/ 2381443 h 6858000"/>
              <a:gd name="connsiteX135" fmla="*/ 514451 w 1605470"/>
              <a:gd name="connsiteY135" fmla="*/ 2261920 h 6858000"/>
              <a:gd name="connsiteX136" fmla="*/ 486968 w 1605470"/>
              <a:gd name="connsiteY136" fmla="*/ 2182937 h 6858000"/>
              <a:gd name="connsiteX137" fmla="*/ 488555 w 1605470"/>
              <a:gd name="connsiteY137" fmla="*/ 2155135 h 6858000"/>
              <a:gd name="connsiteX138" fmla="*/ 486013 w 1605470"/>
              <a:gd name="connsiteY138" fmla="*/ 2118008 h 6858000"/>
              <a:gd name="connsiteX139" fmla="*/ 487006 w 1605470"/>
              <a:gd name="connsiteY139" fmla="*/ 2050531 h 6858000"/>
              <a:gd name="connsiteX140" fmla="*/ 478812 w 1605470"/>
              <a:gd name="connsiteY140" fmla="*/ 1963269 h 6858000"/>
              <a:gd name="connsiteX141" fmla="*/ 442619 w 1605470"/>
              <a:gd name="connsiteY141" fmla="*/ 1910499 h 6858000"/>
              <a:gd name="connsiteX142" fmla="*/ 446785 w 1605470"/>
              <a:gd name="connsiteY142" fmla="*/ 1903212 h 6858000"/>
              <a:gd name="connsiteX143" fmla="*/ 436547 w 1605470"/>
              <a:gd name="connsiteY143" fmla="*/ 1861531 h 6858000"/>
              <a:gd name="connsiteX144" fmla="*/ 390346 w 1605470"/>
              <a:gd name="connsiteY144" fmla="*/ 1732919 h 6858000"/>
              <a:gd name="connsiteX145" fmla="*/ 362657 w 1605470"/>
              <a:gd name="connsiteY145" fmla="*/ 1663540 h 6858000"/>
              <a:gd name="connsiteX146" fmla="*/ 361783 w 1605470"/>
              <a:gd name="connsiteY146" fmla="*/ 1615777 h 6858000"/>
              <a:gd name="connsiteX147" fmla="*/ 342578 w 1605470"/>
              <a:gd name="connsiteY147" fmla="*/ 1563678 h 6858000"/>
              <a:gd name="connsiteX148" fmla="*/ 355658 w 1605470"/>
              <a:gd name="connsiteY148" fmla="*/ 1519474 h 6858000"/>
              <a:gd name="connsiteX149" fmla="*/ 348400 w 1605470"/>
              <a:gd name="connsiteY149" fmla="*/ 1477995 h 6858000"/>
              <a:gd name="connsiteX150" fmla="*/ 334485 w 1605470"/>
              <a:gd name="connsiteY150" fmla="*/ 1373769 h 6858000"/>
              <a:gd name="connsiteX151" fmla="*/ 342792 w 1605470"/>
              <a:gd name="connsiteY151" fmla="*/ 1307086 h 6858000"/>
              <a:gd name="connsiteX152" fmla="*/ 343980 w 1605470"/>
              <a:gd name="connsiteY152" fmla="*/ 1189033 h 6858000"/>
              <a:gd name="connsiteX153" fmla="*/ 348665 w 1605470"/>
              <a:gd name="connsiteY153" fmla="*/ 1168288 h 6858000"/>
              <a:gd name="connsiteX154" fmla="*/ 340947 w 1605470"/>
              <a:gd name="connsiteY154" fmla="*/ 1142577 h 6858000"/>
              <a:gd name="connsiteX155" fmla="*/ 330253 w 1605470"/>
              <a:gd name="connsiteY155" fmla="*/ 1088484 h 6858000"/>
              <a:gd name="connsiteX156" fmla="*/ 318989 w 1605470"/>
              <a:gd name="connsiteY156" fmla="*/ 1016103 h 6858000"/>
              <a:gd name="connsiteX157" fmla="*/ 320445 w 1605470"/>
              <a:gd name="connsiteY157" fmla="*/ 932283 h 6858000"/>
              <a:gd name="connsiteX158" fmla="*/ 322681 w 1605470"/>
              <a:gd name="connsiteY158" fmla="*/ 915925 h 6858000"/>
              <a:gd name="connsiteX159" fmla="*/ 315310 w 1605470"/>
              <a:gd name="connsiteY159" fmla="*/ 896999 h 6858000"/>
              <a:gd name="connsiteX160" fmla="*/ 284718 w 1605470"/>
              <a:gd name="connsiteY160" fmla="*/ 821517 h 6858000"/>
              <a:gd name="connsiteX161" fmla="*/ 263668 w 1605470"/>
              <a:gd name="connsiteY161" fmla="*/ 751353 h 6858000"/>
              <a:gd name="connsiteX162" fmla="*/ 263226 w 1605470"/>
              <a:gd name="connsiteY162" fmla="*/ 721230 h 6858000"/>
              <a:gd name="connsiteX163" fmla="*/ 248897 w 1605470"/>
              <a:gd name="connsiteY163" fmla="*/ 681659 h 6858000"/>
              <a:gd name="connsiteX164" fmla="*/ 234316 w 1605470"/>
              <a:gd name="connsiteY164" fmla="*/ 635218 h 6858000"/>
              <a:gd name="connsiteX165" fmla="*/ 239327 w 1605470"/>
              <a:gd name="connsiteY165" fmla="*/ 613763 h 6858000"/>
              <a:gd name="connsiteX166" fmla="*/ 225269 w 1605470"/>
              <a:gd name="connsiteY166" fmla="*/ 598582 h 6858000"/>
              <a:gd name="connsiteX167" fmla="*/ 224950 w 1605470"/>
              <a:gd name="connsiteY167" fmla="*/ 576846 h 6858000"/>
              <a:gd name="connsiteX168" fmla="*/ 204576 w 1605470"/>
              <a:gd name="connsiteY168" fmla="*/ 530055 h 6858000"/>
              <a:gd name="connsiteX169" fmla="*/ 219064 w 1605470"/>
              <a:gd name="connsiteY169" fmla="*/ 469651 h 6858000"/>
              <a:gd name="connsiteX170" fmla="*/ 195012 w 1605470"/>
              <a:gd name="connsiteY170" fmla="*/ 448559 h 6858000"/>
              <a:gd name="connsiteX171" fmla="*/ 201434 w 1605470"/>
              <a:gd name="connsiteY171" fmla="*/ 441529 h 6858000"/>
              <a:gd name="connsiteX172" fmla="*/ 200655 w 1605470"/>
              <a:gd name="connsiteY172" fmla="*/ 428927 h 6858000"/>
              <a:gd name="connsiteX173" fmla="*/ 190059 w 1605470"/>
              <a:gd name="connsiteY173" fmla="*/ 430161 h 6858000"/>
              <a:gd name="connsiteX174" fmla="*/ 167079 w 1605470"/>
              <a:gd name="connsiteY174" fmla="*/ 367211 h 6858000"/>
              <a:gd name="connsiteX175" fmla="*/ 124571 w 1605470"/>
              <a:gd name="connsiteY175" fmla="*/ 302178 h 6858000"/>
              <a:gd name="connsiteX176" fmla="*/ 103243 w 1605470"/>
              <a:gd name="connsiteY176" fmla="*/ 211375 h 6858000"/>
              <a:gd name="connsiteX177" fmla="*/ 94571 w 1605470"/>
              <a:gd name="connsiteY177" fmla="*/ 184179 h 6858000"/>
              <a:gd name="connsiteX178" fmla="*/ 13437 w 1605470"/>
              <a:gd name="connsiteY178" fmla="*/ 19287 h 6858000"/>
              <a:gd name="connsiteX179" fmla="*/ 0 w 1605470"/>
              <a:gd name="connsiteY17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31653 w 1605470"/>
              <a:gd name="connsiteY39" fmla="*/ 5604904 h 6858000"/>
              <a:gd name="connsiteX40" fmla="*/ 539863 w 1605470"/>
              <a:gd name="connsiteY40" fmla="*/ 5604298 h 6858000"/>
              <a:gd name="connsiteX41" fmla="*/ 552319 w 1605470"/>
              <a:gd name="connsiteY41" fmla="*/ 5587997 h 6858000"/>
              <a:gd name="connsiteX42" fmla="*/ 559710 w 1605470"/>
              <a:gd name="connsiteY42" fmla="*/ 5564796 h 6858000"/>
              <a:gd name="connsiteX43" fmla="*/ 587214 w 1605470"/>
              <a:gd name="connsiteY43" fmla="*/ 5451511 h 6858000"/>
              <a:gd name="connsiteX44" fmla="*/ 608019 w 1605470"/>
              <a:gd name="connsiteY44" fmla="*/ 5385461 h 6858000"/>
              <a:gd name="connsiteX45" fmla="*/ 622750 w 1605470"/>
              <a:gd name="connsiteY45" fmla="*/ 5363084 h 6858000"/>
              <a:gd name="connsiteX46" fmla="*/ 638731 w 1605470"/>
              <a:gd name="connsiteY46" fmla="*/ 5330009 h 6858000"/>
              <a:gd name="connsiteX47" fmla="*/ 672224 w 1605470"/>
              <a:gd name="connsiteY47" fmla="*/ 5273739 h 6858000"/>
              <a:gd name="connsiteX48" fmla="*/ 681823 w 1605470"/>
              <a:gd name="connsiteY48" fmla="*/ 5241779 h 6858000"/>
              <a:gd name="connsiteX49" fmla="*/ 693049 w 1605470"/>
              <a:gd name="connsiteY49" fmla="*/ 5225268 h 6858000"/>
              <a:gd name="connsiteX50" fmla="*/ 694069 w 1605470"/>
              <a:gd name="connsiteY50" fmla="*/ 5217684 h 6858000"/>
              <a:gd name="connsiteX51" fmla="*/ 701410 w 1605470"/>
              <a:gd name="connsiteY51" fmla="*/ 5193377 h 6858000"/>
              <a:gd name="connsiteX52" fmla="*/ 704713 w 1605470"/>
              <a:gd name="connsiteY52" fmla="*/ 5179288 h 6858000"/>
              <a:gd name="connsiteX53" fmla="*/ 705697 w 1605470"/>
              <a:gd name="connsiteY53" fmla="*/ 5173621 h 6858000"/>
              <a:gd name="connsiteX54" fmla="*/ 701331 w 1605470"/>
              <a:gd name="connsiteY54" fmla="*/ 5159961 h 6858000"/>
              <a:gd name="connsiteX55" fmla="*/ 708008 w 1605470"/>
              <a:gd name="connsiteY55" fmla="*/ 5144295 h 6858000"/>
              <a:gd name="connsiteX56" fmla="*/ 704941 w 1605470"/>
              <a:gd name="connsiteY56" fmla="*/ 5125185 h 6858000"/>
              <a:gd name="connsiteX57" fmla="*/ 711771 w 1605470"/>
              <a:gd name="connsiteY57" fmla="*/ 5121884 h 6858000"/>
              <a:gd name="connsiteX58" fmla="*/ 721092 w 1605470"/>
              <a:gd name="connsiteY58" fmla="*/ 5108383 h 6858000"/>
              <a:gd name="connsiteX59" fmla="*/ 717045 w 1605470"/>
              <a:gd name="connsiteY59" fmla="*/ 5094705 h 6858000"/>
              <a:gd name="connsiteX60" fmla="*/ 718807 w 1605470"/>
              <a:gd name="connsiteY60" fmla="*/ 5067850 h 6858000"/>
              <a:gd name="connsiteX61" fmla="*/ 721538 w 1605470"/>
              <a:gd name="connsiteY61" fmla="*/ 5060861 h 6858000"/>
              <a:gd name="connsiteX62" fmla="*/ 718242 w 1605470"/>
              <a:gd name="connsiteY62" fmla="*/ 5034192 h 6858000"/>
              <a:gd name="connsiteX63" fmla="*/ 719796 w 1605470"/>
              <a:gd name="connsiteY63" fmla="*/ 4993030 h 6858000"/>
              <a:gd name="connsiteX64" fmla="*/ 726705 w 1605470"/>
              <a:gd name="connsiteY64" fmla="*/ 4946844 h 6858000"/>
              <a:gd name="connsiteX65" fmla="*/ 722561 w 1605470"/>
              <a:gd name="connsiteY65" fmla="*/ 4932692 h 6858000"/>
              <a:gd name="connsiteX66" fmla="*/ 724935 w 1605470"/>
              <a:gd name="connsiteY66" fmla="*/ 4821504 h 6858000"/>
              <a:gd name="connsiteX67" fmla="*/ 732118 w 1605470"/>
              <a:gd name="connsiteY67" fmla="*/ 4801535 h 6858000"/>
              <a:gd name="connsiteX68" fmla="*/ 739787 w 1605470"/>
              <a:gd name="connsiteY68" fmla="*/ 4797794 h 6858000"/>
              <a:gd name="connsiteX69" fmla="*/ 741081 w 1605470"/>
              <a:gd name="connsiteY69" fmla="*/ 4784526 h 6858000"/>
              <a:gd name="connsiteX70" fmla="*/ 742865 w 1605470"/>
              <a:gd name="connsiteY70" fmla="*/ 4781211 h 6858000"/>
              <a:gd name="connsiteX71" fmla="*/ 751652 w 1605470"/>
              <a:gd name="connsiteY71" fmla="*/ 4761984 h 6858000"/>
              <a:gd name="connsiteX72" fmla="*/ 747700 w 1605470"/>
              <a:gd name="connsiteY72" fmla="*/ 4690749 h 6858000"/>
              <a:gd name="connsiteX73" fmla="*/ 743180 w 1605470"/>
              <a:gd name="connsiteY73" fmla="*/ 4613201 h 6858000"/>
              <a:gd name="connsiteX74" fmla="*/ 738263 w 1605470"/>
              <a:gd name="connsiteY74" fmla="*/ 4444346 h 6858000"/>
              <a:gd name="connsiteX75" fmla="*/ 756542 w 1605470"/>
              <a:gd name="connsiteY75" fmla="*/ 4350346 h 6858000"/>
              <a:gd name="connsiteX76" fmla="*/ 715481 w 1605470"/>
              <a:gd name="connsiteY76" fmla="*/ 4214165 h 6858000"/>
              <a:gd name="connsiteX77" fmla="*/ 719554 w 1605470"/>
              <a:gd name="connsiteY77" fmla="*/ 4090296 h 6858000"/>
              <a:gd name="connsiteX78" fmla="*/ 704810 w 1605470"/>
              <a:gd name="connsiteY78" fmla="*/ 4033999 h 6858000"/>
              <a:gd name="connsiteX79" fmla="*/ 705959 w 1605470"/>
              <a:gd name="connsiteY79" fmla="*/ 4031933 h 6858000"/>
              <a:gd name="connsiteX80" fmla="*/ 704535 w 1605470"/>
              <a:gd name="connsiteY80" fmla="*/ 4013953 h 6858000"/>
              <a:gd name="connsiteX81" fmla="*/ 700443 w 1605470"/>
              <a:gd name="connsiteY81" fmla="*/ 4010511 h 6858000"/>
              <a:gd name="connsiteX82" fmla="*/ 698282 w 1605470"/>
              <a:gd name="connsiteY82" fmla="*/ 3998331 h 6858000"/>
              <a:gd name="connsiteX83" fmla="*/ 690830 w 1605470"/>
              <a:gd name="connsiteY83" fmla="*/ 3974753 h 6858000"/>
              <a:gd name="connsiteX84" fmla="*/ 692428 w 1605470"/>
              <a:gd name="connsiteY84" fmla="*/ 3969950 h 6858000"/>
              <a:gd name="connsiteX85" fmla="*/ 685850 w 1605470"/>
              <a:gd name="connsiteY85" fmla="*/ 3933779 h 6858000"/>
              <a:gd name="connsiteX86" fmla="*/ 687181 w 1605470"/>
              <a:gd name="connsiteY86" fmla="*/ 3933093 h 6858000"/>
              <a:gd name="connsiteX87" fmla="*/ 691535 w 1605470"/>
              <a:gd name="connsiteY87" fmla="*/ 3922082 h 6858000"/>
              <a:gd name="connsiteX88" fmla="*/ 696613 w 1605470"/>
              <a:gd name="connsiteY88" fmla="*/ 3901461 h 6858000"/>
              <a:gd name="connsiteX89" fmla="*/ 719207 w 1605470"/>
              <a:gd name="connsiteY89" fmla="*/ 3813873 h 6858000"/>
              <a:gd name="connsiteX90" fmla="*/ 718632 w 1605470"/>
              <a:gd name="connsiteY90" fmla="*/ 3806161 h 6858000"/>
              <a:gd name="connsiteX91" fmla="*/ 718939 w 1605470"/>
              <a:gd name="connsiteY91" fmla="*/ 3805957 h 6858000"/>
              <a:gd name="connsiteX92" fmla="*/ 718966 w 1605470"/>
              <a:gd name="connsiteY92" fmla="*/ 3797724 h 6858000"/>
              <a:gd name="connsiteX93" fmla="*/ 717581 w 1605470"/>
              <a:gd name="connsiteY93" fmla="*/ 3792098 h 6858000"/>
              <a:gd name="connsiteX94" fmla="*/ 716465 w 1605470"/>
              <a:gd name="connsiteY94" fmla="*/ 3777135 h 6858000"/>
              <a:gd name="connsiteX95" fmla="*/ 718198 w 1605470"/>
              <a:gd name="connsiteY95" fmla="*/ 3771656 h 6858000"/>
              <a:gd name="connsiteX96" fmla="*/ 721941 w 1605470"/>
              <a:gd name="connsiteY96" fmla="*/ 3769007 h 6858000"/>
              <a:gd name="connsiteX97" fmla="*/ 721407 w 1605470"/>
              <a:gd name="connsiteY97" fmla="*/ 3767709 h 6858000"/>
              <a:gd name="connsiteX98" fmla="*/ 730103 w 1605470"/>
              <a:gd name="connsiteY98" fmla="*/ 3738082 h 6858000"/>
              <a:gd name="connsiteX99" fmla="*/ 737449 w 1605470"/>
              <a:gd name="connsiteY99" fmla="*/ 3673397 h 6858000"/>
              <a:gd name="connsiteX100" fmla="*/ 736745 w 1605470"/>
              <a:gd name="connsiteY100" fmla="*/ 3637109 h 6858000"/>
              <a:gd name="connsiteX101" fmla="*/ 740188 w 1605470"/>
              <a:gd name="connsiteY101" fmla="*/ 3536883 h 6858000"/>
              <a:gd name="connsiteX102" fmla="*/ 747726 w 1605470"/>
              <a:gd name="connsiteY102" fmla="*/ 3435652 h 6858000"/>
              <a:gd name="connsiteX103" fmla="*/ 774383 w 1605470"/>
              <a:gd name="connsiteY103" fmla="*/ 3381564 h 6858000"/>
              <a:gd name="connsiteX104" fmla="*/ 774870 w 1605470"/>
              <a:gd name="connsiteY104" fmla="*/ 3375761 h 6858000"/>
              <a:gd name="connsiteX105" fmla="*/ 770510 w 1605470"/>
              <a:gd name="connsiteY105" fmla="*/ 3361844 h 6858000"/>
              <a:gd name="connsiteX106" fmla="*/ 767933 w 1605470"/>
              <a:gd name="connsiteY106" fmla="*/ 3356929 h 6858000"/>
              <a:gd name="connsiteX107" fmla="*/ 766158 w 1605470"/>
              <a:gd name="connsiteY107" fmla="*/ 3349058 h 6858000"/>
              <a:gd name="connsiteX108" fmla="*/ 766414 w 1605470"/>
              <a:gd name="connsiteY108" fmla="*/ 3348763 h 6858000"/>
              <a:gd name="connsiteX109" fmla="*/ 764166 w 1605470"/>
              <a:gd name="connsiteY109" fmla="*/ 3341588 h 6858000"/>
              <a:gd name="connsiteX110" fmla="*/ 749397 w 1605470"/>
              <a:gd name="connsiteY110" fmla="*/ 3307769 h 6858000"/>
              <a:gd name="connsiteX111" fmla="*/ 766960 w 1605470"/>
              <a:gd name="connsiteY111" fmla="*/ 3250522 h 6858000"/>
              <a:gd name="connsiteX112" fmla="*/ 767385 w 1605470"/>
              <a:gd name="connsiteY112" fmla="*/ 3229163 h 6858000"/>
              <a:gd name="connsiteX113" fmla="*/ 769208 w 1605470"/>
              <a:gd name="connsiteY113" fmla="*/ 3217217 h 6858000"/>
              <a:gd name="connsiteX114" fmla="*/ 770350 w 1605470"/>
              <a:gd name="connsiteY114" fmla="*/ 3216125 h 6858000"/>
              <a:gd name="connsiteX115" fmla="*/ 756043 w 1605470"/>
              <a:gd name="connsiteY115" fmla="*/ 3183755 h 6858000"/>
              <a:gd name="connsiteX116" fmla="*/ 756544 w 1605470"/>
              <a:gd name="connsiteY116" fmla="*/ 3178642 h 6858000"/>
              <a:gd name="connsiteX117" fmla="*/ 744144 w 1605470"/>
              <a:gd name="connsiteY117" fmla="*/ 3158586 h 6858000"/>
              <a:gd name="connsiteX118" fmla="*/ 739378 w 1605470"/>
              <a:gd name="connsiteY118" fmla="*/ 3147669 h 6858000"/>
              <a:gd name="connsiteX119" fmla="*/ 734648 w 1605470"/>
              <a:gd name="connsiteY119" fmla="*/ 3145733 h 6858000"/>
              <a:gd name="connsiteX120" fmla="*/ 729329 w 1605470"/>
              <a:gd name="connsiteY120" fmla="*/ 3129034 h 6858000"/>
              <a:gd name="connsiteX121" fmla="*/ 729994 w 1605470"/>
              <a:gd name="connsiteY121" fmla="*/ 3126682 h 6858000"/>
              <a:gd name="connsiteX122" fmla="*/ 720862 w 1605470"/>
              <a:gd name="connsiteY122" fmla="*/ 3114519 h 6858000"/>
              <a:gd name="connsiteX123" fmla="*/ 707471 w 1605470"/>
              <a:gd name="connsiteY123" fmla="*/ 3106272 h 6858000"/>
              <a:gd name="connsiteX124" fmla="*/ 680201 w 1605470"/>
              <a:gd name="connsiteY124" fmla="*/ 2958185 h 6858000"/>
              <a:gd name="connsiteX125" fmla="*/ 622815 w 1605470"/>
              <a:gd name="connsiteY125" fmla="*/ 2762989 h 6858000"/>
              <a:gd name="connsiteX126" fmla="*/ 571733 w 1605470"/>
              <a:gd name="connsiteY126" fmla="*/ 2554718 h 6858000"/>
              <a:gd name="connsiteX127" fmla="*/ 551827 w 1605470"/>
              <a:gd name="connsiteY127" fmla="*/ 2485734 h 6858000"/>
              <a:gd name="connsiteX128" fmla="*/ 542550 w 1605470"/>
              <a:gd name="connsiteY128" fmla="*/ 2447068 h 6858000"/>
              <a:gd name="connsiteX129" fmla="*/ 529511 w 1605470"/>
              <a:gd name="connsiteY129" fmla="*/ 2425819 h 6858000"/>
              <a:gd name="connsiteX130" fmla="*/ 528878 w 1605470"/>
              <a:gd name="connsiteY130" fmla="*/ 2408971 h 6858000"/>
              <a:gd name="connsiteX131" fmla="*/ 535510 w 1605470"/>
              <a:gd name="connsiteY131" fmla="*/ 2402874 h 6858000"/>
              <a:gd name="connsiteX132" fmla="*/ 538122 w 1605470"/>
              <a:gd name="connsiteY132" fmla="*/ 2381443 h 6858000"/>
              <a:gd name="connsiteX133" fmla="*/ 514451 w 1605470"/>
              <a:gd name="connsiteY133" fmla="*/ 2261920 h 6858000"/>
              <a:gd name="connsiteX134" fmla="*/ 486968 w 1605470"/>
              <a:gd name="connsiteY134" fmla="*/ 2182937 h 6858000"/>
              <a:gd name="connsiteX135" fmla="*/ 488555 w 1605470"/>
              <a:gd name="connsiteY135" fmla="*/ 2155135 h 6858000"/>
              <a:gd name="connsiteX136" fmla="*/ 486013 w 1605470"/>
              <a:gd name="connsiteY136" fmla="*/ 2118008 h 6858000"/>
              <a:gd name="connsiteX137" fmla="*/ 487006 w 1605470"/>
              <a:gd name="connsiteY137" fmla="*/ 2050531 h 6858000"/>
              <a:gd name="connsiteX138" fmla="*/ 478812 w 1605470"/>
              <a:gd name="connsiteY138" fmla="*/ 1963269 h 6858000"/>
              <a:gd name="connsiteX139" fmla="*/ 442619 w 1605470"/>
              <a:gd name="connsiteY139" fmla="*/ 1910499 h 6858000"/>
              <a:gd name="connsiteX140" fmla="*/ 446785 w 1605470"/>
              <a:gd name="connsiteY140" fmla="*/ 1903212 h 6858000"/>
              <a:gd name="connsiteX141" fmla="*/ 436547 w 1605470"/>
              <a:gd name="connsiteY141" fmla="*/ 1861531 h 6858000"/>
              <a:gd name="connsiteX142" fmla="*/ 390346 w 1605470"/>
              <a:gd name="connsiteY142" fmla="*/ 1732919 h 6858000"/>
              <a:gd name="connsiteX143" fmla="*/ 362657 w 1605470"/>
              <a:gd name="connsiteY143" fmla="*/ 1663540 h 6858000"/>
              <a:gd name="connsiteX144" fmla="*/ 361783 w 1605470"/>
              <a:gd name="connsiteY144" fmla="*/ 1615777 h 6858000"/>
              <a:gd name="connsiteX145" fmla="*/ 342578 w 1605470"/>
              <a:gd name="connsiteY145" fmla="*/ 1563678 h 6858000"/>
              <a:gd name="connsiteX146" fmla="*/ 355658 w 1605470"/>
              <a:gd name="connsiteY146" fmla="*/ 1519474 h 6858000"/>
              <a:gd name="connsiteX147" fmla="*/ 348400 w 1605470"/>
              <a:gd name="connsiteY147" fmla="*/ 1477995 h 6858000"/>
              <a:gd name="connsiteX148" fmla="*/ 334485 w 1605470"/>
              <a:gd name="connsiteY148" fmla="*/ 1373769 h 6858000"/>
              <a:gd name="connsiteX149" fmla="*/ 342792 w 1605470"/>
              <a:gd name="connsiteY149" fmla="*/ 1307086 h 6858000"/>
              <a:gd name="connsiteX150" fmla="*/ 343980 w 1605470"/>
              <a:gd name="connsiteY150" fmla="*/ 1189033 h 6858000"/>
              <a:gd name="connsiteX151" fmla="*/ 348665 w 1605470"/>
              <a:gd name="connsiteY151" fmla="*/ 1168288 h 6858000"/>
              <a:gd name="connsiteX152" fmla="*/ 340947 w 1605470"/>
              <a:gd name="connsiteY152" fmla="*/ 1142577 h 6858000"/>
              <a:gd name="connsiteX153" fmla="*/ 330253 w 1605470"/>
              <a:gd name="connsiteY153" fmla="*/ 1088484 h 6858000"/>
              <a:gd name="connsiteX154" fmla="*/ 318989 w 1605470"/>
              <a:gd name="connsiteY154" fmla="*/ 1016103 h 6858000"/>
              <a:gd name="connsiteX155" fmla="*/ 320445 w 1605470"/>
              <a:gd name="connsiteY155" fmla="*/ 932283 h 6858000"/>
              <a:gd name="connsiteX156" fmla="*/ 322681 w 1605470"/>
              <a:gd name="connsiteY156" fmla="*/ 915925 h 6858000"/>
              <a:gd name="connsiteX157" fmla="*/ 315310 w 1605470"/>
              <a:gd name="connsiteY157" fmla="*/ 896999 h 6858000"/>
              <a:gd name="connsiteX158" fmla="*/ 284718 w 1605470"/>
              <a:gd name="connsiteY158" fmla="*/ 821517 h 6858000"/>
              <a:gd name="connsiteX159" fmla="*/ 263668 w 1605470"/>
              <a:gd name="connsiteY159" fmla="*/ 751353 h 6858000"/>
              <a:gd name="connsiteX160" fmla="*/ 263226 w 1605470"/>
              <a:gd name="connsiteY160" fmla="*/ 721230 h 6858000"/>
              <a:gd name="connsiteX161" fmla="*/ 248897 w 1605470"/>
              <a:gd name="connsiteY161" fmla="*/ 681659 h 6858000"/>
              <a:gd name="connsiteX162" fmla="*/ 234316 w 1605470"/>
              <a:gd name="connsiteY162" fmla="*/ 635218 h 6858000"/>
              <a:gd name="connsiteX163" fmla="*/ 239327 w 1605470"/>
              <a:gd name="connsiteY163" fmla="*/ 613763 h 6858000"/>
              <a:gd name="connsiteX164" fmla="*/ 225269 w 1605470"/>
              <a:gd name="connsiteY164" fmla="*/ 598582 h 6858000"/>
              <a:gd name="connsiteX165" fmla="*/ 224950 w 1605470"/>
              <a:gd name="connsiteY165" fmla="*/ 576846 h 6858000"/>
              <a:gd name="connsiteX166" fmla="*/ 204576 w 1605470"/>
              <a:gd name="connsiteY166" fmla="*/ 530055 h 6858000"/>
              <a:gd name="connsiteX167" fmla="*/ 219064 w 1605470"/>
              <a:gd name="connsiteY167" fmla="*/ 469651 h 6858000"/>
              <a:gd name="connsiteX168" fmla="*/ 195012 w 1605470"/>
              <a:gd name="connsiteY168" fmla="*/ 448559 h 6858000"/>
              <a:gd name="connsiteX169" fmla="*/ 201434 w 1605470"/>
              <a:gd name="connsiteY169" fmla="*/ 441529 h 6858000"/>
              <a:gd name="connsiteX170" fmla="*/ 200655 w 1605470"/>
              <a:gd name="connsiteY170" fmla="*/ 428927 h 6858000"/>
              <a:gd name="connsiteX171" fmla="*/ 190059 w 1605470"/>
              <a:gd name="connsiteY171" fmla="*/ 430161 h 6858000"/>
              <a:gd name="connsiteX172" fmla="*/ 167079 w 1605470"/>
              <a:gd name="connsiteY172" fmla="*/ 367211 h 6858000"/>
              <a:gd name="connsiteX173" fmla="*/ 124571 w 1605470"/>
              <a:gd name="connsiteY173" fmla="*/ 302178 h 6858000"/>
              <a:gd name="connsiteX174" fmla="*/ 103243 w 1605470"/>
              <a:gd name="connsiteY174" fmla="*/ 211375 h 6858000"/>
              <a:gd name="connsiteX175" fmla="*/ 94571 w 1605470"/>
              <a:gd name="connsiteY175" fmla="*/ 184179 h 6858000"/>
              <a:gd name="connsiteX176" fmla="*/ 13437 w 1605470"/>
              <a:gd name="connsiteY176" fmla="*/ 19287 h 6858000"/>
              <a:gd name="connsiteX177" fmla="*/ 0 w 1605470"/>
              <a:gd name="connsiteY17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59710 w 1605470"/>
              <a:gd name="connsiteY41" fmla="*/ 5564796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8807 w 1605470"/>
              <a:gd name="connsiteY58" fmla="*/ 5067850 h 6858000"/>
              <a:gd name="connsiteX59" fmla="*/ 721538 w 1605470"/>
              <a:gd name="connsiteY59" fmla="*/ 5060861 h 6858000"/>
              <a:gd name="connsiteX60" fmla="*/ 718242 w 1605470"/>
              <a:gd name="connsiteY60" fmla="*/ 5034192 h 6858000"/>
              <a:gd name="connsiteX61" fmla="*/ 719796 w 1605470"/>
              <a:gd name="connsiteY61" fmla="*/ 4993030 h 6858000"/>
              <a:gd name="connsiteX62" fmla="*/ 726705 w 1605470"/>
              <a:gd name="connsiteY62" fmla="*/ 4946844 h 6858000"/>
              <a:gd name="connsiteX63" fmla="*/ 722561 w 1605470"/>
              <a:gd name="connsiteY63" fmla="*/ 4932692 h 6858000"/>
              <a:gd name="connsiteX64" fmla="*/ 724935 w 1605470"/>
              <a:gd name="connsiteY64" fmla="*/ 4821504 h 6858000"/>
              <a:gd name="connsiteX65" fmla="*/ 732118 w 1605470"/>
              <a:gd name="connsiteY65" fmla="*/ 4801535 h 6858000"/>
              <a:gd name="connsiteX66" fmla="*/ 739787 w 1605470"/>
              <a:gd name="connsiteY66" fmla="*/ 4797794 h 6858000"/>
              <a:gd name="connsiteX67" fmla="*/ 741081 w 1605470"/>
              <a:gd name="connsiteY67" fmla="*/ 4784526 h 6858000"/>
              <a:gd name="connsiteX68" fmla="*/ 742865 w 1605470"/>
              <a:gd name="connsiteY68" fmla="*/ 4781211 h 6858000"/>
              <a:gd name="connsiteX69" fmla="*/ 751652 w 1605470"/>
              <a:gd name="connsiteY69" fmla="*/ 4761984 h 6858000"/>
              <a:gd name="connsiteX70" fmla="*/ 747700 w 1605470"/>
              <a:gd name="connsiteY70" fmla="*/ 4690749 h 6858000"/>
              <a:gd name="connsiteX71" fmla="*/ 743180 w 1605470"/>
              <a:gd name="connsiteY71" fmla="*/ 4584173 h 6858000"/>
              <a:gd name="connsiteX72" fmla="*/ 738263 w 1605470"/>
              <a:gd name="connsiteY72" fmla="*/ 4444346 h 6858000"/>
              <a:gd name="connsiteX73" fmla="*/ 756542 w 1605470"/>
              <a:gd name="connsiteY73" fmla="*/ 4350346 h 6858000"/>
              <a:gd name="connsiteX74" fmla="*/ 715481 w 1605470"/>
              <a:gd name="connsiteY74" fmla="*/ 4214165 h 6858000"/>
              <a:gd name="connsiteX75" fmla="*/ 719554 w 1605470"/>
              <a:gd name="connsiteY75" fmla="*/ 4090296 h 6858000"/>
              <a:gd name="connsiteX76" fmla="*/ 704810 w 1605470"/>
              <a:gd name="connsiteY76" fmla="*/ 4033999 h 6858000"/>
              <a:gd name="connsiteX77" fmla="*/ 705959 w 1605470"/>
              <a:gd name="connsiteY77" fmla="*/ 4031933 h 6858000"/>
              <a:gd name="connsiteX78" fmla="*/ 704535 w 1605470"/>
              <a:gd name="connsiteY78" fmla="*/ 4013953 h 6858000"/>
              <a:gd name="connsiteX79" fmla="*/ 700443 w 1605470"/>
              <a:gd name="connsiteY79" fmla="*/ 4010511 h 6858000"/>
              <a:gd name="connsiteX80" fmla="*/ 698282 w 1605470"/>
              <a:gd name="connsiteY80" fmla="*/ 3998331 h 6858000"/>
              <a:gd name="connsiteX81" fmla="*/ 690830 w 1605470"/>
              <a:gd name="connsiteY81" fmla="*/ 3974753 h 6858000"/>
              <a:gd name="connsiteX82" fmla="*/ 692428 w 1605470"/>
              <a:gd name="connsiteY82" fmla="*/ 3969950 h 6858000"/>
              <a:gd name="connsiteX83" fmla="*/ 685850 w 1605470"/>
              <a:gd name="connsiteY83" fmla="*/ 3933779 h 6858000"/>
              <a:gd name="connsiteX84" fmla="*/ 687181 w 1605470"/>
              <a:gd name="connsiteY84" fmla="*/ 3933093 h 6858000"/>
              <a:gd name="connsiteX85" fmla="*/ 691535 w 1605470"/>
              <a:gd name="connsiteY85" fmla="*/ 3922082 h 6858000"/>
              <a:gd name="connsiteX86" fmla="*/ 696613 w 1605470"/>
              <a:gd name="connsiteY86" fmla="*/ 3901461 h 6858000"/>
              <a:gd name="connsiteX87" fmla="*/ 719207 w 1605470"/>
              <a:gd name="connsiteY87" fmla="*/ 3813873 h 6858000"/>
              <a:gd name="connsiteX88" fmla="*/ 718632 w 1605470"/>
              <a:gd name="connsiteY88" fmla="*/ 3806161 h 6858000"/>
              <a:gd name="connsiteX89" fmla="*/ 718939 w 1605470"/>
              <a:gd name="connsiteY89" fmla="*/ 3805957 h 6858000"/>
              <a:gd name="connsiteX90" fmla="*/ 718966 w 1605470"/>
              <a:gd name="connsiteY90" fmla="*/ 3797724 h 6858000"/>
              <a:gd name="connsiteX91" fmla="*/ 717581 w 1605470"/>
              <a:gd name="connsiteY91" fmla="*/ 3792098 h 6858000"/>
              <a:gd name="connsiteX92" fmla="*/ 716465 w 1605470"/>
              <a:gd name="connsiteY92" fmla="*/ 3777135 h 6858000"/>
              <a:gd name="connsiteX93" fmla="*/ 718198 w 1605470"/>
              <a:gd name="connsiteY93" fmla="*/ 3771656 h 6858000"/>
              <a:gd name="connsiteX94" fmla="*/ 721941 w 1605470"/>
              <a:gd name="connsiteY94" fmla="*/ 3769007 h 6858000"/>
              <a:gd name="connsiteX95" fmla="*/ 721407 w 1605470"/>
              <a:gd name="connsiteY95" fmla="*/ 3767709 h 6858000"/>
              <a:gd name="connsiteX96" fmla="*/ 730103 w 1605470"/>
              <a:gd name="connsiteY96" fmla="*/ 3738082 h 6858000"/>
              <a:gd name="connsiteX97" fmla="*/ 737449 w 1605470"/>
              <a:gd name="connsiteY97" fmla="*/ 3673397 h 6858000"/>
              <a:gd name="connsiteX98" fmla="*/ 736745 w 1605470"/>
              <a:gd name="connsiteY98" fmla="*/ 3637109 h 6858000"/>
              <a:gd name="connsiteX99" fmla="*/ 740188 w 1605470"/>
              <a:gd name="connsiteY99" fmla="*/ 3536883 h 6858000"/>
              <a:gd name="connsiteX100" fmla="*/ 747726 w 1605470"/>
              <a:gd name="connsiteY100" fmla="*/ 3435652 h 6858000"/>
              <a:gd name="connsiteX101" fmla="*/ 774383 w 1605470"/>
              <a:gd name="connsiteY101" fmla="*/ 3381564 h 6858000"/>
              <a:gd name="connsiteX102" fmla="*/ 774870 w 1605470"/>
              <a:gd name="connsiteY102" fmla="*/ 3375761 h 6858000"/>
              <a:gd name="connsiteX103" fmla="*/ 770510 w 1605470"/>
              <a:gd name="connsiteY103" fmla="*/ 3361844 h 6858000"/>
              <a:gd name="connsiteX104" fmla="*/ 767933 w 1605470"/>
              <a:gd name="connsiteY104" fmla="*/ 3356929 h 6858000"/>
              <a:gd name="connsiteX105" fmla="*/ 766158 w 1605470"/>
              <a:gd name="connsiteY105" fmla="*/ 3349058 h 6858000"/>
              <a:gd name="connsiteX106" fmla="*/ 766414 w 1605470"/>
              <a:gd name="connsiteY106" fmla="*/ 3348763 h 6858000"/>
              <a:gd name="connsiteX107" fmla="*/ 764166 w 1605470"/>
              <a:gd name="connsiteY107" fmla="*/ 3341588 h 6858000"/>
              <a:gd name="connsiteX108" fmla="*/ 749397 w 1605470"/>
              <a:gd name="connsiteY108" fmla="*/ 3307769 h 6858000"/>
              <a:gd name="connsiteX109" fmla="*/ 766960 w 1605470"/>
              <a:gd name="connsiteY109" fmla="*/ 3250522 h 6858000"/>
              <a:gd name="connsiteX110" fmla="*/ 767385 w 1605470"/>
              <a:gd name="connsiteY110" fmla="*/ 3229163 h 6858000"/>
              <a:gd name="connsiteX111" fmla="*/ 769208 w 1605470"/>
              <a:gd name="connsiteY111" fmla="*/ 3217217 h 6858000"/>
              <a:gd name="connsiteX112" fmla="*/ 770350 w 1605470"/>
              <a:gd name="connsiteY112" fmla="*/ 3216125 h 6858000"/>
              <a:gd name="connsiteX113" fmla="*/ 756043 w 1605470"/>
              <a:gd name="connsiteY113" fmla="*/ 3183755 h 6858000"/>
              <a:gd name="connsiteX114" fmla="*/ 756544 w 1605470"/>
              <a:gd name="connsiteY114" fmla="*/ 3178642 h 6858000"/>
              <a:gd name="connsiteX115" fmla="*/ 744144 w 1605470"/>
              <a:gd name="connsiteY115" fmla="*/ 3158586 h 6858000"/>
              <a:gd name="connsiteX116" fmla="*/ 739378 w 1605470"/>
              <a:gd name="connsiteY116" fmla="*/ 3147669 h 6858000"/>
              <a:gd name="connsiteX117" fmla="*/ 734648 w 1605470"/>
              <a:gd name="connsiteY117" fmla="*/ 3145733 h 6858000"/>
              <a:gd name="connsiteX118" fmla="*/ 729329 w 1605470"/>
              <a:gd name="connsiteY118" fmla="*/ 3129034 h 6858000"/>
              <a:gd name="connsiteX119" fmla="*/ 729994 w 1605470"/>
              <a:gd name="connsiteY119" fmla="*/ 3126682 h 6858000"/>
              <a:gd name="connsiteX120" fmla="*/ 720862 w 1605470"/>
              <a:gd name="connsiteY120" fmla="*/ 3114519 h 6858000"/>
              <a:gd name="connsiteX121" fmla="*/ 707471 w 1605470"/>
              <a:gd name="connsiteY121" fmla="*/ 3106272 h 6858000"/>
              <a:gd name="connsiteX122" fmla="*/ 680201 w 1605470"/>
              <a:gd name="connsiteY122" fmla="*/ 2958185 h 6858000"/>
              <a:gd name="connsiteX123" fmla="*/ 622815 w 1605470"/>
              <a:gd name="connsiteY123" fmla="*/ 2762989 h 6858000"/>
              <a:gd name="connsiteX124" fmla="*/ 571733 w 1605470"/>
              <a:gd name="connsiteY124" fmla="*/ 2554718 h 6858000"/>
              <a:gd name="connsiteX125" fmla="*/ 551827 w 1605470"/>
              <a:gd name="connsiteY125" fmla="*/ 2485734 h 6858000"/>
              <a:gd name="connsiteX126" fmla="*/ 542550 w 1605470"/>
              <a:gd name="connsiteY126" fmla="*/ 2447068 h 6858000"/>
              <a:gd name="connsiteX127" fmla="*/ 529511 w 1605470"/>
              <a:gd name="connsiteY127" fmla="*/ 2425819 h 6858000"/>
              <a:gd name="connsiteX128" fmla="*/ 528878 w 1605470"/>
              <a:gd name="connsiteY128" fmla="*/ 2408971 h 6858000"/>
              <a:gd name="connsiteX129" fmla="*/ 535510 w 1605470"/>
              <a:gd name="connsiteY129" fmla="*/ 2402874 h 6858000"/>
              <a:gd name="connsiteX130" fmla="*/ 538122 w 1605470"/>
              <a:gd name="connsiteY130" fmla="*/ 2381443 h 6858000"/>
              <a:gd name="connsiteX131" fmla="*/ 514451 w 1605470"/>
              <a:gd name="connsiteY131" fmla="*/ 2261920 h 6858000"/>
              <a:gd name="connsiteX132" fmla="*/ 486968 w 1605470"/>
              <a:gd name="connsiteY132" fmla="*/ 2182937 h 6858000"/>
              <a:gd name="connsiteX133" fmla="*/ 488555 w 1605470"/>
              <a:gd name="connsiteY133" fmla="*/ 2155135 h 6858000"/>
              <a:gd name="connsiteX134" fmla="*/ 486013 w 1605470"/>
              <a:gd name="connsiteY134" fmla="*/ 2118008 h 6858000"/>
              <a:gd name="connsiteX135" fmla="*/ 487006 w 1605470"/>
              <a:gd name="connsiteY135" fmla="*/ 2050531 h 6858000"/>
              <a:gd name="connsiteX136" fmla="*/ 478812 w 1605470"/>
              <a:gd name="connsiteY136" fmla="*/ 1963269 h 6858000"/>
              <a:gd name="connsiteX137" fmla="*/ 442619 w 1605470"/>
              <a:gd name="connsiteY137" fmla="*/ 1910499 h 6858000"/>
              <a:gd name="connsiteX138" fmla="*/ 446785 w 1605470"/>
              <a:gd name="connsiteY138" fmla="*/ 1903212 h 6858000"/>
              <a:gd name="connsiteX139" fmla="*/ 436547 w 1605470"/>
              <a:gd name="connsiteY139" fmla="*/ 1861531 h 6858000"/>
              <a:gd name="connsiteX140" fmla="*/ 390346 w 1605470"/>
              <a:gd name="connsiteY140" fmla="*/ 1732919 h 6858000"/>
              <a:gd name="connsiteX141" fmla="*/ 362657 w 1605470"/>
              <a:gd name="connsiteY141" fmla="*/ 1663540 h 6858000"/>
              <a:gd name="connsiteX142" fmla="*/ 361783 w 1605470"/>
              <a:gd name="connsiteY142" fmla="*/ 1615777 h 6858000"/>
              <a:gd name="connsiteX143" fmla="*/ 342578 w 1605470"/>
              <a:gd name="connsiteY143" fmla="*/ 1563678 h 6858000"/>
              <a:gd name="connsiteX144" fmla="*/ 355658 w 1605470"/>
              <a:gd name="connsiteY144" fmla="*/ 1519474 h 6858000"/>
              <a:gd name="connsiteX145" fmla="*/ 348400 w 1605470"/>
              <a:gd name="connsiteY145" fmla="*/ 1477995 h 6858000"/>
              <a:gd name="connsiteX146" fmla="*/ 334485 w 1605470"/>
              <a:gd name="connsiteY146" fmla="*/ 1373769 h 6858000"/>
              <a:gd name="connsiteX147" fmla="*/ 342792 w 1605470"/>
              <a:gd name="connsiteY147" fmla="*/ 1307086 h 6858000"/>
              <a:gd name="connsiteX148" fmla="*/ 343980 w 1605470"/>
              <a:gd name="connsiteY148" fmla="*/ 1189033 h 6858000"/>
              <a:gd name="connsiteX149" fmla="*/ 348665 w 1605470"/>
              <a:gd name="connsiteY149" fmla="*/ 1168288 h 6858000"/>
              <a:gd name="connsiteX150" fmla="*/ 340947 w 1605470"/>
              <a:gd name="connsiteY150" fmla="*/ 1142577 h 6858000"/>
              <a:gd name="connsiteX151" fmla="*/ 330253 w 1605470"/>
              <a:gd name="connsiteY151" fmla="*/ 1088484 h 6858000"/>
              <a:gd name="connsiteX152" fmla="*/ 318989 w 1605470"/>
              <a:gd name="connsiteY152" fmla="*/ 1016103 h 6858000"/>
              <a:gd name="connsiteX153" fmla="*/ 320445 w 1605470"/>
              <a:gd name="connsiteY153" fmla="*/ 932283 h 6858000"/>
              <a:gd name="connsiteX154" fmla="*/ 322681 w 1605470"/>
              <a:gd name="connsiteY154" fmla="*/ 915925 h 6858000"/>
              <a:gd name="connsiteX155" fmla="*/ 315310 w 1605470"/>
              <a:gd name="connsiteY155" fmla="*/ 896999 h 6858000"/>
              <a:gd name="connsiteX156" fmla="*/ 284718 w 1605470"/>
              <a:gd name="connsiteY156" fmla="*/ 821517 h 6858000"/>
              <a:gd name="connsiteX157" fmla="*/ 263668 w 1605470"/>
              <a:gd name="connsiteY157" fmla="*/ 751353 h 6858000"/>
              <a:gd name="connsiteX158" fmla="*/ 263226 w 1605470"/>
              <a:gd name="connsiteY158" fmla="*/ 721230 h 6858000"/>
              <a:gd name="connsiteX159" fmla="*/ 248897 w 1605470"/>
              <a:gd name="connsiteY159" fmla="*/ 681659 h 6858000"/>
              <a:gd name="connsiteX160" fmla="*/ 234316 w 1605470"/>
              <a:gd name="connsiteY160" fmla="*/ 635218 h 6858000"/>
              <a:gd name="connsiteX161" fmla="*/ 239327 w 1605470"/>
              <a:gd name="connsiteY161" fmla="*/ 613763 h 6858000"/>
              <a:gd name="connsiteX162" fmla="*/ 225269 w 1605470"/>
              <a:gd name="connsiteY162" fmla="*/ 598582 h 6858000"/>
              <a:gd name="connsiteX163" fmla="*/ 224950 w 1605470"/>
              <a:gd name="connsiteY163" fmla="*/ 576846 h 6858000"/>
              <a:gd name="connsiteX164" fmla="*/ 204576 w 1605470"/>
              <a:gd name="connsiteY164" fmla="*/ 530055 h 6858000"/>
              <a:gd name="connsiteX165" fmla="*/ 219064 w 1605470"/>
              <a:gd name="connsiteY165" fmla="*/ 469651 h 6858000"/>
              <a:gd name="connsiteX166" fmla="*/ 195012 w 1605470"/>
              <a:gd name="connsiteY166" fmla="*/ 448559 h 6858000"/>
              <a:gd name="connsiteX167" fmla="*/ 201434 w 1605470"/>
              <a:gd name="connsiteY167" fmla="*/ 441529 h 6858000"/>
              <a:gd name="connsiteX168" fmla="*/ 200655 w 1605470"/>
              <a:gd name="connsiteY168" fmla="*/ 428927 h 6858000"/>
              <a:gd name="connsiteX169" fmla="*/ 190059 w 1605470"/>
              <a:gd name="connsiteY169" fmla="*/ 430161 h 6858000"/>
              <a:gd name="connsiteX170" fmla="*/ 167079 w 1605470"/>
              <a:gd name="connsiteY170" fmla="*/ 367211 h 6858000"/>
              <a:gd name="connsiteX171" fmla="*/ 124571 w 1605470"/>
              <a:gd name="connsiteY171" fmla="*/ 302178 h 6858000"/>
              <a:gd name="connsiteX172" fmla="*/ 103243 w 1605470"/>
              <a:gd name="connsiteY172" fmla="*/ 211375 h 6858000"/>
              <a:gd name="connsiteX173" fmla="*/ 94571 w 1605470"/>
              <a:gd name="connsiteY173" fmla="*/ 184179 h 6858000"/>
              <a:gd name="connsiteX174" fmla="*/ 13437 w 1605470"/>
              <a:gd name="connsiteY174" fmla="*/ 19287 h 6858000"/>
              <a:gd name="connsiteX175" fmla="*/ 0 w 1605470"/>
              <a:gd name="connsiteY17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18807 w 1605470"/>
              <a:gd name="connsiteY57" fmla="*/ 5067850 h 6858000"/>
              <a:gd name="connsiteX58" fmla="*/ 721538 w 1605470"/>
              <a:gd name="connsiteY58" fmla="*/ 5060861 h 6858000"/>
              <a:gd name="connsiteX59" fmla="*/ 718242 w 1605470"/>
              <a:gd name="connsiteY59" fmla="*/ 5034192 h 6858000"/>
              <a:gd name="connsiteX60" fmla="*/ 719796 w 1605470"/>
              <a:gd name="connsiteY60" fmla="*/ 4993030 h 6858000"/>
              <a:gd name="connsiteX61" fmla="*/ 726705 w 1605470"/>
              <a:gd name="connsiteY61" fmla="*/ 4946844 h 6858000"/>
              <a:gd name="connsiteX62" fmla="*/ 722561 w 1605470"/>
              <a:gd name="connsiteY62" fmla="*/ 4932692 h 6858000"/>
              <a:gd name="connsiteX63" fmla="*/ 724935 w 1605470"/>
              <a:gd name="connsiteY63" fmla="*/ 4821504 h 6858000"/>
              <a:gd name="connsiteX64" fmla="*/ 732118 w 1605470"/>
              <a:gd name="connsiteY64" fmla="*/ 4801535 h 6858000"/>
              <a:gd name="connsiteX65" fmla="*/ 739787 w 1605470"/>
              <a:gd name="connsiteY65" fmla="*/ 4797794 h 6858000"/>
              <a:gd name="connsiteX66" fmla="*/ 741081 w 1605470"/>
              <a:gd name="connsiteY66" fmla="*/ 4784526 h 6858000"/>
              <a:gd name="connsiteX67" fmla="*/ 742865 w 1605470"/>
              <a:gd name="connsiteY67" fmla="*/ 4781211 h 6858000"/>
              <a:gd name="connsiteX68" fmla="*/ 751652 w 1605470"/>
              <a:gd name="connsiteY68" fmla="*/ 4761984 h 6858000"/>
              <a:gd name="connsiteX69" fmla="*/ 747700 w 1605470"/>
              <a:gd name="connsiteY69" fmla="*/ 4690749 h 6858000"/>
              <a:gd name="connsiteX70" fmla="*/ 743180 w 1605470"/>
              <a:gd name="connsiteY70" fmla="*/ 4584173 h 6858000"/>
              <a:gd name="connsiteX71" fmla="*/ 738263 w 1605470"/>
              <a:gd name="connsiteY71" fmla="*/ 4444346 h 6858000"/>
              <a:gd name="connsiteX72" fmla="*/ 756542 w 1605470"/>
              <a:gd name="connsiteY72" fmla="*/ 4350346 h 6858000"/>
              <a:gd name="connsiteX73" fmla="*/ 715481 w 1605470"/>
              <a:gd name="connsiteY73" fmla="*/ 4214165 h 6858000"/>
              <a:gd name="connsiteX74" fmla="*/ 719554 w 1605470"/>
              <a:gd name="connsiteY74" fmla="*/ 4090296 h 6858000"/>
              <a:gd name="connsiteX75" fmla="*/ 704810 w 1605470"/>
              <a:gd name="connsiteY75" fmla="*/ 4033999 h 6858000"/>
              <a:gd name="connsiteX76" fmla="*/ 705959 w 1605470"/>
              <a:gd name="connsiteY76" fmla="*/ 4031933 h 6858000"/>
              <a:gd name="connsiteX77" fmla="*/ 704535 w 1605470"/>
              <a:gd name="connsiteY77" fmla="*/ 4013953 h 6858000"/>
              <a:gd name="connsiteX78" fmla="*/ 700443 w 1605470"/>
              <a:gd name="connsiteY78" fmla="*/ 4010511 h 6858000"/>
              <a:gd name="connsiteX79" fmla="*/ 698282 w 1605470"/>
              <a:gd name="connsiteY79" fmla="*/ 3998331 h 6858000"/>
              <a:gd name="connsiteX80" fmla="*/ 690830 w 1605470"/>
              <a:gd name="connsiteY80" fmla="*/ 3974753 h 6858000"/>
              <a:gd name="connsiteX81" fmla="*/ 692428 w 1605470"/>
              <a:gd name="connsiteY81" fmla="*/ 3969950 h 6858000"/>
              <a:gd name="connsiteX82" fmla="*/ 685850 w 1605470"/>
              <a:gd name="connsiteY82" fmla="*/ 3933779 h 6858000"/>
              <a:gd name="connsiteX83" fmla="*/ 687181 w 1605470"/>
              <a:gd name="connsiteY83" fmla="*/ 3933093 h 6858000"/>
              <a:gd name="connsiteX84" fmla="*/ 691535 w 1605470"/>
              <a:gd name="connsiteY84" fmla="*/ 3922082 h 6858000"/>
              <a:gd name="connsiteX85" fmla="*/ 696613 w 1605470"/>
              <a:gd name="connsiteY85" fmla="*/ 3901461 h 6858000"/>
              <a:gd name="connsiteX86" fmla="*/ 719207 w 1605470"/>
              <a:gd name="connsiteY86" fmla="*/ 3813873 h 6858000"/>
              <a:gd name="connsiteX87" fmla="*/ 718632 w 1605470"/>
              <a:gd name="connsiteY87" fmla="*/ 3806161 h 6858000"/>
              <a:gd name="connsiteX88" fmla="*/ 718939 w 1605470"/>
              <a:gd name="connsiteY88" fmla="*/ 3805957 h 6858000"/>
              <a:gd name="connsiteX89" fmla="*/ 718966 w 1605470"/>
              <a:gd name="connsiteY89" fmla="*/ 3797724 h 6858000"/>
              <a:gd name="connsiteX90" fmla="*/ 717581 w 1605470"/>
              <a:gd name="connsiteY90" fmla="*/ 3792098 h 6858000"/>
              <a:gd name="connsiteX91" fmla="*/ 716465 w 1605470"/>
              <a:gd name="connsiteY91" fmla="*/ 3777135 h 6858000"/>
              <a:gd name="connsiteX92" fmla="*/ 718198 w 1605470"/>
              <a:gd name="connsiteY92" fmla="*/ 3771656 h 6858000"/>
              <a:gd name="connsiteX93" fmla="*/ 721941 w 1605470"/>
              <a:gd name="connsiteY93" fmla="*/ 3769007 h 6858000"/>
              <a:gd name="connsiteX94" fmla="*/ 721407 w 1605470"/>
              <a:gd name="connsiteY94" fmla="*/ 3767709 h 6858000"/>
              <a:gd name="connsiteX95" fmla="*/ 730103 w 1605470"/>
              <a:gd name="connsiteY95" fmla="*/ 3738082 h 6858000"/>
              <a:gd name="connsiteX96" fmla="*/ 737449 w 1605470"/>
              <a:gd name="connsiteY96" fmla="*/ 3673397 h 6858000"/>
              <a:gd name="connsiteX97" fmla="*/ 736745 w 1605470"/>
              <a:gd name="connsiteY97" fmla="*/ 3637109 h 6858000"/>
              <a:gd name="connsiteX98" fmla="*/ 740188 w 1605470"/>
              <a:gd name="connsiteY98" fmla="*/ 3536883 h 6858000"/>
              <a:gd name="connsiteX99" fmla="*/ 747726 w 1605470"/>
              <a:gd name="connsiteY99" fmla="*/ 3435652 h 6858000"/>
              <a:gd name="connsiteX100" fmla="*/ 774383 w 1605470"/>
              <a:gd name="connsiteY100" fmla="*/ 3381564 h 6858000"/>
              <a:gd name="connsiteX101" fmla="*/ 774870 w 1605470"/>
              <a:gd name="connsiteY101" fmla="*/ 3375761 h 6858000"/>
              <a:gd name="connsiteX102" fmla="*/ 770510 w 1605470"/>
              <a:gd name="connsiteY102" fmla="*/ 3361844 h 6858000"/>
              <a:gd name="connsiteX103" fmla="*/ 767933 w 1605470"/>
              <a:gd name="connsiteY103" fmla="*/ 3356929 h 6858000"/>
              <a:gd name="connsiteX104" fmla="*/ 766158 w 1605470"/>
              <a:gd name="connsiteY104" fmla="*/ 3349058 h 6858000"/>
              <a:gd name="connsiteX105" fmla="*/ 766414 w 1605470"/>
              <a:gd name="connsiteY105" fmla="*/ 3348763 h 6858000"/>
              <a:gd name="connsiteX106" fmla="*/ 764166 w 1605470"/>
              <a:gd name="connsiteY106" fmla="*/ 3341588 h 6858000"/>
              <a:gd name="connsiteX107" fmla="*/ 749397 w 1605470"/>
              <a:gd name="connsiteY107" fmla="*/ 3307769 h 6858000"/>
              <a:gd name="connsiteX108" fmla="*/ 766960 w 1605470"/>
              <a:gd name="connsiteY108" fmla="*/ 3250522 h 6858000"/>
              <a:gd name="connsiteX109" fmla="*/ 767385 w 1605470"/>
              <a:gd name="connsiteY109" fmla="*/ 3229163 h 6858000"/>
              <a:gd name="connsiteX110" fmla="*/ 769208 w 1605470"/>
              <a:gd name="connsiteY110" fmla="*/ 3217217 h 6858000"/>
              <a:gd name="connsiteX111" fmla="*/ 770350 w 1605470"/>
              <a:gd name="connsiteY111" fmla="*/ 3216125 h 6858000"/>
              <a:gd name="connsiteX112" fmla="*/ 756043 w 1605470"/>
              <a:gd name="connsiteY112" fmla="*/ 3183755 h 6858000"/>
              <a:gd name="connsiteX113" fmla="*/ 756544 w 1605470"/>
              <a:gd name="connsiteY113" fmla="*/ 3178642 h 6858000"/>
              <a:gd name="connsiteX114" fmla="*/ 744144 w 1605470"/>
              <a:gd name="connsiteY114" fmla="*/ 3158586 h 6858000"/>
              <a:gd name="connsiteX115" fmla="*/ 739378 w 1605470"/>
              <a:gd name="connsiteY115" fmla="*/ 3147669 h 6858000"/>
              <a:gd name="connsiteX116" fmla="*/ 734648 w 1605470"/>
              <a:gd name="connsiteY116" fmla="*/ 3145733 h 6858000"/>
              <a:gd name="connsiteX117" fmla="*/ 729329 w 1605470"/>
              <a:gd name="connsiteY117" fmla="*/ 3129034 h 6858000"/>
              <a:gd name="connsiteX118" fmla="*/ 729994 w 1605470"/>
              <a:gd name="connsiteY118" fmla="*/ 3126682 h 6858000"/>
              <a:gd name="connsiteX119" fmla="*/ 720862 w 1605470"/>
              <a:gd name="connsiteY119" fmla="*/ 3114519 h 6858000"/>
              <a:gd name="connsiteX120" fmla="*/ 707471 w 1605470"/>
              <a:gd name="connsiteY120" fmla="*/ 3106272 h 6858000"/>
              <a:gd name="connsiteX121" fmla="*/ 680201 w 1605470"/>
              <a:gd name="connsiteY121" fmla="*/ 2958185 h 6858000"/>
              <a:gd name="connsiteX122" fmla="*/ 622815 w 1605470"/>
              <a:gd name="connsiteY122" fmla="*/ 2762989 h 6858000"/>
              <a:gd name="connsiteX123" fmla="*/ 571733 w 1605470"/>
              <a:gd name="connsiteY123" fmla="*/ 2554718 h 6858000"/>
              <a:gd name="connsiteX124" fmla="*/ 551827 w 1605470"/>
              <a:gd name="connsiteY124" fmla="*/ 2485734 h 6858000"/>
              <a:gd name="connsiteX125" fmla="*/ 542550 w 1605470"/>
              <a:gd name="connsiteY125" fmla="*/ 2447068 h 6858000"/>
              <a:gd name="connsiteX126" fmla="*/ 529511 w 1605470"/>
              <a:gd name="connsiteY126" fmla="*/ 2425819 h 6858000"/>
              <a:gd name="connsiteX127" fmla="*/ 528878 w 1605470"/>
              <a:gd name="connsiteY127" fmla="*/ 2408971 h 6858000"/>
              <a:gd name="connsiteX128" fmla="*/ 535510 w 1605470"/>
              <a:gd name="connsiteY128" fmla="*/ 2402874 h 6858000"/>
              <a:gd name="connsiteX129" fmla="*/ 538122 w 1605470"/>
              <a:gd name="connsiteY129" fmla="*/ 2381443 h 6858000"/>
              <a:gd name="connsiteX130" fmla="*/ 514451 w 1605470"/>
              <a:gd name="connsiteY130" fmla="*/ 2261920 h 6858000"/>
              <a:gd name="connsiteX131" fmla="*/ 486968 w 1605470"/>
              <a:gd name="connsiteY131" fmla="*/ 2182937 h 6858000"/>
              <a:gd name="connsiteX132" fmla="*/ 488555 w 1605470"/>
              <a:gd name="connsiteY132" fmla="*/ 2155135 h 6858000"/>
              <a:gd name="connsiteX133" fmla="*/ 486013 w 1605470"/>
              <a:gd name="connsiteY133" fmla="*/ 2118008 h 6858000"/>
              <a:gd name="connsiteX134" fmla="*/ 487006 w 1605470"/>
              <a:gd name="connsiteY134" fmla="*/ 2050531 h 6858000"/>
              <a:gd name="connsiteX135" fmla="*/ 478812 w 1605470"/>
              <a:gd name="connsiteY135" fmla="*/ 1963269 h 6858000"/>
              <a:gd name="connsiteX136" fmla="*/ 442619 w 1605470"/>
              <a:gd name="connsiteY136" fmla="*/ 1910499 h 6858000"/>
              <a:gd name="connsiteX137" fmla="*/ 446785 w 1605470"/>
              <a:gd name="connsiteY137" fmla="*/ 1903212 h 6858000"/>
              <a:gd name="connsiteX138" fmla="*/ 436547 w 1605470"/>
              <a:gd name="connsiteY138" fmla="*/ 1861531 h 6858000"/>
              <a:gd name="connsiteX139" fmla="*/ 390346 w 1605470"/>
              <a:gd name="connsiteY139" fmla="*/ 1732919 h 6858000"/>
              <a:gd name="connsiteX140" fmla="*/ 362657 w 1605470"/>
              <a:gd name="connsiteY140" fmla="*/ 1663540 h 6858000"/>
              <a:gd name="connsiteX141" fmla="*/ 361783 w 1605470"/>
              <a:gd name="connsiteY141" fmla="*/ 1615777 h 6858000"/>
              <a:gd name="connsiteX142" fmla="*/ 342578 w 1605470"/>
              <a:gd name="connsiteY142" fmla="*/ 1563678 h 6858000"/>
              <a:gd name="connsiteX143" fmla="*/ 355658 w 1605470"/>
              <a:gd name="connsiteY143" fmla="*/ 1519474 h 6858000"/>
              <a:gd name="connsiteX144" fmla="*/ 348400 w 1605470"/>
              <a:gd name="connsiteY144" fmla="*/ 1477995 h 6858000"/>
              <a:gd name="connsiteX145" fmla="*/ 334485 w 1605470"/>
              <a:gd name="connsiteY145" fmla="*/ 1373769 h 6858000"/>
              <a:gd name="connsiteX146" fmla="*/ 342792 w 1605470"/>
              <a:gd name="connsiteY146" fmla="*/ 1307086 h 6858000"/>
              <a:gd name="connsiteX147" fmla="*/ 343980 w 1605470"/>
              <a:gd name="connsiteY147" fmla="*/ 1189033 h 6858000"/>
              <a:gd name="connsiteX148" fmla="*/ 348665 w 1605470"/>
              <a:gd name="connsiteY148" fmla="*/ 1168288 h 6858000"/>
              <a:gd name="connsiteX149" fmla="*/ 340947 w 1605470"/>
              <a:gd name="connsiteY149" fmla="*/ 1142577 h 6858000"/>
              <a:gd name="connsiteX150" fmla="*/ 330253 w 1605470"/>
              <a:gd name="connsiteY150" fmla="*/ 1088484 h 6858000"/>
              <a:gd name="connsiteX151" fmla="*/ 318989 w 1605470"/>
              <a:gd name="connsiteY151" fmla="*/ 1016103 h 6858000"/>
              <a:gd name="connsiteX152" fmla="*/ 320445 w 1605470"/>
              <a:gd name="connsiteY152" fmla="*/ 932283 h 6858000"/>
              <a:gd name="connsiteX153" fmla="*/ 322681 w 1605470"/>
              <a:gd name="connsiteY153" fmla="*/ 915925 h 6858000"/>
              <a:gd name="connsiteX154" fmla="*/ 315310 w 1605470"/>
              <a:gd name="connsiteY154" fmla="*/ 896999 h 6858000"/>
              <a:gd name="connsiteX155" fmla="*/ 284718 w 1605470"/>
              <a:gd name="connsiteY155" fmla="*/ 821517 h 6858000"/>
              <a:gd name="connsiteX156" fmla="*/ 263668 w 1605470"/>
              <a:gd name="connsiteY156" fmla="*/ 751353 h 6858000"/>
              <a:gd name="connsiteX157" fmla="*/ 263226 w 1605470"/>
              <a:gd name="connsiteY157" fmla="*/ 721230 h 6858000"/>
              <a:gd name="connsiteX158" fmla="*/ 248897 w 1605470"/>
              <a:gd name="connsiteY158" fmla="*/ 681659 h 6858000"/>
              <a:gd name="connsiteX159" fmla="*/ 234316 w 1605470"/>
              <a:gd name="connsiteY159" fmla="*/ 635218 h 6858000"/>
              <a:gd name="connsiteX160" fmla="*/ 239327 w 1605470"/>
              <a:gd name="connsiteY160" fmla="*/ 613763 h 6858000"/>
              <a:gd name="connsiteX161" fmla="*/ 225269 w 1605470"/>
              <a:gd name="connsiteY161" fmla="*/ 598582 h 6858000"/>
              <a:gd name="connsiteX162" fmla="*/ 224950 w 1605470"/>
              <a:gd name="connsiteY162" fmla="*/ 576846 h 6858000"/>
              <a:gd name="connsiteX163" fmla="*/ 204576 w 1605470"/>
              <a:gd name="connsiteY163" fmla="*/ 530055 h 6858000"/>
              <a:gd name="connsiteX164" fmla="*/ 219064 w 1605470"/>
              <a:gd name="connsiteY164" fmla="*/ 469651 h 6858000"/>
              <a:gd name="connsiteX165" fmla="*/ 195012 w 1605470"/>
              <a:gd name="connsiteY165" fmla="*/ 448559 h 6858000"/>
              <a:gd name="connsiteX166" fmla="*/ 201434 w 1605470"/>
              <a:gd name="connsiteY166" fmla="*/ 441529 h 6858000"/>
              <a:gd name="connsiteX167" fmla="*/ 200655 w 1605470"/>
              <a:gd name="connsiteY167" fmla="*/ 428927 h 6858000"/>
              <a:gd name="connsiteX168" fmla="*/ 190059 w 1605470"/>
              <a:gd name="connsiteY168" fmla="*/ 430161 h 6858000"/>
              <a:gd name="connsiteX169" fmla="*/ 167079 w 1605470"/>
              <a:gd name="connsiteY169" fmla="*/ 367211 h 6858000"/>
              <a:gd name="connsiteX170" fmla="*/ 124571 w 1605470"/>
              <a:gd name="connsiteY170" fmla="*/ 302178 h 6858000"/>
              <a:gd name="connsiteX171" fmla="*/ 103243 w 1605470"/>
              <a:gd name="connsiteY171" fmla="*/ 211375 h 6858000"/>
              <a:gd name="connsiteX172" fmla="*/ 94571 w 1605470"/>
              <a:gd name="connsiteY172" fmla="*/ 184179 h 6858000"/>
              <a:gd name="connsiteX173" fmla="*/ 13437 w 1605470"/>
              <a:gd name="connsiteY173" fmla="*/ 19287 h 6858000"/>
              <a:gd name="connsiteX174" fmla="*/ 0 w 1605470"/>
              <a:gd name="connsiteY17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87214 w 1605470"/>
              <a:gd name="connsiteY41" fmla="*/ 5451511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63084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91557 w 1605470"/>
              <a:gd name="connsiteY40" fmla="*/ 5476393 h 6858000"/>
              <a:gd name="connsiteX41" fmla="*/ 622750 w 1605470"/>
              <a:gd name="connsiteY41" fmla="*/ 5396260 h 6858000"/>
              <a:gd name="connsiteX42" fmla="*/ 638731 w 1605470"/>
              <a:gd name="connsiteY42" fmla="*/ 5330009 h 6858000"/>
              <a:gd name="connsiteX43" fmla="*/ 672224 w 1605470"/>
              <a:gd name="connsiteY43" fmla="*/ 5273739 h 6858000"/>
              <a:gd name="connsiteX44" fmla="*/ 681823 w 1605470"/>
              <a:gd name="connsiteY44" fmla="*/ 5241779 h 6858000"/>
              <a:gd name="connsiteX45" fmla="*/ 693049 w 1605470"/>
              <a:gd name="connsiteY45" fmla="*/ 5225268 h 6858000"/>
              <a:gd name="connsiteX46" fmla="*/ 694069 w 1605470"/>
              <a:gd name="connsiteY46" fmla="*/ 5217684 h 6858000"/>
              <a:gd name="connsiteX47" fmla="*/ 701410 w 1605470"/>
              <a:gd name="connsiteY47" fmla="*/ 5193377 h 6858000"/>
              <a:gd name="connsiteX48" fmla="*/ 704713 w 1605470"/>
              <a:gd name="connsiteY48" fmla="*/ 5179288 h 6858000"/>
              <a:gd name="connsiteX49" fmla="*/ 705697 w 1605470"/>
              <a:gd name="connsiteY49" fmla="*/ 5173621 h 6858000"/>
              <a:gd name="connsiteX50" fmla="*/ 701331 w 1605470"/>
              <a:gd name="connsiteY50" fmla="*/ 5159961 h 6858000"/>
              <a:gd name="connsiteX51" fmla="*/ 708008 w 1605470"/>
              <a:gd name="connsiteY51" fmla="*/ 5144295 h 6858000"/>
              <a:gd name="connsiteX52" fmla="*/ 704941 w 1605470"/>
              <a:gd name="connsiteY52" fmla="*/ 5125185 h 6858000"/>
              <a:gd name="connsiteX53" fmla="*/ 711771 w 1605470"/>
              <a:gd name="connsiteY53" fmla="*/ 5121884 h 6858000"/>
              <a:gd name="connsiteX54" fmla="*/ 718807 w 1605470"/>
              <a:gd name="connsiteY54" fmla="*/ 5067850 h 6858000"/>
              <a:gd name="connsiteX55" fmla="*/ 721538 w 1605470"/>
              <a:gd name="connsiteY55" fmla="*/ 5060861 h 6858000"/>
              <a:gd name="connsiteX56" fmla="*/ 718242 w 1605470"/>
              <a:gd name="connsiteY56" fmla="*/ 5034192 h 6858000"/>
              <a:gd name="connsiteX57" fmla="*/ 719796 w 1605470"/>
              <a:gd name="connsiteY57" fmla="*/ 4993030 h 6858000"/>
              <a:gd name="connsiteX58" fmla="*/ 726705 w 1605470"/>
              <a:gd name="connsiteY58" fmla="*/ 4946844 h 6858000"/>
              <a:gd name="connsiteX59" fmla="*/ 722561 w 1605470"/>
              <a:gd name="connsiteY59" fmla="*/ 4932692 h 6858000"/>
              <a:gd name="connsiteX60" fmla="*/ 737964 w 1605470"/>
              <a:gd name="connsiteY60" fmla="*/ 4858827 h 6858000"/>
              <a:gd name="connsiteX61" fmla="*/ 732118 w 1605470"/>
              <a:gd name="connsiteY61" fmla="*/ 4801535 h 6858000"/>
              <a:gd name="connsiteX62" fmla="*/ 739787 w 1605470"/>
              <a:gd name="connsiteY62" fmla="*/ 4797794 h 6858000"/>
              <a:gd name="connsiteX63" fmla="*/ 741081 w 1605470"/>
              <a:gd name="connsiteY63" fmla="*/ 4784526 h 6858000"/>
              <a:gd name="connsiteX64" fmla="*/ 742865 w 1605470"/>
              <a:gd name="connsiteY64" fmla="*/ 4781211 h 6858000"/>
              <a:gd name="connsiteX65" fmla="*/ 751652 w 1605470"/>
              <a:gd name="connsiteY65" fmla="*/ 4761984 h 6858000"/>
              <a:gd name="connsiteX66" fmla="*/ 747700 w 1605470"/>
              <a:gd name="connsiteY66" fmla="*/ 4690749 h 6858000"/>
              <a:gd name="connsiteX67" fmla="*/ 743180 w 1605470"/>
              <a:gd name="connsiteY67" fmla="*/ 4584173 h 6858000"/>
              <a:gd name="connsiteX68" fmla="*/ 738263 w 1605470"/>
              <a:gd name="connsiteY68" fmla="*/ 4444346 h 6858000"/>
              <a:gd name="connsiteX69" fmla="*/ 734828 w 1605470"/>
              <a:gd name="connsiteY69" fmla="*/ 4375228 h 6858000"/>
              <a:gd name="connsiteX70" fmla="*/ 715481 w 1605470"/>
              <a:gd name="connsiteY70" fmla="*/ 4214165 h 6858000"/>
              <a:gd name="connsiteX71" fmla="*/ 719554 w 1605470"/>
              <a:gd name="connsiteY71" fmla="*/ 4090296 h 6858000"/>
              <a:gd name="connsiteX72" fmla="*/ 704810 w 1605470"/>
              <a:gd name="connsiteY72" fmla="*/ 4033999 h 6858000"/>
              <a:gd name="connsiteX73" fmla="*/ 705959 w 1605470"/>
              <a:gd name="connsiteY73" fmla="*/ 4031933 h 6858000"/>
              <a:gd name="connsiteX74" fmla="*/ 704535 w 1605470"/>
              <a:gd name="connsiteY74" fmla="*/ 4013953 h 6858000"/>
              <a:gd name="connsiteX75" fmla="*/ 700443 w 1605470"/>
              <a:gd name="connsiteY75" fmla="*/ 4010511 h 6858000"/>
              <a:gd name="connsiteX76" fmla="*/ 698282 w 1605470"/>
              <a:gd name="connsiteY76" fmla="*/ 3998331 h 6858000"/>
              <a:gd name="connsiteX77" fmla="*/ 690830 w 1605470"/>
              <a:gd name="connsiteY77" fmla="*/ 3974753 h 6858000"/>
              <a:gd name="connsiteX78" fmla="*/ 692428 w 1605470"/>
              <a:gd name="connsiteY78" fmla="*/ 3969950 h 6858000"/>
              <a:gd name="connsiteX79" fmla="*/ 685850 w 1605470"/>
              <a:gd name="connsiteY79" fmla="*/ 3933779 h 6858000"/>
              <a:gd name="connsiteX80" fmla="*/ 687181 w 1605470"/>
              <a:gd name="connsiteY80" fmla="*/ 3933093 h 6858000"/>
              <a:gd name="connsiteX81" fmla="*/ 691535 w 1605470"/>
              <a:gd name="connsiteY81" fmla="*/ 3922082 h 6858000"/>
              <a:gd name="connsiteX82" fmla="*/ 696613 w 1605470"/>
              <a:gd name="connsiteY82" fmla="*/ 3901461 h 6858000"/>
              <a:gd name="connsiteX83" fmla="*/ 719207 w 1605470"/>
              <a:gd name="connsiteY83" fmla="*/ 3813873 h 6858000"/>
              <a:gd name="connsiteX84" fmla="*/ 718632 w 1605470"/>
              <a:gd name="connsiteY84" fmla="*/ 3806161 h 6858000"/>
              <a:gd name="connsiteX85" fmla="*/ 718939 w 1605470"/>
              <a:gd name="connsiteY85" fmla="*/ 3805957 h 6858000"/>
              <a:gd name="connsiteX86" fmla="*/ 718966 w 1605470"/>
              <a:gd name="connsiteY86" fmla="*/ 3797724 h 6858000"/>
              <a:gd name="connsiteX87" fmla="*/ 717581 w 1605470"/>
              <a:gd name="connsiteY87" fmla="*/ 3792098 h 6858000"/>
              <a:gd name="connsiteX88" fmla="*/ 716465 w 1605470"/>
              <a:gd name="connsiteY88" fmla="*/ 3777135 h 6858000"/>
              <a:gd name="connsiteX89" fmla="*/ 718198 w 1605470"/>
              <a:gd name="connsiteY89" fmla="*/ 3771656 h 6858000"/>
              <a:gd name="connsiteX90" fmla="*/ 721941 w 1605470"/>
              <a:gd name="connsiteY90" fmla="*/ 3769007 h 6858000"/>
              <a:gd name="connsiteX91" fmla="*/ 721407 w 1605470"/>
              <a:gd name="connsiteY91" fmla="*/ 3767709 h 6858000"/>
              <a:gd name="connsiteX92" fmla="*/ 730103 w 1605470"/>
              <a:gd name="connsiteY92" fmla="*/ 3738082 h 6858000"/>
              <a:gd name="connsiteX93" fmla="*/ 737449 w 1605470"/>
              <a:gd name="connsiteY93" fmla="*/ 3673397 h 6858000"/>
              <a:gd name="connsiteX94" fmla="*/ 736745 w 1605470"/>
              <a:gd name="connsiteY94" fmla="*/ 3637109 h 6858000"/>
              <a:gd name="connsiteX95" fmla="*/ 740188 w 1605470"/>
              <a:gd name="connsiteY95" fmla="*/ 3536883 h 6858000"/>
              <a:gd name="connsiteX96" fmla="*/ 747726 w 1605470"/>
              <a:gd name="connsiteY96" fmla="*/ 3435652 h 6858000"/>
              <a:gd name="connsiteX97" fmla="*/ 774383 w 1605470"/>
              <a:gd name="connsiteY97" fmla="*/ 3381564 h 6858000"/>
              <a:gd name="connsiteX98" fmla="*/ 774870 w 1605470"/>
              <a:gd name="connsiteY98" fmla="*/ 3375761 h 6858000"/>
              <a:gd name="connsiteX99" fmla="*/ 770510 w 1605470"/>
              <a:gd name="connsiteY99" fmla="*/ 3361844 h 6858000"/>
              <a:gd name="connsiteX100" fmla="*/ 767933 w 1605470"/>
              <a:gd name="connsiteY100" fmla="*/ 3356929 h 6858000"/>
              <a:gd name="connsiteX101" fmla="*/ 766158 w 1605470"/>
              <a:gd name="connsiteY101" fmla="*/ 3349058 h 6858000"/>
              <a:gd name="connsiteX102" fmla="*/ 766414 w 1605470"/>
              <a:gd name="connsiteY102" fmla="*/ 3348763 h 6858000"/>
              <a:gd name="connsiteX103" fmla="*/ 764166 w 1605470"/>
              <a:gd name="connsiteY103" fmla="*/ 3341588 h 6858000"/>
              <a:gd name="connsiteX104" fmla="*/ 749397 w 1605470"/>
              <a:gd name="connsiteY104" fmla="*/ 3307769 h 6858000"/>
              <a:gd name="connsiteX105" fmla="*/ 766960 w 1605470"/>
              <a:gd name="connsiteY105" fmla="*/ 3250522 h 6858000"/>
              <a:gd name="connsiteX106" fmla="*/ 767385 w 1605470"/>
              <a:gd name="connsiteY106" fmla="*/ 3229163 h 6858000"/>
              <a:gd name="connsiteX107" fmla="*/ 769208 w 1605470"/>
              <a:gd name="connsiteY107" fmla="*/ 3217217 h 6858000"/>
              <a:gd name="connsiteX108" fmla="*/ 770350 w 1605470"/>
              <a:gd name="connsiteY108" fmla="*/ 3216125 h 6858000"/>
              <a:gd name="connsiteX109" fmla="*/ 756043 w 1605470"/>
              <a:gd name="connsiteY109" fmla="*/ 3183755 h 6858000"/>
              <a:gd name="connsiteX110" fmla="*/ 756544 w 1605470"/>
              <a:gd name="connsiteY110" fmla="*/ 3178642 h 6858000"/>
              <a:gd name="connsiteX111" fmla="*/ 744144 w 1605470"/>
              <a:gd name="connsiteY111" fmla="*/ 3158586 h 6858000"/>
              <a:gd name="connsiteX112" fmla="*/ 739378 w 1605470"/>
              <a:gd name="connsiteY112" fmla="*/ 3147669 h 6858000"/>
              <a:gd name="connsiteX113" fmla="*/ 734648 w 1605470"/>
              <a:gd name="connsiteY113" fmla="*/ 3145733 h 6858000"/>
              <a:gd name="connsiteX114" fmla="*/ 729329 w 1605470"/>
              <a:gd name="connsiteY114" fmla="*/ 3129034 h 6858000"/>
              <a:gd name="connsiteX115" fmla="*/ 729994 w 1605470"/>
              <a:gd name="connsiteY115" fmla="*/ 3126682 h 6858000"/>
              <a:gd name="connsiteX116" fmla="*/ 720862 w 1605470"/>
              <a:gd name="connsiteY116" fmla="*/ 3114519 h 6858000"/>
              <a:gd name="connsiteX117" fmla="*/ 707471 w 1605470"/>
              <a:gd name="connsiteY117" fmla="*/ 3106272 h 6858000"/>
              <a:gd name="connsiteX118" fmla="*/ 680201 w 1605470"/>
              <a:gd name="connsiteY118" fmla="*/ 2958185 h 6858000"/>
              <a:gd name="connsiteX119" fmla="*/ 622815 w 1605470"/>
              <a:gd name="connsiteY119" fmla="*/ 2762989 h 6858000"/>
              <a:gd name="connsiteX120" fmla="*/ 571733 w 1605470"/>
              <a:gd name="connsiteY120" fmla="*/ 2554718 h 6858000"/>
              <a:gd name="connsiteX121" fmla="*/ 551827 w 1605470"/>
              <a:gd name="connsiteY121" fmla="*/ 2485734 h 6858000"/>
              <a:gd name="connsiteX122" fmla="*/ 542550 w 1605470"/>
              <a:gd name="connsiteY122" fmla="*/ 2447068 h 6858000"/>
              <a:gd name="connsiteX123" fmla="*/ 529511 w 1605470"/>
              <a:gd name="connsiteY123" fmla="*/ 2425819 h 6858000"/>
              <a:gd name="connsiteX124" fmla="*/ 528878 w 1605470"/>
              <a:gd name="connsiteY124" fmla="*/ 2408971 h 6858000"/>
              <a:gd name="connsiteX125" fmla="*/ 535510 w 1605470"/>
              <a:gd name="connsiteY125" fmla="*/ 2402874 h 6858000"/>
              <a:gd name="connsiteX126" fmla="*/ 538122 w 1605470"/>
              <a:gd name="connsiteY126" fmla="*/ 2381443 h 6858000"/>
              <a:gd name="connsiteX127" fmla="*/ 514451 w 1605470"/>
              <a:gd name="connsiteY127" fmla="*/ 2261920 h 6858000"/>
              <a:gd name="connsiteX128" fmla="*/ 504338 w 1605470"/>
              <a:gd name="connsiteY128" fmla="*/ 2195378 h 6858000"/>
              <a:gd name="connsiteX129" fmla="*/ 488555 w 1605470"/>
              <a:gd name="connsiteY129" fmla="*/ 2155135 h 6858000"/>
              <a:gd name="connsiteX130" fmla="*/ 486013 w 1605470"/>
              <a:gd name="connsiteY130" fmla="*/ 2118008 h 6858000"/>
              <a:gd name="connsiteX131" fmla="*/ 487006 w 1605470"/>
              <a:gd name="connsiteY131" fmla="*/ 2050531 h 6858000"/>
              <a:gd name="connsiteX132" fmla="*/ 478812 w 1605470"/>
              <a:gd name="connsiteY132" fmla="*/ 1963269 h 6858000"/>
              <a:gd name="connsiteX133" fmla="*/ 459990 w 1605470"/>
              <a:gd name="connsiteY133" fmla="*/ 1906352 h 6858000"/>
              <a:gd name="connsiteX134" fmla="*/ 436547 w 1605470"/>
              <a:gd name="connsiteY134" fmla="*/ 1861531 h 6858000"/>
              <a:gd name="connsiteX135" fmla="*/ 390346 w 1605470"/>
              <a:gd name="connsiteY135" fmla="*/ 1732919 h 6858000"/>
              <a:gd name="connsiteX136" fmla="*/ 362657 w 1605470"/>
              <a:gd name="connsiteY136" fmla="*/ 1663540 h 6858000"/>
              <a:gd name="connsiteX137" fmla="*/ 361783 w 1605470"/>
              <a:gd name="connsiteY137" fmla="*/ 1615777 h 6858000"/>
              <a:gd name="connsiteX138" fmla="*/ 342578 w 1605470"/>
              <a:gd name="connsiteY138" fmla="*/ 1563678 h 6858000"/>
              <a:gd name="connsiteX139" fmla="*/ 355658 w 1605470"/>
              <a:gd name="connsiteY139" fmla="*/ 1519474 h 6858000"/>
              <a:gd name="connsiteX140" fmla="*/ 348400 w 1605470"/>
              <a:gd name="connsiteY140" fmla="*/ 1477995 h 6858000"/>
              <a:gd name="connsiteX141" fmla="*/ 334485 w 1605470"/>
              <a:gd name="connsiteY141" fmla="*/ 1373769 h 6858000"/>
              <a:gd name="connsiteX142" fmla="*/ 342792 w 1605470"/>
              <a:gd name="connsiteY142" fmla="*/ 1307086 h 6858000"/>
              <a:gd name="connsiteX143" fmla="*/ 343980 w 1605470"/>
              <a:gd name="connsiteY143" fmla="*/ 1189033 h 6858000"/>
              <a:gd name="connsiteX144" fmla="*/ 348665 w 1605470"/>
              <a:gd name="connsiteY144" fmla="*/ 1168288 h 6858000"/>
              <a:gd name="connsiteX145" fmla="*/ 340947 w 1605470"/>
              <a:gd name="connsiteY145" fmla="*/ 1142577 h 6858000"/>
              <a:gd name="connsiteX146" fmla="*/ 330253 w 1605470"/>
              <a:gd name="connsiteY146" fmla="*/ 1088484 h 6858000"/>
              <a:gd name="connsiteX147" fmla="*/ 318989 w 1605470"/>
              <a:gd name="connsiteY147" fmla="*/ 1016103 h 6858000"/>
              <a:gd name="connsiteX148" fmla="*/ 320445 w 1605470"/>
              <a:gd name="connsiteY148" fmla="*/ 932283 h 6858000"/>
              <a:gd name="connsiteX149" fmla="*/ 322681 w 1605470"/>
              <a:gd name="connsiteY149" fmla="*/ 915925 h 6858000"/>
              <a:gd name="connsiteX150" fmla="*/ 315310 w 1605470"/>
              <a:gd name="connsiteY150" fmla="*/ 896999 h 6858000"/>
              <a:gd name="connsiteX151" fmla="*/ 284718 w 1605470"/>
              <a:gd name="connsiteY151" fmla="*/ 821517 h 6858000"/>
              <a:gd name="connsiteX152" fmla="*/ 263668 w 1605470"/>
              <a:gd name="connsiteY152" fmla="*/ 751353 h 6858000"/>
              <a:gd name="connsiteX153" fmla="*/ 263226 w 1605470"/>
              <a:gd name="connsiteY153" fmla="*/ 721230 h 6858000"/>
              <a:gd name="connsiteX154" fmla="*/ 248897 w 1605470"/>
              <a:gd name="connsiteY154" fmla="*/ 681659 h 6858000"/>
              <a:gd name="connsiteX155" fmla="*/ 234316 w 1605470"/>
              <a:gd name="connsiteY155" fmla="*/ 635218 h 6858000"/>
              <a:gd name="connsiteX156" fmla="*/ 239327 w 1605470"/>
              <a:gd name="connsiteY156" fmla="*/ 613763 h 6858000"/>
              <a:gd name="connsiteX157" fmla="*/ 225269 w 1605470"/>
              <a:gd name="connsiteY157" fmla="*/ 598582 h 6858000"/>
              <a:gd name="connsiteX158" fmla="*/ 224950 w 1605470"/>
              <a:gd name="connsiteY158" fmla="*/ 576846 h 6858000"/>
              <a:gd name="connsiteX159" fmla="*/ 204576 w 1605470"/>
              <a:gd name="connsiteY159" fmla="*/ 530055 h 6858000"/>
              <a:gd name="connsiteX160" fmla="*/ 219064 w 1605470"/>
              <a:gd name="connsiteY160" fmla="*/ 469651 h 6858000"/>
              <a:gd name="connsiteX161" fmla="*/ 195012 w 1605470"/>
              <a:gd name="connsiteY161" fmla="*/ 448559 h 6858000"/>
              <a:gd name="connsiteX162" fmla="*/ 201434 w 1605470"/>
              <a:gd name="connsiteY162" fmla="*/ 441529 h 6858000"/>
              <a:gd name="connsiteX163" fmla="*/ 200655 w 1605470"/>
              <a:gd name="connsiteY163" fmla="*/ 428927 h 6858000"/>
              <a:gd name="connsiteX164" fmla="*/ 190059 w 1605470"/>
              <a:gd name="connsiteY164" fmla="*/ 430161 h 6858000"/>
              <a:gd name="connsiteX165" fmla="*/ 167079 w 1605470"/>
              <a:gd name="connsiteY165" fmla="*/ 367211 h 6858000"/>
              <a:gd name="connsiteX166" fmla="*/ 124571 w 1605470"/>
              <a:gd name="connsiteY166" fmla="*/ 302178 h 6858000"/>
              <a:gd name="connsiteX167" fmla="*/ 103243 w 1605470"/>
              <a:gd name="connsiteY167" fmla="*/ 211375 h 6858000"/>
              <a:gd name="connsiteX168" fmla="*/ 94571 w 1605470"/>
              <a:gd name="connsiteY168" fmla="*/ 184179 h 6858000"/>
              <a:gd name="connsiteX169" fmla="*/ 13437 w 1605470"/>
              <a:gd name="connsiteY169" fmla="*/ 19287 h 6858000"/>
              <a:gd name="connsiteX170" fmla="*/ 0 w 1605470"/>
              <a:gd name="connsiteY17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7933 w 1605470"/>
              <a:gd name="connsiteY98" fmla="*/ 3356929 h 6858000"/>
              <a:gd name="connsiteX99" fmla="*/ 766158 w 1605470"/>
              <a:gd name="connsiteY99" fmla="*/ 3349058 h 6858000"/>
              <a:gd name="connsiteX100" fmla="*/ 766414 w 1605470"/>
              <a:gd name="connsiteY100" fmla="*/ 3348763 h 6858000"/>
              <a:gd name="connsiteX101" fmla="*/ 764166 w 1605470"/>
              <a:gd name="connsiteY101" fmla="*/ 3341588 h 6858000"/>
              <a:gd name="connsiteX102" fmla="*/ 749397 w 1605470"/>
              <a:gd name="connsiteY102" fmla="*/ 3307769 h 6858000"/>
              <a:gd name="connsiteX103" fmla="*/ 766960 w 1605470"/>
              <a:gd name="connsiteY103" fmla="*/ 3250522 h 6858000"/>
              <a:gd name="connsiteX104" fmla="*/ 767385 w 1605470"/>
              <a:gd name="connsiteY104" fmla="*/ 3229163 h 6858000"/>
              <a:gd name="connsiteX105" fmla="*/ 769208 w 1605470"/>
              <a:gd name="connsiteY105" fmla="*/ 3217217 h 6858000"/>
              <a:gd name="connsiteX106" fmla="*/ 770350 w 1605470"/>
              <a:gd name="connsiteY106" fmla="*/ 3216125 h 6858000"/>
              <a:gd name="connsiteX107" fmla="*/ 756043 w 1605470"/>
              <a:gd name="connsiteY107" fmla="*/ 3183755 h 6858000"/>
              <a:gd name="connsiteX108" fmla="*/ 756544 w 1605470"/>
              <a:gd name="connsiteY108" fmla="*/ 3178642 h 6858000"/>
              <a:gd name="connsiteX109" fmla="*/ 744144 w 1605470"/>
              <a:gd name="connsiteY109" fmla="*/ 3158586 h 6858000"/>
              <a:gd name="connsiteX110" fmla="*/ 739378 w 1605470"/>
              <a:gd name="connsiteY110" fmla="*/ 3147669 h 6858000"/>
              <a:gd name="connsiteX111" fmla="*/ 734648 w 1605470"/>
              <a:gd name="connsiteY111" fmla="*/ 3145733 h 6858000"/>
              <a:gd name="connsiteX112" fmla="*/ 729329 w 1605470"/>
              <a:gd name="connsiteY112" fmla="*/ 3129034 h 6858000"/>
              <a:gd name="connsiteX113" fmla="*/ 729994 w 1605470"/>
              <a:gd name="connsiteY113" fmla="*/ 3126682 h 6858000"/>
              <a:gd name="connsiteX114" fmla="*/ 720862 w 1605470"/>
              <a:gd name="connsiteY114" fmla="*/ 3114519 h 6858000"/>
              <a:gd name="connsiteX115" fmla="*/ 707471 w 1605470"/>
              <a:gd name="connsiteY115" fmla="*/ 3106272 h 6858000"/>
              <a:gd name="connsiteX116" fmla="*/ 680201 w 1605470"/>
              <a:gd name="connsiteY116" fmla="*/ 2958185 h 6858000"/>
              <a:gd name="connsiteX117" fmla="*/ 622815 w 1605470"/>
              <a:gd name="connsiteY117" fmla="*/ 2762989 h 6858000"/>
              <a:gd name="connsiteX118" fmla="*/ 571733 w 1605470"/>
              <a:gd name="connsiteY118" fmla="*/ 2554718 h 6858000"/>
              <a:gd name="connsiteX119" fmla="*/ 551827 w 1605470"/>
              <a:gd name="connsiteY119" fmla="*/ 2485734 h 6858000"/>
              <a:gd name="connsiteX120" fmla="*/ 542550 w 1605470"/>
              <a:gd name="connsiteY120" fmla="*/ 2447068 h 6858000"/>
              <a:gd name="connsiteX121" fmla="*/ 529511 w 1605470"/>
              <a:gd name="connsiteY121" fmla="*/ 2425819 h 6858000"/>
              <a:gd name="connsiteX122" fmla="*/ 528878 w 1605470"/>
              <a:gd name="connsiteY122" fmla="*/ 2408971 h 6858000"/>
              <a:gd name="connsiteX123" fmla="*/ 535510 w 1605470"/>
              <a:gd name="connsiteY123" fmla="*/ 2402874 h 6858000"/>
              <a:gd name="connsiteX124" fmla="*/ 538122 w 1605470"/>
              <a:gd name="connsiteY124" fmla="*/ 2381443 h 6858000"/>
              <a:gd name="connsiteX125" fmla="*/ 514451 w 1605470"/>
              <a:gd name="connsiteY125" fmla="*/ 2261920 h 6858000"/>
              <a:gd name="connsiteX126" fmla="*/ 504338 w 1605470"/>
              <a:gd name="connsiteY126" fmla="*/ 2195378 h 6858000"/>
              <a:gd name="connsiteX127" fmla="*/ 488555 w 1605470"/>
              <a:gd name="connsiteY127" fmla="*/ 2155135 h 6858000"/>
              <a:gd name="connsiteX128" fmla="*/ 486013 w 1605470"/>
              <a:gd name="connsiteY128" fmla="*/ 2118008 h 6858000"/>
              <a:gd name="connsiteX129" fmla="*/ 487006 w 1605470"/>
              <a:gd name="connsiteY129" fmla="*/ 2050531 h 6858000"/>
              <a:gd name="connsiteX130" fmla="*/ 478812 w 1605470"/>
              <a:gd name="connsiteY130" fmla="*/ 1963269 h 6858000"/>
              <a:gd name="connsiteX131" fmla="*/ 459990 w 1605470"/>
              <a:gd name="connsiteY131" fmla="*/ 1906352 h 6858000"/>
              <a:gd name="connsiteX132" fmla="*/ 436547 w 1605470"/>
              <a:gd name="connsiteY132" fmla="*/ 1861531 h 6858000"/>
              <a:gd name="connsiteX133" fmla="*/ 390346 w 1605470"/>
              <a:gd name="connsiteY133" fmla="*/ 1732919 h 6858000"/>
              <a:gd name="connsiteX134" fmla="*/ 362657 w 1605470"/>
              <a:gd name="connsiteY134" fmla="*/ 1663540 h 6858000"/>
              <a:gd name="connsiteX135" fmla="*/ 361783 w 1605470"/>
              <a:gd name="connsiteY135" fmla="*/ 1615777 h 6858000"/>
              <a:gd name="connsiteX136" fmla="*/ 342578 w 1605470"/>
              <a:gd name="connsiteY136" fmla="*/ 1563678 h 6858000"/>
              <a:gd name="connsiteX137" fmla="*/ 355658 w 1605470"/>
              <a:gd name="connsiteY137" fmla="*/ 1519474 h 6858000"/>
              <a:gd name="connsiteX138" fmla="*/ 348400 w 1605470"/>
              <a:gd name="connsiteY138" fmla="*/ 1477995 h 6858000"/>
              <a:gd name="connsiteX139" fmla="*/ 334485 w 1605470"/>
              <a:gd name="connsiteY139" fmla="*/ 1373769 h 6858000"/>
              <a:gd name="connsiteX140" fmla="*/ 342792 w 1605470"/>
              <a:gd name="connsiteY140" fmla="*/ 1307086 h 6858000"/>
              <a:gd name="connsiteX141" fmla="*/ 343980 w 1605470"/>
              <a:gd name="connsiteY141" fmla="*/ 1189033 h 6858000"/>
              <a:gd name="connsiteX142" fmla="*/ 348665 w 1605470"/>
              <a:gd name="connsiteY142" fmla="*/ 1168288 h 6858000"/>
              <a:gd name="connsiteX143" fmla="*/ 340947 w 1605470"/>
              <a:gd name="connsiteY143" fmla="*/ 1142577 h 6858000"/>
              <a:gd name="connsiteX144" fmla="*/ 330253 w 1605470"/>
              <a:gd name="connsiteY144" fmla="*/ 1088484 h 6858000"/>
              <a:gd name="connsiteX145" fmla="*/ 318989 w 1605470"/>
              <a:gd name="connsiteY145" fmla="*/ 1016103 h 6858000"/>
              <a:gd name="connsiteX146" fmla="*/ 320445 w 1605470"/>
              <a:gd name="connsiteY146" fmla="*/ 932283 h 6858000"/>
              <a:gd name="connsiteX147" fmla="*/ 322681 w 1605470"/>
              <a:gd name="connsiteY147" fmla="*/ 915925 h 6858000"/>
              <a:gd name="connsiteX148" fmla="*/ 315310 w 1605470"/>
              <a:gd name="connsiteY148" fmla="*/ 896999 h 6858000"/>
              <a:gd name="connsiteX149" fmla="*/ 284718 w 1605470"/>
              <a:gd name="connsiteY149" fmla="*/ 821517 h 6858000"/>
              <a:gd name="connsiteX150" fmla="*/ 263668 w 1605470"/>
              <a:gd name="connsiteY150" fmla="*/ 751353 h 6858000"/>
              <a:gd name="connsiteX151" fmla="*/ 263226 w 1605470"/>
              <a:gd name="connsiteY151" fmla="*/ 721230 h 6858000"/>
              <a:gd name="connsiteX152" fmla="*/ 248897 w 1605470"/>
              <a:gd name="connsiteY152" fmla="*/ 681659 h 6858000"/>
              <a:gd name="connsiteX153" fmla="*/ 234316 w 1605470"/>
              <a:gd name="connsiteY153" fmla="*/ 635218 h 6858000"/>
              <a:gd name="connsiteX154" fmla="*/ 239327 w 1605470"/>
              <a:gd name="connsiteY154" fmla="*/ 613763 h 6858000"/>
              <a:gd name="connsiteX155" fmla="*/ 225269 w 1605470"/>
              <a:gd name="connsiteY155" fmla="*/ 598582 h 6858000"/>
              <a:gd name="connsiteX156" fmla="*/ 224950 w 1605470"/>
              <a:gd name="connsiteY156" fmla="*/ 576846 h 6858000"/>
              <a:gd name="connsiteX157" fmla="*/ 204576 w 1605470"/>
              <a:gd name="connsiteY157" fmla="*/ 530055 h 6858000"/>
              <a:gd name="connsiteX158" fmla="*/ 219064 w 1605470"/>
              <a:gd name="connsiteY158" fmla="*/ 469651 h 6858000"/>
              <a:gd name="connsiteX159" fmla="*/ 195012 w 1605470"/>
              <a:gd name="connsiteY159" fmla="*/ 448559 h 6858000"/>
              <a:gd name="connsiteX160" fmla="*/ 201434 w 1605470"/>
              <a:gd name="connsiteY160" fmla="*/ 441529 h 6858000"/>
              <a:gd name="connsiteX161" fmla="*/ 200655 w 1605470"/>
              <a:gd name="connsiteY161" fmla="*/ 428927 h 6858000"/>
              <a:gd name="connsiteX162" fmla="*/ 190059 w 1605470"/>
              <a:gd name="connsiteY162" fmla="*/ 430161 h 6858000"/>
              <a:gd name="connsiteX163" fmla="*/ 167079 w 1605470"/>
              <a:gd name="connsiteY163" fmla="*/ 367211 h 6858000"/>
              <a:gd name="connsiteX164" fmla="*/ 124571 w 1605470"/>
              <a:gd name="connsiteY164" fmla="*/ 302178 h 6858000"/>
              <a:gd name="connsiteX165" fmla="*/ 103243 w 1605470"/>
              <a:gd name="connsiteY165" fmla="*/ 211375 h 6858000"/>
              <a:gd name="connsiteX166" fmla="*/ 94571 w 1605470"/>
              <a:gd name="connsiteY166" fmla="*/ 184179 h 6858000"/>
              <a:gd name="connsiteX167" fmla="*/ 13437 w 1605470"/>
              <a:gd name="connsiteY167" fmla="*/ 19287 h 6858000"/>
              <a:gd name="connsiteX168" fmla="*/ 0 w 1605470"/>
              <a:gd name="connsiteY16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6158 w 1605470"/>
              <a:gd name="connsiteY98" fmla="*/ 3349058 h 6858000"/>
              <a:gd name="connsiteX99" fmla="*/ 766414 w 1605470"/>
              <a:gd name="connsiteY99" fmla="*/ 3348763 h 6858000"/>
              <a:gd name="connsiteX100" fmla="*/ 764166 w 1605470"/>
              <a:gd name="connsiteY100" fmla="*/ 3341588 h 6858000"/>
              <a:gd name="connsiteX101" fmla="*/ 749397 w 1605470"/>
              <a:gd name="connsiteY101" fmla="*/ 3307769 h 6858000"/>
              <a:gd name="connsiteX102" fmla="*/ 766960 w 1605470"/>
              <a:gd name="connsiteY102" fmla="*/ 3250522 h 6858000"/>
              <a:gd name="connsiteX103" fmla="*/ 767385 w 1605470"/>
              <a:gd name="connsiteY103" fmla="*/ 3229163 h 6858000"/>
              <a:gd name="connsiteX104" fmla="*/ 769208 w 1605470"/>
              <a:gd name="connsiteY104" fmla="*/ 3217217 h 6858000"/>
              <a:gd name="connsiteX105" fmla="*/ 770350 w 1605470"/>
              <a:gd name="connsiteY105" fmla="*/ 3216125 h 6858000"/>
              <a:gd name="connsiteX106" fmla="*/ 756043 w 1605470"/>
              <a:gd name="connsiteY106" fmla="*/ 3183755 h 6858000"/>
              <a:gd name="connsiteX107" fmla="*/ 756544 w 1605470"/>
              <a:gd name="connsiteY107" fmla="*/ 3178642 h 6858000"/>
              <a:gd name="connsiteX108" fmla="*/ 744144 w 1605470"/>
              <a:gd name="connsiteY108" fmla="*/ 3158586 h 6858000"/>
              <a:gd name="connsiteX109" fmla="*/ 739378 w 1605470"/>
              <a:gd name="connsiteY109" fmla="*/ 3147669 h 6858000"/>
              <a:gd name="connsiteX110" fmla="*/ 734648 w 1605470"/>
              <a:gd name="connsiteY110" fmla="*/ 3145733 h 6858000"/>
              <a:gd name="connsiteX111" fmla="*/ 729329 w 1605470"/>
              <a:gd name="connsiteY111" fmla="*/ 3129034 h 6858000"/>
              <a:gd name="connsiteX112" fmla="*/ 729994 w 1605470"/>
              <a:gd name="connsiteY112" fmla="*/ 3126682 h 6858000"/>
              <a:gd name="connsiteX113" fmla="*/ 720862 w 1605470"/>
              <a:gd name="connsiteY113" fmla="*/ 3114519 h 6858000"/>
              <a:gd name="connsiteX114" fmla="*/ 707471 w 1605470"/>
              <a:gd name="connsiteY114" fmla="*/ 3106272 h 6858000"/>
              <a:gd name="connsiteX115" fmla="*/ 680201 w 1605470"/>
              <a:gd name="connsiteY115" fmla="*/ 2958185 h 6858000"/>
              <a:gd name="connsiteX116" fmla="*/ 622815 w 1605470"/>
              <a:gd name="connsiteY116" fmla="*/ 2762989 h 6858000"/>
              <a:gd name="connsiteX117" fmla="*/ 571733 w 1605470"/>
              <a:gd name="connsiteY117" fmla="*/ 2554718 h 6858000"/>
              <a:gd name="connsiteX118" fmla="*/ 551827 w 1605470"/>
              <a:gd name="connsiteY118" fmla="*/ 2485734 h 6858000"/>
              <a:gd name="connsiteX119" fmla="*/ 542550 w 1605470"/>
              <a:gd name="connsiteY119" fmla="*/ 2447068 h 6858000"/>
              <a:gd name="connsiteX120" fmla="*/ 529511 w 1605470"/>
              <a:gd name="connsiteY120" fmla="*/ 2425819 h 6858000"/>
              <a:gd name="connsiteX121" fmla="*/ 528878 w 1605470"/>
              <a:gd name="connsiteY121" fmla="*/ 2408971 h 6858000"/>
              <a:gd name="connsiteX122" fmla="*/ 535510 w 1605470"/>
              <a:gd name="connsiteY122" fmla="*/ 2402874 h 6858000"/>
              <a:gd name="connsiteX123" fmla="*/ 538122 w 1605470"/>
              <a:gd name="connsiteY123" fmla="*/ 2381443 h 6858000"/>
              <a:gd name="connsiteX124" fmla="*/ 514451 w 1605470"/>
              <a:gd name="connsiteY124" fmla="*/ 2261920 h 6858000"/>
              <a:gd name="connsiteX125" fmla="*/ 504338 w 1605470"/>
              <a:gd name="connsiteY125" fmla="*/ 2195378 h 6858000"/>
              <a:gd name="connsiteX126" fmla="*/ 488555 w 1605470"/>
              <a:gd name="connsiteY126" fmla="*/ 2155135 h 6858000"/>
              <a:gd name="connsiteX127" fmla="*/ 486013 w 1605470"/>
              <a:gd name="connsiteY127" fmla="*/ 2118008 h 6858000"/>
              <a:gd name="connsiteX128" fmla="*/ 487006 w 1605470"/>
              <a:gd name="connsiteY128" fmla="*/ 2050531 h 6858000"/>
              <a:gd name="connsiteX129" fmla="*/ 478812 w 1605470"/>
              <a:gd name="connsiteY129" fmla="*/ 1963269 h 6858000"/>
              <a:gd name="connsiteX130" fmla="*/ 459990 w 1605470"/>
              <a:gd name="connsiteY130" fmla="*/ 1906352 h 6858000"/>
              <a:gd name="connsiteX131" fmla="*/ 436547 w 1605470"/>
              <a:gd name="connsiteY131" fmla="*/ 1861531 h 6858000"/>
              <a:gd name="connsiteX132" fmla="*/ 390346 w 1605470"/>
              <a:gd name="connsiteY132" fmla="*/ 1732919 h 6858000"/>
              <a:gd name="connsiteX133" fmla="*/ 362657 w 1605470"/>
              <a:gd name="connsiteY133" fmla="*/ 1663540 h 6858000"/>
              <a:gd name="connsiteX134" fmla="*/ 361783 w 1605470"/>
              <a:gd name="connsiteY134" fmla="*/ 1615777 h 6858000"/>
              <a:gd name="connsiteX135" fmla="*/ 342578 w 1605470"/>
              <a:gd name="connsiteY135" fmla="*/ 1563678 h 6858000"/>
              <a:gd name="connsiteX136" fmla="*/ 355658 w 1605470"/>
              <a:gd name="connsiteY136" fmla="*/ 1519474 h 6858000"/>
              <a:gd name="connsiteX137" fmla="*/ 348400 w 1605470"/>
              <a:gd name="connsiteY137" fmla="*/ 1477995 h 6858000"/>
              <a:gd name="connsiteX138" fmla="*/ 334485 w 1605470"/>
              <a:gd name="connsiteY138" fmla="*/ 1373769 h 6858000"/>
              <a:gd name="connsiteX139" fmla="*/ 342792 w 1605470"/>
              <a:gd name="connsiteY139" fmla="*/ 1307086 h 6858000"/>
              <a:gd name="connsiteX140" fmla="*/ 343980 w 1605470"/>
              <a:gd name="connsiteY140" fmla="*/ 1189033 h 6858000"/>
              <a:gd name="connsiteX141" fmla="*/ 348665 w 1605470"/>
              <a:gd name="connsiteY141" fmla="*/ 1168288 h 6858000"/>
              <a:gd name="connsiteX142" fmla="*/ 340947 w 1605470"/>
              <a:gd name="connsiteY142" fmla="*/ 1142577 h 6858000"/>
              <a:gd name="connsiteX143" fmla="*/ 330253 w 1605470"/>
              <a:gd name="connsiteY143" fmla="*/ 1088484 h 6858000"/>
              <a:gd name="connsiteX144" fmla="*/ 318989 w 1605470"/>
              <a:gd name="connsiteY144" fmla="*/ 1016103 h 6858000"/>
              <a:gd name="connsiteX145" fmla="*/ 320445 w 1605470"/>
              <a:gd name="connsiteY145" fmla="*/ 932283 h 6858000"/>
              <a:gd name="connsiteX146" fmla="*/ 322681 w 1605470"/>
              <a:gd name="connsiteY146" fmla="*/ 915925 h 6858000"/>
              <a:gd name="connsiteX147" fmla="*/ 315310 w 1605470"/>
              <a:gd name="connsiteY147" fmla="*/ 896999 h 6858000"/>
              <a:gd name="connsiteX148" fmla="*/ 284718 w 1605470"/>
              <a:gd name="connsiteY148" fmla="*/ 821517 h 6858000"/>
              <a:gd name="connsiteX149" fmla="*/ 263668 w 1605470"/>
              <a:gd name="connsiteY149" fmla="*/ 751353 h 6858000"/>
              <a:gd name="connsiteX150" fmla="*/ 263226 w 1605470"/>
              <a:gd name="connsiteY150" fmla="*/ 721230 h 6858000"/>
              <a:gd name="connsiteX151" fmla="*/ 248897 w 1605470"/>
              <a:gd name="connsiteY151" fmla="*/ 681659 h 6858000"/>
              <a:gd name="connsiteX152" fmla="*/ 234316 w 1605470"/>
              <a:gd name="connsiteY152" fmla="*/ 635218 h 6858000"/>
              <a:gd name="connsiteX153" fmla="*/ 239327 w 1605470"/>
              <a:gd name="connsiteY153" fmla="*/ 613763 h 6858000"/>
              <a:gd name="connsiteX154" fmla="*/ 225269 w 1605470"/>
              <a:gd name="connsiteY154" fmla="*/ 598582 h 6858000"/>
              <a:gd name="connsiteX155" fmla="*/ 224950 w 1605470"/>
              <a:gd name="connsiteY155" fmla="*/ 576846 h 6858000"/>
              <a:gd name="connsiteX156" fmla="*/ 204576 w 1605470"/>
              <a:gd name="connsiteY156" fmla="*/ 530055 h 6858000"/>
              <a:gd name="connsiteX157" fmla="*/ 219064 w 1605470"/>
              <a:gd name="connsiteY157" fmla="*/ 469651 h 6858000"/>
              <a:gd name="connsiteX158" fmla="*/ 195012 w 1605470"/>
              <a:gd name="connsiteY158" fmla="*/ 448559 h 6858000"/>
              <a:gd name="connsiteX159" fmla="*/ 201434 w 1605470"/>
              <a:gd name="connsiteY159" fmla="*/ 441529 h 6858000"/>
              <a:gd name="connsiteX160" fmla="*/ 200655 w 1605470"/>
              <a:gd name="connsiteY160" fmla="*/ 428927 h 6858000"/>
              <a:gd name="connsiteX161" fmla="*/ 190059 w 1605470"/>
              <a:gd name="connsiteY161" fmla="*/ 430161 h 6858000"/>
              <a:gd name="connsiteX162" fmla="*/ 167079 w 1605470"/>
              <a:gd name="connsiteY162" fmla="*/ 367211 h 6858000"/>
              <a:gd name="connsiteX163" fmla="*/ 124571 w 1605470"/>
              <a:gd name="connsiteY163" fmla="*/ 302178 h 6858000"/>
              <a:gd name="connsiteX164" fmla="*/ 103243 w 1605470"/>
              <a:gd name="connsiteY164" fmla="*/ 211375 h 6858000"/>
              <a:gd name="connsiteX165" fmla="*/ 94571 w 1605470"/>
              <a:gd name="connsiteY165" fmla="*/ 184179 h 6858000"/>
              <a:gd name="connsiteX166" fmla="*/ 13437 w 1605470"/>
              <a:gd name="connsiteY166" fmla="*/ 19287 h 6858000"/>
              <a:gd name="connsiteX167" fmla="*/ 0 w 1605470"/>
              <a:gd name="connsiteY16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6414 w 1605470"/>
              <a:gd name="connsiteY98" fmla="*/ 3348763 h 6858000"/>
              <a:gd name="connsiteX99" fmla="*/ 764166 w 1605470"/>
              <a:gd name="connsiteY99" fmla="*/ 3341588 h 6858000"/>
              <a:gd name="connsiteX100" fmla="*/ 749397 w 1605470"/>
              <a:gd name="connsiteY100" fmla="*/ 3307769 h 6858000"/>
              <a:gd name="connsiteX101" fmla="*/ 766960 w 1605470"/>
              <a:gd name="connsiteY101" fmla="*/ 3250522 h 6858000"/>
              <a:gd name="connsiteX102" fmla="*/ 767385 w 1605470"/>
              <a:gd name="connsiteY102" fmla="*/ 3229163 h 6858000"/>
              <a:gd name="connsiteX103" fmla="*/ 769208 w 1605470"/>
              <a:gd name="connsiteY103" fmla="*/ 3217217 h 6858000"/>
              <a:gd name="connsiteX104" fmla="*/ 770350 w 1605470"/>
              <a:gd name="connsiteY104" fmla="*/ 3216125 h 6858000"/>
              <a:gd name="connsiteX105" fmla="*/ 756043 w 1605470"/>
              <a:gd name="connsiteY105" fmla="*/ 3183755 h 6858000"/>
              <a:gd name="connsiteX106" fmla="*/ 756544 w 1605470"/>
              <a:gd name="connsiteY106" fmla="*/ 3178642 h 6858000"/>
              <a:gd name="connsiteX107" fmla="*/ 744144 w 1605470"/>
              <a:gd name="connsiteY107" fmla="*/ 3158586 h 6858000"/>
              <a:gd name="connsiteX108" fmla="*/ 739378 w 1605470"/>
              <a:gd name="connsiteY108" fmla="*/ 3147669 h 6858000"/>
              <a:gd name="connsiteX109" fmla="*/ 734648 w 1605470"/>
              <a:gd name="connsiteY109" fmla="*/ 3145733 h 6858000"/>
              <a:gd name="connsiteX110" fmla="*/ 729329 w 1605470"/>
              <a:gd name="connsiteY110" fmla="*/ 3129034 h 6858000"/>
              <a:gd name="connsiteX111" fmla="*/ 729994 w 1605470"/>
              <a:gd name="connsiteY111" fmla="*/ 3126682 h 6858000"/>
              <a:gd name="connsiteX112" fmla="*/ 720862 w 1605470"/>
              <a:gd name="connsiteY112" fmla="*/ 3114519 h 6858000"/>
              <a:gd name="connsiteX113" fmla="*/ 707471 w 1605470"/>
              <a:gd name="connsiteY113" fmla="*/ 3106272 h 6858000"/>
              <a:gd name="connsiteX114" fmla="*/ 680201 w 1605470"/>
              <a:gd name="connsiteY114" fmla="*/ 2958185 h 6858000"/>
              <a:gd name="connsiteX115" fmla="*/ 622815 w 1605470"/>
              <a:gd name="connsiteY115" fmla="*/ 2762989 h 6858000"/>
              <a:gd name="connsiteX116" fmla="*/ 571733 w 1605470"/>
              <a:gd name="connsiteY116" fmla="*/ 2554718 h 6858000"/>
              <a:gd name="connsiteX117" fmla="*/ 551827 w 1605470"/>
              <a:gd name="connsiteY117" fmla="*/ 2485734 h 6858000"/>
              <a:gd name="connsiteX118" fmla="*/ 542550 w 1605470"/>
              <a:gd name="connsiteY118" fmla="*/ 2447068 h 6858000"/>
              <a:gd name="connsiteX119" fmla="*/ 529511 w 1605470"/>
              <a:gd name="connsiteY119" fmla="*/ 2425819 h 6858000"/>
              <a:gd name="connsiteX120" fmla="*/ 528878 w 1605470"/>
              <a:gd name="connsiteY120" fmla="*/ 2408971 h 6858000"/>
              <a:gd name="connsiteX121" fmla="*/ 535510 w 1605470"/>
              <a:gd name="connsiteY121" fmla="*/ 2402874 h 6858000"/>
              <a:gd name="connsiteX122" fmla="*/ 538122 w 1605470"/>
              <a:gd name="connsiteY122" fmla="*/ 2381443 h 6858000"/>
              <a:gd name="connsiteX123" fmla="*/ 514451 w 1605470"/>
              <a:gd name="connsiteY123" fmla="*/ 2261920 h 6858000"/>
              <a:gd name="connsiteX124" fmla="*/ 504338 w 1605470"/>
              <a:gd name="connsiteY124" fmla="*/ 2195378 h 6858000"/>
              <a:gd name="connsiteX125" fmla="*/ 488555 w 1605470"/>
              <a:gd name="connsiteY125" fmla="*/ 2155135 h 6858000"/>
              <a:gd name="connsiteX126" fmla="*/ 486013 w 1605470"/>
              <a:gd name="connsiteY126" fmla="*/ 2118008 h 6858000"/>
              <a:gd name="connsiteX127" fmla="*/ 487006 w 1605470"/>
              <a:gd name="connsiteY127" fmla="*/ 2050531 h 6858000"/>
              <a:gd name="connsiteX128" fmla="*/ 478812 w 1605470"/>
              <a:gd name="connsiteY128" fmla="*/ 1963269 h 6858000"/>
              <a:gd name="connsiteX129" fmla="*/ 459990 w 1605470"/>
              <a:gd name="connsiteY129" fmla="*/ 1906352 h 6858000"/>
              <a:gd name="connsiteX130" fmla="*/ 436547 w 1605470"/>
              <a:gd name="connsiteY130" fmla="*/ 1861531 h 6858000"/>
              <a:gd name="connsiteX131" fmla="*/ 390346 w 1605470"/>
              <a:gd name="connsiteY131" fmla="*/ 1732919 h 6858000"/>
              <a:gd name="connsiteX132" fmla="*/ 362657 w 1605470"/>
              <a:gd name="connsiteY132" fmla="*/ 1663540 h 6858000"/>
              <a:gd name="connsiteX133" fmla="*/ 361783 w 1605470"/>
              <a:gd name="connsiteY133" fmla="*/ 1615777 h 6858000"/>
              <a:gd name="connsiteX134" fmla="*/ 342578 w 1605470"/>
              <a:gd name="connsiteY134" fmla="*/ 1563678 h 6858000"/>
              <a:gd name="connsiteX135" fmla="*/ 355658 w 1605470"/>
              <a:gd name="connsiteY135" fmla="*/ 1519474 h 6858000"/>
              <a:gd name="connsiteX136" fmla="*/ 348400 w 1605470"/>
              <a:gd name="connsiteY136" fmla="*/ 1477995 h 6858000"/>
              <a:gd name="connsiteX137" fmla="*/ 334485 w 1605470"/>
              <a:gd name="connsiteY137" fmla="*/ 1373769 h 6858000"/>
              <a:gd name="connsiteX138" fmla="*/ 342792 w 1605470"/>
              <a:gd name="connsiteY138" fmla="*/ 1307086 h 6858000"/>
              <a:gd name="connsiteX139" fmla="*/ 343980 w 1605470"/>
              <a:gd name="connsiteY139" fmla="*/ 1189033 h 6858000"/>
              <a:gd name="connsiteX140" fmla="*/ 348665 w 1605470"/>
              <a:gd name="connsiteY140" fmla="*/ 1168288 h 6858000"/>
              <a:gd name="connsiteX141" fmla="*/ 340947 w 1605470"/>
              <a:gd name="connsiteY141" fmla="*/ 1142577 h 6858000"/>
              <a:gd name="connsiteX142" fmla="*/ 330253 w 1605470"/>
              <a:gd name="connsiteY142" fmla="*/ 1088484 h 6858000"/>
              <a:gd name="connsiteX143" fmla="*/ 318989 w 1605470"/>
              <a:gd name="connsiteY143" fmla="*/ 1016103 h 6858000"/>
              <a:gd name="connsiteX144" fmla="*/ 320445 w 1605470"/>
              <a:gd name="connsiteY144" fmla="*/ 932283 h 6858000"/>
              <a:gd name="connsiteX145" fmla="*/ 322681 w 1605470"/>
              <a:gd name="connsiteY145" fmla="*/ 915925 h 6858000"/>
              <a:gd name="connsiteX146" fmla="*/ 315310 w 1605470"/>
              <a:gd name="connsiteY146" fmla="*/ 896999 h 6858000"/>
              <a:gd name="connsiteX147" fmla="*/ 284718 w 1605470"/>
              <a:gd name="connsiteY147" fmla="*/ 821517 h 6858000"/>
              <a:gd name="connsiteX148" fmla="*/ 263668 w 1605470"/>
              <a:gd name="connsiteY148" fmla="*/ 751353 h 6858000"/>
              <a:gd name="connsiteX149" fmla="*/ 263226 w 1605470"/>
              <a:gd name="connsiteY149" fmla="*/ 721230 h 6858000"/>
              <a:gd name="connsiteX150" fmla="*/ 248897 w 1605470"/>
              <a:gd name="connsiteY150" fmla="*/ 681659 h 6858000"/>
              <a:gd name="connsiteX151" fmla="*/ 234316 w 1605470"/>
              <a:gd name="connsiteY151" fmla="*/ 635218 h 6858000"/>
              <a:gd name="connsiteX152" fmla="*/ 239327 w 1605470"/>
              <a:gd name="connsiteY152" fmla="*/ 613763 h 6858000"/>
              <a:gd name="connsiteX153" fmla="*/ 225269 w 1605470"/>
              <a:gd name="connsiteY153" fmla="*/ 598582 h 6858000"/>
              <a:gd name="connsiteX154" fmla="*/ 224950 w 1605470"/>
              <a:gd name="connsiteY154" fmla="*/ 576846 h 6858000"/>
              <a:gd name="connsiteX155" fmla="*/ 204576 w 1605470"/>
              <a:gd name="connsiteY155" fmla="*/ 530055 h 6858000"/>
              <a:gd name="connsiteX156" fmla="*/ 219064 w 1605470"/>
              <a:gd name="connsiteY156" fmla="*/ 469651 h 6858000"/>
              <a:gd name="connsiteX157" fmla="*/ 195012 w 1605470"/>
              <a:gd name="connsiteY157" fmla="*/ 448559 h 6858000"/>
              <a:gd name="connsiteX158" fmla="*/ 201434 w 1605470"/>
              <a:gd name="connsiteY158" fmla="*/ 441529 h 6858000"/>
              <a:gd name="connsiteX159" fmla="*/ 200655 w 1605470"/>
              <a:gd name="connsiteY159" fmla="*/ 428927 h 6858000"/>
              <a:gd name="connsiteX160" fmla="*/ 190059 w 1605470"/>
              <a:gd name="connsiteY160" fmla="*/ 430161 h 6858000"/>
              <a:gd name="connsiteX161" fmla="*/ 167079 w 1605470"/>
              <a:gd name="connsiteY161" fmla="*/ 367211 h 6858000"/>
              <a:gd name="connsiteX162" fmla="*/ 124571 w 1605470"/>
              <a:gd name="connsiteY162" fmla="*/ 302178 h 6858000"/>
              <a:gd name="connsiteX163" fmla="*/ 103243 w 1605470"/>
              <a:gd name="connsiteY163" fmla="*/ 211375 h 6858000"/>
              <a:gd name="connsiteX164" fmla="*/ 94571 w 1605470"/>
              <a:gd name="connsiteY164" fmla="*/ 184179 h 6858000"/>
              <a:gd name="connsiteX165" fmla="*/ 13437 w 1605470"/>
              <a:gd name="connsiteY165" fmla="*/ 19287 h 6858000"/>
              <a:gd name="connsiteX166" fmla="*/ 0 w 1605470"/>
              <a:gd name="connsiteY16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4166 w 1605470"/>
              <a:gd name="connsiteY98" fmla="*/ 3341588 h 6858000"/>
              <a:gd name="connsiteX99" fmla="*/ 749397 w 1605470"/>
              <a:gd name="connsiteY99" fmla="*/ 3307769 h 6858000"/>
              <a:gd name="connsiteX100" fmla="*/ 766960 w 1605470"/>
              <a:gd name="connsiteY100" fmla="*/ 3250522 h 6858000"/>
              <a:gd name="connsiteX101" fmla="*/ 767385 w 1605470"/>
              <a:gd name="connsiteY101" fmla="*/ 3229163 h 6858000"/>
              <a:gd name="connsiteX102" fmla="*/ 769208 w 1605470"/>
              <a:gd name="connsiteY102" fmla="*/ 3217217 h 6858000"/>
              <a:gd name="connsiteX103" fmla="*/ 770350 w 1605470"/>
              <a:gd name="connsiteY103" fmla="*/ 3216125 h 6858000"/>
              <a:gd name="connsiteX104" fmla="*/ 756043 w 1605470"/>
              <a:gd name="connsiteY104" fmla="*/ 3183755 h 6858000"/>
              <a:gd name="connsiteX105" fmla="*/ 756544 w 1605470"/>
              <a:gd name="connsiteY105" fmla="*/ 3178642 h 6858000"/>
              <a:gd name="connsiteX106" fmla="*/ 744144 w 1605470"/>
              <a:gd name="connsiteY106" fmla="*/ 3158586 h 6858000"/>
              <a:gd name="connsiteX107" fmla="*/ 739378 w 1605470"/>
              <a:gd name="connsiteY107" fmla="*/ 3147669 h 6858000"/>
              <a:gd name="connsiteX108" fmla="*/ 734648 w 1605470"/>
              <a:gd name="connsiteY108" fmla="*/ 3145733 h 6858000"/>
              <a:gd name="connsiteX109" fmla="*/ 729329 w 1605470"/>
              <a:gd name="connsiteY109" fmla="*/ 3129034 h 6858000"/>
              <a:gd name="connsiteX110" fmla="*/ 729994 w 1605470"/>
              <a:gd name="connsiteY110" fmla="*/ 3126682 h 6858000"/>
              <a:gd name="connsiteX111" fmla="*/ 720862 w 1605470"/>
              <a:gd name="connsiteY111" fmla="*/ 3114519 h 6858000"/>
              <a:gd name="connsiteX112" fmla="*/ 707471 w 1605470"/>
              <a:gd name="connsiteY112" fmla="*/ 3106272 h 6858000"/>
              <a:gd name="connsiteX113" fmla="*/ 680201 w 1605470"/>
              <a:gd name="connsiteY113" fmla="*/ 2958185 h 6858000"/>
              <a:gd name="connsiteX114" fmla="*/ 622815 w 1605470"/>
              <a:gd name="connsiteY114" fmla="*/ 2762989 h 6858000"/>
              <a:gd name="connsiteX115" fmla="*/ 571733 w 1605470"/>
              <a:gd name="connsiteY115" fmla="*/ 2554718 h 6858000"/>
              <a:gd name="connsiteX116" fmla="*/ 551827 w 1605470"/>
              <a:gd name="connsiteY116" fmla="*/ 2485734 h 6858000"/>
              <a:gd name="connsiteX117" fmla="*/ 542550 w 1605470"/>
              <a:gd name="connsiteY117" fmla="*/ 2447068 h 6858000"/>
              <a:gd name="connsiteX118" fmla="*/ 529511 w 1605470"/>
              <a:gd name="connsiteY118" fmla="*/ 2425819 h 6858000"/>
              <a:gd name="connsiteX119" fmla="*/ 528878 w 1605470"/>
              <a:gd name="connsiteY119" fmla="*/ 2408971 h 6858000"/>
              <a:gd name="connsiteX120" fmla="*/ 535510 w 1605470"/>
              <a:gd name="connsiteY120" fmla="*/ 2402874 h 6858000"/>
              <a:gd name="connsiteX121" fmla="*/ 538122 w 1605470"/>
              <a:gd name="connsiteY121" fmla="*/ 2381443 h 6858000"/>
              <a:gd name="connsiteX122" fmla="*/ 514451 w 1605470"/>
              <a:gd name="connsiteY122" fmla="*/ 2261920 h 6858000"/>
              <a:gd name="connsiteX123" fmla="*/ 504338 w 1605470"/>
              <a:gd name="connsiteY123" fmla="*/ 2195378 h 6858000"/>
              <a:gd name="connsiteX124" fmla="*/ 488555 w 1605470"/>
              <a:gd name="connsiteY124" fmla="*/ 2155135 h 6858000"/>
              <a:gd name="connsiteX125" fmla="*/ 486013 w 1605470"/>
              <a:gd name="connsiteY125" fmla="*/ 2118008 h 6858000"/>
              <a:gd name="connsiteX126" fmla="*/ 487006 w 1605470"/>
              <a:gd name="connsiteY126" fmla="*/ 2050531 h 6858000"/>
              <a:gd name="connsiteX127" fmla="*/ 478812 w 1605470"/>
              <a:gd name="connsiteY127" fmla="*/ 1963269 h 6858000"/>
              <a:gd name="connsiteX128" fmla="*/ 459990 w 1605470"/>
              <a:gd name="connsiteY128" fmla="*/ 1906352 h 6858000"/>
              <a:gd name="connsiteX129" fmla="*/ 436547 w 1605470"/>
              <a:gd name="connsiteY129" fmla="*/ 1861531 h 6858000"/>
              <a:gd name="connsiteX130" fmla="*/ 390346 w 1605470"/>
              <a:gd name="connsiteY130" fmla="*/ 1732919 h 6858000"/>
              <a:gd name="connsiteX131" fmla="*/ 362657 w 1605470"/>
              <a:gd name="connsiteY131" fmla="*/ 1663540 h 6858000"/>
              <a:gd name="connsiteX132" fmla="*/ 361783 w 1605470"/>
              <a:gd name="connsiteY132" fmla="*/ 1615777 h 6858000"/>
              <a:gd name="connsiteX133" fmla="*/ 342578 w 1605470"/>
              <a:gd name="connsiteY133" fmla="*/ 1563678 h 6858000"/>
              <a:gd name="connsiteX134" fmla="*/ 355658 w 1605470"/>
              <a:gd name="connsiteY134" fmla="*/ 1519474 h 6858000"/>
              <a:gd name="connsiteX135" fmla="*/ 348400 w 1605470"/>
              <a:gd name="connsiteY135" fmla="*/ 1477995 h 6858000"/>
              <a:gd name="connsiteX136" fmla="*/ 334485 w 1605470"/>
              <a:gd name="connsiteY136" fmla="*/ 1373769 h 6858000"/>
              <a:gd name="connsiteX137" fmla="*/ 342792 w 1605470"/>
              <a:gd name="connsiteY137" fmla="*/ 1307086 h 6858000"/>
              <a:gd name="connsiteX138" fmla="*/ 343980 w 1605470"/>
              <a:gd name="connsiteY138" fmla="*/ 1189033 h 6858000"/>
              <a:gd name="connsiteX139" fmla="*/ 348665 w 1605470"/>
              <a:gd name="connsiteY139" fmla="*/ 1168288 h 6858000"/>
              <a:gd name="connsiteX140" fmla="*/ 340947 w 1605470"/>
              <a:gd name="connsiteY140" fmla="*/ 1142577 h 6858000"/>
              <a:gd name="connsiteX141" fmla="*/ 330253 w 1605470"/>
              <a:gd name="connsiteY141" fmla="*/ 1088484 h 6858000"/>
              <a:gd name="connsiteX142" fmla="*/ 318989 w 1605470"/>
              <a:gd name="connsiteY142" fmla="*/ 1016103 h 6858000"/>
              <a:gd name="connsiteX143" fmla="*/ 320445 w 1605470"/>
              <a:gd name="connsiteY143" fmla="*/ 932283 h 6858000"/>
              <a:gd name="connsiteX144" fmla="*/ 322681 w 1605470"/>
              <a:gd name="connsiteY144" fmla="*/ 915925 h 6858000"/>
              <a:gd name="connsiteX145" fmla="*/ 315310 w 1605470"/>
              <a:gd name="connsiteY145" fmla="*/ 896999 h 6858000"/>
              <a:gd name="connsiteX146" fmla="*/ 284718 w 1605470"/>
              <a:gd name="connsiteY146" fmla="*/ 821517 h 6858000"/>
              <a:gd name="connsiteX147" fmla="*/ 263668 w 1605470"/>
              <a:gd name="connsiteY147" fmla="*/ 751353 h 6858000"/>
              <a:gd name="connsiteX148" fmla="*/ 263226 w 1605470"/>
              <a:gd name="connsiteY148" fmla="*/ 721230 h 6858000"/>
              <a:gd name="connsiteX149" fmla="*/ 248897 w 1605470"/>
              <a:gd name="connsiteY149" fmla="*/ 681659 h 6858000"/>
              <a:gd name="connsiteX150" fmla="*/ 234316 w 1605470"/>
              <a:gd name="connsiteY150" fmla="*/ 635218 h 6858000"/>
              <a:gd name="connsiteX151" fmla="*/ 239327 w 1605470"/>
              <a:gd name="connsiteY151" fmla="*/ 613763 h 6858000"/>
              <a:gd name="connsiteX152" fmla="*/ 225269 w 1605470"/>
              <a:gd name="connsiteY152" fmla="*/ 598582 h 6858000"/>
              <a:gd name="connsiteX153" fmla="*/ 224950 w 1605470"/>
              <a:gd name="connsiteY153" fmla="*/ 576846 h 6858000"/>
              <a:gd name="connsiteX154" fmla="*/ 204576 w 1605470"/>
              <a:gd name="connsiteY154" fmla="*/ 530055 h 6858000"/>
              <a:gd name="connsiteX155" fmla="*/ 219064 w 1605470"/>
              <a:gd name="connsiteY155" fmla="*/ 469651 h 6858000"/>
              <a:gd name="connsiteX156" fmla="*/ 195012 w 1605470"/>
              <a:gd name="connsiteY156" fmla="*/ 448559 h 6858000"/>
              <a:gd name="connsiteX157" fmla="*/ 201434 w 1605470"/>
              <a:gd name="connsiteY157" fmla="*/ 441529 h 6858000"/>
              <a:gd name="connsiteX158" fmla="*/ 200655 w 1605470"/>
              <a:gd name="connsiteY158" fmla="*/ 428927 h 6858000"/>
              <a:gd name="connsiteX159" fmla="*/ 190059 w 1605470"/>
              <a:gd name="connsiteY159" fmla="*/ 430161 h 6858000"/>
              <a:gd name="connsiteX160" fmla="*/ 167079 w 1605470"/>
              <a:gd name="connsiteY160" fmla="*/ 367211 h 6858000"/>
              <a:gd name="connsiteX161" fmla="*/ 124571 w 1605470"/>
              <a:gd name="connsiteY161" fmla="*/ 302178 h 6858000"/>
              <a:gd name="connsiteX162" fmla="*/ 103243 w 1605470"/>
              <a:gd name="connsiteY162" fmla="*/ 211375 h 6858000"/>
              <a:gd name="connsiteX163" fmla="*/ 94571 w 1605470"/>
              <a:gd name="connsiteY163" fmla="*/ 184179 h 6858000"/>
              <a:gd name="connsiteX164" fmla="*/ 13437 w 1605470"/>
              <a:gd name="connsiteY164" fmla="*/ 19287 h 6858000"/>
              <a:gd name="connsiteX165" fmla="*/ 0 w 1605470"/>
              <a:gd name="connsiteY16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49397 w 1605470"/>
              <a:gd name="connsiteY98" fmla="*/ 3307769 h 6858000"/>
              <a:gd name="connsiteX99" fmla="*/ 766960 w 1605470"/>
              <a:gd name="connsiteY99" fmla="*/ 3250522 h 6858000"/>
              <a:gd name="connsiteX100" fmla="*/ 767385 w 1605470"/>
              <a:gd name="connsiteY100" fmla="*/ 3229163 h 6858000"/>
              <a:gd name="connsiteX101" fmla="*/ 769208 w 1605470"/>
              <a:gd name="connsiteY101" fmla="*/ 3217217 h 6858000"/>
              <a:gd name="connsiteX102" fmla="*/ 770350 w 1605470"/>
              <a:gd name="connsiteY102" fmla="*/ 3216125 h 6858000"/>
              <a:gd name="connsiteX103" fmla="*/ 756043 w 1605470"/>
              <a:gd name="connsiteY103" fmla="*/ 3183755 h 6858000"/>
              <a:gd name="connsiteX104" fmla="*/ 756544 w 1605470"/>
              <a:gd name="connsiteY104" fmla="*/ 3178642 h 6858000"/>
              <a:gd name="connsiteX105" fmla="*/ 744144 w 1605470"/>
              <a:gd name="connsiteY105" fmla="*/ 3158586 h 6858000"/>
              <a:gd name="connsiteX106" fmla="*/ 739378 w 1605470"/>
              <a:gd name="connsiteY106" fmla="*/ 3147669 h 6858000"/>
              <a:gd name="connsiteX107" fmla="*/ 734648 w 1605470"/>
              <a:gd name="connsiteY107" fmla="*/ 3145733 h 6858000"/>
              <a:gd name="connsiteX108" fmla="*/ 729329 w 1605470"/>
              <a:gd name="connsiteY108" fmla="*/ 3129034 h 6858000"/>
              <a:gd name="connsiteX109" fmla="*/ 729994 w 1605470"/>
              <a:gd name="connsiteY109" fmla="*/ 3126682 h 6858000"/>
              <a:gd name="connsiteX110" fmla="*/ 720862 w 1605470"/>
              <a:gd name="connsiteY110" fmla="*/ 3114519 h 6858000"/>
              <a:gd name="connsiteX111" fmla="*/ 707471 w 1605470"/>
              <a:gd name="connsiteY111" fmla="*/ 3106272 h 6858000"/>
              <a:gd name="connsiteX112" fmla="*/ 680201 w 1605470"/>
              <a:gd name="connsiteY112" fmla="*/ 2958185 h 6858000"/>
              <a:gd name="connsiteX113" fmla="*/ 622815 w 1605470"/>
              <a:gd name="connsiteY113" fmla="*/ 2762989 h 6858000"/>
              <a:gd name="connsiteX114" fmla="*/ 571733 w 1605470"/>
              <a:gd name="connsiteY114" fmla="*/ 2554718 h 6858000"/>
              <a:gd name="connsiteX115" fmla="*/ 551827 w 1605470"/>
              <a:gd name="connsiteY115" fmla="*/ 2485734 h 6858000"/>
              <a:gd name="connsiteX116" fmla="*/ 542550 w 1605470"/>
              <a:gd name="connsiteY116" fmla="*/ 2447068 h 6858000"/>
              <a:gd name="connsiteX117" fmla="*/ 529511 w 1605470"/>
              <a:gd name="connsiteY117" fmla="*/ 2425819 h 6858000"/>
              <a:gd name="connsiteX118" fmla="*/ 528878 w 1605470"/>
              <a:gd name="connsiteY118" fmla="*/ 2408971 h 6858000"/>
              <a:gd name="connsiteX119" fmla="*/ 535510 w 1605470"/>
              <a:gd name="connsiteY119" fmla="*/ 2402874 h 6858000"/>
              <a:gd name="connsiteX120" fmla="*/ 538122 w 1605470"/>
              <a:gd name="connsiteY120" fmla="*/ 2381443 h 6858000"/>
              <a:gd name="connsiteX121" fmla="*/ 514451 w 1605470"/>
              <a:gd name="connsiteY121" fmla="*/ 2261920 h 6858000"/>
              <a:gd name="connsiteX122" fmla="*/ 504338 w 1605470"/>
              <a:gd name="connsiteY122" fmla="*/ 2195378 h 6858000"/>
              <a:gd name="connsiteX123" fmla="*/ 488555 w 1605470"/>
              <a:gd name="connsiteY123" fmla="*/ 2155135 h 6858000"/>
              <a:gd name="connsiteX124" fmla="*/ 486013 w 1605470"/>
              <a:gd name="connsiteY124" fmla="*/ 2118008 h 6858000"/>
              <a:gd name="connsiteX125" fmla="*/ 487006 w 1605470"/>
              <a:gd name="connsiteY125" fmla="*/ 2050531 h 6858000"/>
              <a:gd name="connsiteX126" fmla="*/ 478812 w 1605470"/>
              <a:gd name="connsiteY126" fmla="*/ 1963269 h 6858000"/>
              <a:gd name="connsiteX127" fmla="*/ 459990 w 1605470"/>
              <a:gd name="connsiteY127" fmla="*/ 1906352 h 6858000"/>
              <a:gd name="connsiteX128" fmla="*/ 436547 w 1605470"/>
              <a:gd name="connsiteY128" fmla="*/ 1861531 h 6858000"/>
              <a:gd name="connsiteX129" fmla="*/ 390346 w 1605470"/>
              <a:gd name="connsiteY129" fmla="*/ 1732919 h 6858000"/>
              <a:gd name="connsiteX130" fmla="*/ 362657 w 1605470"/>
              <a:gd name="connsiteY130" fmla="*/ 1663540 h 6858000"/>
              <a:gd name="connsiteX131" fmla="*/ 361783 w 1605470"/>
              <a:gd name="connsiteY131" fmla="*/ 1615777 h 6858000"/>
              <a:gd name="connsiteX132" fmla="*/ 342578 w 1605470"/>
              <a:gd name="connsiteY132" fmla="*/ 1563678 h 6858000"/>
              <a:gd name="connsiteX133" fmla="*/ 355658 w 1605470"/>
              <a:gd name="connsiteY133" fmla="*/ 1519474 h 6858000"/>
              <a:gd name="connsiteX134" fmla="*/ 348400 w 1605470"/>
              <a:gd name="connsiteY134" fmla="*/ 1477995 h 6858000"/>
              <a:gd name="connsiteX135" fmla="*/ 334485 w 1605470"/>
              <a:gd name="connsiteY135" fmla="*/ 1373769 h 6858000"/>
              <a:gd name="connsiteX136" fmla="*/ 342792 w 1605470"/>
              <a:gd name="connsiteY136" fmla="*/ 1307086 h 6858000"/>
              <a:gd name="connsiteX137" fmla="*/ 343980 w 1605470"/>
              <a:gd name="connsiteY137" fmla="*/ 1189033 h 6858000"/>
              <a:gd name="connsiteX138" fmla="*/ 348665 w 1605470"/>
              <a:gd name="connsiteY138" fmla="*/ 1168288 h 6858000"/>
              <a:gd name="connsiteX139" fmla="*/ 340947 w 1605470"/>
              <a:gd name="connsiteY139" fmla="*/ 1142577 h 6858000"/>
              <a:gd name="connsiteX140" fmla="*/ 330253 w 1605470"/>
              <a:gd name="connsiteY140" fmla="*/ 1088484 h 6858000"/>
              <a:gd name="connsiteX141" fmla="*/ 318989 w 1605470"/>
              <a:gd name="connsiteY141" fmla="*/ 1016103 h 6858000"/>
              <a:gd name="connsiteX142" fmla="*/ 320445 w 1605470"/>
              <a:gd name="connsiteY142" fmla="*/ 932283 h 6858000"/>
              <a:gd name="connsiteX143" fmla="*/ 322681 w 1605470"/>
              <a:gd name="connsiteY143" fmla="*/ 915925 h 6858000"/>
              <a:gd name="connsiteX144" fmla="*/ 315310 w 1605470"/>
              <a:gd name="connsiteY144" fmla="*/ 896999 h 6858000"/>
              <a:gd name="connsiteX145" fmla="*/ 284718 w 1605470"/>
              <a:gd name="connsiteY145" fmla="*/ 821517 h 6858000"/>
              <a:gd name="connsiteX146" fmla="*/ 263668 w 1605470"/>
              <a:gd name="connsiteY146" fmla="*/ 751353 h 6858000"/>
              <a:gd name="connsiteX147" fmla="*/ 263226 w 1605470"/>
              <a:gd name="connsiteY147" fmla="*/ 721230 h 6858000"/>
              <a:gd name="connsiteX148" fmla="*/ 248897 w 1605470"/>
              <a:gd name="connsiteY148" fmla="*/ 681659 h 6858000"/>
              <a:gd name="connsiteX149" fmla="*/ 234316 w 1605470"/>
              <a:gd name="connsiteY149" fmla="*/ 635218 h 6858000"/>
              <a:gd name="connsiteX150" fmla="*/ 239327 w 1605470"/>
              <a:gd name="connsiteY150" fmla="*/ 613763 h 6858000"/>
              <a:gd name="connsiteX151" fmla="*/ 225269 w 1605470"/>
              <a:gd name="connsiteY151" fmla="*/ 598582 h 6858000"/>
              <a:gd name="connsiteX152" fmla="*/ 224950 w 1605470"/>
              <a:gd name="connsiteY152" fmla="*/ 576846 h 6858000"/>
              <a:gd name="connsiteX153" fmla="*/ 204576 w 1605470"/>
              <a:gd name="connsiteY153" fmla="*/ 530055 h 6858000"/>
              <a:gd name="connsiteX154" fmla="*/ 219064 w 1605470"/>
              <a:gd name="connsiteY154" fmla="*/ 469651 h 6858000"/>
              <a:gd name="connsiteX155" fmla="*/ 195012 w 1605470"/>
              <a:gd name="connsiteY155" fmla="*/ 448559 h 6858000"/>
              <a:gd name="connsiteX156" fmla="*/ 201434 w 1605470"/>
              <a:gd name="connsiteY156" fmla="*/ 441529 h 6858000"/>
              <a:gd name="connsiteX157" fmla="*/ 200655 w 1605470"/>
              <a:gd name="connsiteY157" fmla="*/ 428927 h 6858000"/>
              <a:gd name="connsiteX158" fmla="*/ 190059 w 1605470"/>
              <a:gd name="connsiteY158" fmla="*/ 430161 h 6858000"/>
              <a:gd name="connsiteX159" fmla="*/ 167079 w 1605470"/>
              <a:gd name="connsiteY159" fmla="*/ 367211 h 6858000"/>
              <a:gd name="connsiteX160" fmla="*/ 124571 w 1605470"/>
              <a:gd name="connsiteY160" fmla="*/ 302178 h 6858000"/>
              <a:gd name="connsiteX161" fmla="*/ 103243 w 1605470"/>
              <a:gd name="connsiteY161" fmla="*/ 211375 h 6858000"/>
              <a:gd name="connsiteX162" fmla="*/ 94571 w 1605470"/>
              <a:gd name="connsiteY162" fmla="*/ 184179 h 6858000"/>
              <a:gd name="connsiteX163" fmla="*/ 13437 w 1605470"/>
              <a:gd name="connsiteY163" fmla="*/ 19287 h 6858000"/>
              <a:gd name="connsiteX164" fmla="*/ 0 w 1605470"/>
              <a:gd name="connsiteY16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49397 w 1605470"/>
              <a:gd name="connsiteY97" fmla="*/ 3307769 h 6858000"/>
              <a:gd name="connsiteX98" fmla="*/ 766960 w 1605470"/>
              <a:gd name="connsiteY98" fmla="*/ 3250522 h 6858000"/>
              <a:gd name="connsiteX99" fmla="*/ 767385 w 1605470"/>
              <a:gd name="connsiteY99" fmla="*/ 3229163 h 6858000"/>
              <a:gd name="connsiteX100" fmla="*/ 769208 w 1605470"/>
              <a:gd name="connsiteY100" fmla="*/ 3217217 h 6858000"/>
              <a:gd name="connsiteX101" fmla="*/ 770350 w 1605470"/>
              <a:gd name="connsiteY101" fmla="*/ 3216125 h 6858000"/>
              <a:gd name="connsiteX102" fmla="*/ 756043 w 1605470"/>
              <a:gd name="connsiteY102" fmla="*/ 3183755 h 6858000"/>
              <a:gd name="connsiteX103" fmla="*/ 756544 w 1605470"/>
              <a:gd name="connsiteY103" fmla="*/ 3178642 h 6858000"/>
              <a:gd name="connsiteX104" fmla="*/ 744144 w 1605470"/>
              <a:gd name="connsiteY104" fmla="*/ 3158586 h 6858000"/>
              <a:gd name="connsiteX105" fmla="*/ 739378 w 1605470"/>
              <a:gd name="connsiteY105" fmla="*/ 3147669 h 6858000"/>
              <a:gd name="connsiteX106" fmla="*/ 734648 w 1605470"/>
              <a:gd name="connsiteY106" fmla="*/ 3145733 h 6858000"/>
              <a:gd name="connsiteX107" fmla="*/ 729329 w 1605470"/>
              <a:gd name="connsiteY107" fmla="*/ 3129034 h 6858000"/>
              <a:gd name="connsiteX108" fmla="*/ 729994 w 1605470"/>
              <a:gd name="connsiteY108" fmla="*/ 3126682 h 6858000"/>
              <a:gd name="connsiteX109" fmla="*/ 720862 w 1605470"/>
              <a:gd name="connsiteY109" fmla="*/ 3114519 h 6858000"/>
              <a:gd name="connsiteX110" fmla="*/ 707471 w 1605470"/>
              <a:gd name="connsiteY110" fmla="*/ 3106272 h 6858000"/>
              <a:gd name="connsiteX111" fmla="*/ 680201 w 1605470"/>
              <a:gd name="connsiteY111" fmla="*/ 2958185 h 6858000"/>
              <a:gd name="connsiteX112" fmla="*/ 622815 w 1605470"/>
              <a:gd name="connsiteY112" fmla="*/ 2762989 h 6858000"/>
              <a:gd name="connsiteX113" fmla="*/ 571733 w 1605470"/>
              <a:gd name="connsiteY113" fmla="*/ 2554718 h 6858000"/>
              <a:gd name="connsiteX114" fmla="*/ 551827 w 1605470"/>
              <a:gd name="connsiteY114" fmla="*/ 2485734 h 6858000"/>
              <a:gd name="connsiteX115" fmla="*/ 542550 w 1605470"/>
              <a:gd name="connsiteY115" fmla="*/ 2447068 h 6858000"/>
              <a:gd name="connsiteX116" fmla="*/ 529511 w 1605470"/>
              <a:gd name="connsiteY116" fmla="*/ 2425819 h 6858000"/>
              <a:gd name="connsiteX117" fmla="*/ 528878 w 1605470"/>
              <a:gd name="connsiteY117" fmla="*/ 2408971 h 6858000"/>
              <a:gd name="connsiteX118" fmla="*/ 535510 w 1605470"/>
              <a:gd name="connsiteY118" fmla="*/ 2402874 h 6858000"/>
              <a:gd name="connsiteX119" fmla="*/ 538122 w 1605470"/>
              <a:gd name="connsiteY119" fmla="*/ 2381443 h 6858000"/>
              <a:gd name="connsiteX120" fmla="*/ 514451 w 1605470"/>
              <a:gd name="connsiteY120" fmla="*/ 2261920 h 6858000"/>
              <a:gd name="connsiteX121" fmla="*/ 504338 w 1605470"/>
              <a:gd name="connsiteY121" fmla="*/ 2195378 h 6858000"/>
              <a:gd name="connsiteX122" fmla="*/ 488555 w 1605470"/>
              <a:gd name="connsiteY122" fmla="*/ 2155135 h 6858000"/>
              <a:gd name="connsiteX123" fmla="*/ 486013 w 1605470"/>
              <a:gd name="connsiteY123" fmla="*/ 2118008 h 6858000"/>
              <a:gd name="connsiteX124" fmla="*/ 487006 w 1605470"/>
              <a:gd name="connsiteY124" fmla="*/ 2050531 h 6858000"/>
              <a:gd name="connsiteX125" fmla="*/ 478812 w 1605470"/>
              <a:gd name="connsiteY125" fmla="*/ 1963269 h 6858000"/>
              <a:gd name="connsiteX126" fmla="*/ 459990 w 1605470"/>
              <a:gd name="connsiteY126" fmla="*/ 1906352 h 6858000"/>
              <a:gd name="connsiteX127" fmla="*/ 436547 w 1605470"/>
              <a:gd name="connsiteY127" fmla="*/ 1861531 h 6858000"/>
              <a:gd name="connsiteX128" fmla="*/ 390346 w 1605470"/>
              <a:gd name="connsiteY128" fmla="*/ 1732919 h 6858000"/>
              <a:gd name="connsiteX129" fmla="*/ 362657 w 1605470"/>
              <a:gd name="connsiteY129" fmla="*/ 1663540 h 6858000"/>
              <a:gd name="connsiteX130" fmla="*/ 361783 w 1605470"/>
              <a:gd name="connsiteY130" fmla="*/ 1615777 h 6858000"/>
              <a:gd name="connsiteX131" fmla="*/ 342578 w 1605470"/>
              <a:gd name="connsiteY131" fmla="*/ 1563678 h 6858000"/>
              <a:gd name="connsiteX132" fmla="*/ 355658 w 1605470"/>
              <a:gd name="connsiteY132" fmla="*/ 1519474 h 6858000"/>
              <a:gd name="connsiteX133" fmla="*/ 348400 w 1605470"/>
              <a:gd name="connsiteY133" fmla="*/ 1477995 h 6858000"/>
              <a:gd name="connsiteX134" fmla="*/ 334485 w 1605470"/>
              <a:gd name="connsiteY134" fmla="*/ 1373769 h 6858000"/>
              <a:gd name="connsiteX135" fmla="*/ 342792 w 1605470"/>
              <a:gd name="connsiteY135" fmla="*/ 1307086 h 6858000"/>
              <a:gd name="connsiteX136" fmla="*/ 343980 w 1605470"/>
              <a:gd name="connsiteY136" fmla="*/ 1189033 h 6858000"/>
              <a:gd name="connsiteX137" fmla="*/ 348665 w 1605470"/>
              <a:gd name="connsiteY137" fmla="*/ 1168288 h 6858000"/>
              <a:gd name="connsiteX138" fmla="*/ 340947 w 1605470"/>
              <a:gd name="connsiteY138" fmla="*/ 1142577 h 6858000"/>
              <a:gd name="connsiteX139" fmla="*/ 330253 w 1605470"/>
              <a:gd name="connsiteY139" fmla="*/ 1088484 h 6858000"/>
              <a:gd name="connsiteX140" fmla="*/ 318989 w 1605470"/>
              <a:gd name="connsiteY140" fmla="*/ 1016103 h 6858000"/>
              <a:gd name="connsiteX141" fmla="*/ 320445 w 1605470"/>
              <a:gd name="connsiteY141" fmla="*/ 932283 h 6858000"/>
              <a:gd name="connsiteX142" fmla="*/ 322681 w 1605470"/>
              <a:gd name="connsiteY142" fmla="*/ 915925 h 6858000"/>
              <a:gd name="connsiteX143" fmla="*/ 315310 w 1605470"/>
              <a:gd name="connsiteY143" fmla="*/ 896999 h 6858000"/>
              <a:gd name="connsiteX144" fmla="*/ 284718 w 1605470"/>
              <a:gd name="connsiteY144" fmla="*/ 821517 h 6858000"/>
              <a:gd name="connsiteX145" fmla="*/ 263668 w 1605470"/>
              <a:gd name="connsiteY145" fmla="*/ 751353 h 6858000"/>
              <a:gd name="connsiteX146" fmla="*/ 263226 w 1605470"/>
              <a:gd name="connsiteY146" fmla="*/ 721230 h 6858000"/>
              <a:gd name="connsiteX147" fmla="*/ 248897 w 1605470"/>
              <a:gd name="connsiteY147" fmla="*/ 681659 h 6858000"/>
              <a:gd name="connsiteX148" fmla="*/ 234316 w 1605470"/>
              <a:gd name="connsiteY148" fmla="*/ 635218 h 6858000"/>
              <a:gd name="connsiteX149" fmla="*/ 239327 w 1605470"/>
              <a:gd name="connsiteY149" fmla="*/ 613763 h 6858000"/>
              <a:gd name="connsiteX150" fmla="*/ 225269 w 1605470"/>
              <a:gd name="connsiteY150" fmla="*/ 598582 h 6858000"/>
              <a:gd name="connsiteX151" fmla="*/ 224950 w 1605470"/>
              <a:gd name="connsiteY151" fmla="*/ 576846 h 6858000"/>
              <a:gd name="connsiteX152" fmla="*/ 204576 w 1605470"/>
              <a:gd name="connsiteY152" fmla="*/ 530055 h 6858000"/>
              <a:gd name="connsiteX153" fmla="*/ 219064 w 1605470"/>
              <a:gd name="connsiteY153" fmla="*/ 469651 h 6858000"/>
              <a:gd name="connsiteX154" fmla="*/ 195012 w 1605470"/>
              <a:gd name="connsiteY154" fmla="*/ 448559 h 6858000"/>
              <a:gd name="connsiteX155" fmla="*/ 201434 w 1605470"/>
              <a:gd name="connsiteY155" fmla="*/ 441529 h 6858000"/>
              <a:gd name="connsiteX156" fmla="*/ 200655 w 1605470"/>
              <a:gd name="connsiteY156" fmla="*/ 428927 h 6858000"/>
              <a:gd name="connsiteX157" fmla="*/ 190059 w 1605470"/>
              <a:gd name="connsiteY157" fmla="*/ 430161 h 6858000"/>
              <a:gd name="connsiteX158" fmla="*/ 167079 w 1605470"/>
              <a:gd name="connsiteY158" fmla="*/ 367211 h 6858000"/>
              <a:gd name="connsiteX159" fmla="*/ 124571 w 1605470"/>
              <a:gd name="connsiteY159" fmla="*/ 302178 h 6858000"/>
              <a:gd name="connsiteX160" fmla="*/ 103243 w 1605470"/>
              <a:gd name="connsiteY160" fmla="*/ 211375 h 6858000"/>
              <a:gd name="connsiteX161" fmla="*/ 94571 w 1605470"/>
              <a:gd name="connsiteY161" fmla="*/ 184179 h 6858000"/>
              <a:gd name="connsiteX162" fmla="*/ 13437 w 1605470"/>
              <a:gd name="connsiteY162" fmla="*/ 19287 h 6858000"/>
              <a:gd name="connsiteX163" fmla="*/ 0 w 1605470"/>
              <a:gd name="connsiteY16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28878 w 1605470"/>
              <a:gd name="connsiteY116" fmla="*/ 2408971 h 6858000"/>
              <a:gd name="connsiteX117" fmla="*/ 535510 w 1605470"/>
              <a:gd name="connsiteY117" fmla="*/ 2402874 h 6858000"/>
              <a:gd name="connsiteX118" fmla="*/ 538122 w 1605470"/>
              <a:gd name="connsiteY118" fmla="*/ 2381443 h 6858000"/>
              <a:gd name="connsiteX119" fmla="*/ 514451 w 1605470"/>
              <a:gd name="connsiteY119" fmla="*/ 2261920 h 6858000"/>
              <a:gd name="connsiteX120" fmla="*/ 504338 w 1605470"/>
              <a:gd name="connsiteY120" fmla="*/ 2195378 h 6858000"/>
              <a:gd name="connsiteX121" fmla="*/ 488555 w 1605470"/>
              <a:gd name="connsiteY121" fmla="*/ 2155135 h 6858000"/>
              <a:gd name="connsiteX122" fmla="*/ 486013 w 1605470"/>
              <a:gd name="connsiteY122" fmla="*/ 2118008 h 6858000"/>
              <a:gd name="connsiteX123" fmla="*/ 487006 w 1605470"/>
              <a:gd name="connsiteY123" fmla="*/ 2050531 h 6858000"/>
              <a:gd name="connsiteX124" fmla="*/ 478812 w 1605470"/>
              <a:gd name="connsiteY124" fmla="*/ 1963269 h 6858000"/>
              <a:gd name="connsiteX125" fmla="*/ 459990 w 1605470"/>
              <a:gd name="connsiteY125" fmla="*/ 1906352 h 6858000"/>
              <a:gd name="connsiteX126" fmla="*/ 436547 w 1605470"/>
              <a:gd name="connsiteY126" fmla="*/ 1861531 h 6858000"/>
              <a:gd name="connsiteX127" fmla="*/ 390346 w 1605470"/>
              <a:gd name="connsiteY127" fmla="*/ 1732919 h 6858000"/>
              <a:gd name="connsiteX128" fmla="*/ 362657 w 1605470"/>
              <a:gd name="connsiteY128" fmla="*/ 1663540 h 6858000"/>
              <a:gd name="connsiteX129" fmla="*/ 361783 w 1605470"/>
              <a:gd name="connsiteY129" fmla="*/ 1615777 h 6858000"/>
              <a:gd name="connsiteX130" fmla="*/ 342578 w 1605470"/>
              <a:gd name="connsiteY130" fmla="*/ 1563678 h 6858000"/>
              <a:gd name="connsiteX131" fmla="*/ 355658 w 1605470"/>
              <a:gd name="connsiteY131" fmla="*/ 1519474 h 6858000"/>
              <a:gd name="connsiteX132" fmla="*/ 348400 w 1605470"/>
              <a:gd name="connsiteY132" fmla="*/ 1477995 h 6858000"/>
              <a:gd name="connsiteX133" fmla="*/ 334485 w 1605470"/>
              <a:gd name="connsiteY133" fmla="*/ 1373769 h 6858000"/>
              <a:gd name="connsiteX134" fmla="*/ 342792 w 1605470"/>
              <a:gd name="connsiteY134" fmla="*/ 1307086 h 6858000"/>
              <a:gd name="connsiteX135" fmla="*/ 343980 w 1605470"/>
              <a:gd name="connsiteY135" fmla="*/ 1189033 h 6858000"/>
              <a:gd name="connsiteX136" fmla="*/ 348665 w 1605470"/>
              <a:gd name="connsiteY136" fmla="*/ 1168288 h 6858000"/>
              <a:gd name="connsiteX137" fmla="*/ 340947 w 1605470"/>
              <a:gd name="connsiteY137" fmla="*/ 1142577 h 6858000"/>
              <a:gd name="connsiteX138" fmla="*/ 330253 w 1605470"/>
              <a:gd name="connsiteY138" fmla="*/ 1088484 h 6858000"/>
              <a:gd name="connsiteX139" fmla="*/ 318989 w 1605470"/>
              <a:gd name="connsiteY139" fmla="*/ 1016103 h 6858000"/>
              <a:gd name="connsiteX140" fmla="*/ 320445 w 1605470"/>
              <a:gd name="connsiteY140" fmla="*/ 932283 h 6858000"/>
              <a:gd name="connsiteX141" fmla="*/ 322681 w 1605470"/>
              <a:gd name="connsiteY141" fmla="*/ 915925 h 6858000"/>
              <a:gd name="connsiteX142" fmla="*/ 315310 w 1605470"/>
              <a:gd name="connsiteY142" fmla="*/ 896999 h 6858000"/>
              <a:gd name="connsiteX143" fmla="*/ 284718 w 1605470"/>
              <a:gd name="connsiteY143" fmla="*/ 821517 h 6858000"/>
              <a:gd name="connsiteX144" fmla="*/ 263668 w 1605470"/>
              <a:gd name="connsiteY144" fmla="*/ 751353 h 6858000"/>
              <a:gd name="connsiteX145" fmla="*/ 263226 w 1605470"/>
              <a:gd name="connsiteY145" fmla="*/ 721230 h 6858000"/>
              <a:gd name="connsiteX146" fmla="*/ 248897 w 1605470"/>
              <a:gd name="connsiteY146" fmla="*/ 681659 h 6858000"/>
              <a:gd name="connsiteX147" fmla="*/ 234316 w 1605470"/>
              <a:gd name="connsiteY147" fmla="*/ 635218 h 6858000"/>
              <a:gd name="connsiteX148" fmla="*/ 239327 w 1605470"/>
              <a:gd name="connsiteY148" fmla="*/ 613763 h 6858000"/>
              <a:gd name="connsiteX149" fmla="*/ 225269 w 1605470"/>
              <a:gd name="connsiteY149" fmla="*/ 598582 h 6858000"/>
              <a:gd name="connsiteX150" fmla="*/ 224950 w 1605470"/>
              <a:gd name="connsiteY150" fmla="*/ 576846 h 6858000"/>
              <a:gd name="connsiteX151" fmla="*/ 204576 w 1605470"/>
              <a:gd name="connsiteY151" fmla="*/ 530055 h 6858000"/>
              <a:gd name="connsiteX152" fmla="*/ 219064 w 1605470"/>
              <a:gd name="connsiteY152" fmla="*/ 469651 h 6858000"/>
              <a:gd name="connsiteX153" fmla="*/ 195012 w 1605470"/>
              <a:gd name="connsiteY153" fmla="*/ 448559 h 6858000"/>
              <a:gd name="connsiteX154" fmla="*/ 201434 w 1605470"/>
              <a:gd name="connsiteY154" fmla="*/ 441529 h 6858000"/>
              <a:gd name="connsiteX155" fmla="*/ 200655 w 1605470"/>
              <a:gd name="connsiteY155" fmla="*/ 428927 h 6858000"/>
              <a:gd name="connsiteX156" fmla="*/ 190059 w 1605470"/>
              <a:gd name="connsiteY156" fmla="*/ 430161 h 6858000"/>
              <a:gd name="connsiteX157" fmla="*/ 167079 w 1605470"/>
              <a:gd name="connsiteY157" fmla="*/ 367211 h 6858000"/>
              <a:gd name="connsiteX158" fmla="*/ 124571 w 1605470"/>
              <a:gd name="connsiteY158" fmla="*/ 302178 h 6858000"/>
              <a:gd name="connsiteX159" fmla="*/ 103243 w 1605470"/>
              <a:gd name="connsiteY159" fmla="*/ 211375 h 6858000"/>
              <a:gd name="connsiteX160" fmla="*/ 94571 w 1605470"/>
              <a:gd name="connsiteY160" fmla="*/ 184179 h 6858000"/>
              <a:gd name="connsiteX161" fmla="*/ 13437 w 1605470"/>
              <a:gd name="connsiteY161" fmla="*/ 19287 h 6858000"/>
              <a:gd name="connsiteX162" fmla="*/ 0 w 1605470"/>
              <a:gd name="connsiteY16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35510 w 1605470"/>
              <a:gd name="connsiteY116" fmla="*/ 2402874 h 6858000"/>
              <a:gd name="connsiteX117" fmla="*/ 538122 w 1605470"/>
              <a:gd name="connsiteY117" fmla="*/ 2381443 h 6858000"/>
              <a:gd name="connsiteX118" fmla="*/ 514451 w 1605470"/>
              <a:gd name="connsiteY118" fmla="*/ 2261920 h 6858000"/>
              <a:gd name="connsiteX119" fmla="*/ 504338 w 1605470"/>
              <a:gd name="connsiteY119" fmla="*/ 2195378 h 6858000"/>
              <a:gd name="connsiteX120" fmla="*/ 488555 w 1605470"/>
              <a:gd name="connsiteY120" fmla="*/ 2155135 h 6858000"/>
              <a:gd name="connsiteX121" fmla="*/ 486013 w 1605470"/>
              <a:gd name="connsiteY121" fmla="*/ 2118008 h 6858000"/>
              <a:gd name="connsiteX122" fmla="*/ 487006 w 1605470"/>
              <a:gd name="connsiteY122" fmla="*/ 2050531 h 6858000"/>
              <a:gd name="connsiteX123" fmla="*/ 478812 w 1605470"/>
              <a:gd name="connsiteY123" fmla="*/ 1963269 h 6858000"/>
              <a:gd name="connsiteX124" fmla="*/ 459990 w 1605470"/>
              <a:gd name="connsiteY124" fmla="*/ 1906352 h 6858000"/>
              <a:gd name="connsiteX125" fmla="*/ 436547 w 1605470"/>
              <a:gd name="connsiteY125" fmla="*/ 1861531 h 6858000"/>
              <a:gd name="connsiteX126" fmla="*/ 390346 w 1605470"/>
              <a:gd name="connsiteY126" fmla="*/ 1732919 h 6858000"/>
              <a:gd name="connsiteX127" fmla="*/ 362657 w 1605470"/>
              <a:gd name="connsiteY127" fmla="*/ 1663540 h 6858000"/>
              <a:gd name="connsiteX128" fmla="*/ 361783 w 1605470"/>
              <a:gd name="connsiteY128" fmla="*/ 1615777 h 6858000"/>
              <a:gd name="connsiteX129" fmla="*/ 342578 w 1605470"/>
              <a:gd name="connsiteY129" fmla="*/ 1563678 h 6858000"/>
              <a:gd name="connsiteX130" fmla="*/ 355658 w 1605470"/>
              <a:gd name="connsiteY130" fmla="*/ 1519474 h 6858000"/>
              <a:gd name="connsiteX131" fmla="*/ 348400 w 1605470"/>
              <a:gd name="connsiteY131" fmla="*/ 1477995 h 6858000"/>
              <a:gd name="connsiteX132" fmla="*/ 334485 w 1605470"/>
              <a:gd name="connsiteY132" fmla="*/ 1373769 h 6858000"/>
              <a:gd name="connsiteX133" fmla="*/ 342792 w 1605470"/>
              <a:gd name="connsiteY133" fmla="*/ 1307086 h 6858000"/>
              <a:gd name="connsiteX134" fmla="*/ 343980 w 1605470"/>
              <a:gd name="connsiteY134" fmla="*/ 1189033 h 6858000"/>
              <a:gd name="connsiteX135" fmla="*/ 348665 w 1605470"/>
              <a:gd name="connsiteY135" fmla="*/ 1168288 h 6858000"/>
              <a:gd name="connsiteX136" fmla="*/ 340947 w 1605470"/>
              <a:gd name="connsiteY136" fmla="*/ 1142577 h 6858000"/>
              <a:gd name="connsiteX137" fmla="*/ 330253 w 1605470"/>
              <a:gd name="connsiteY137" fmla="*/ 1088484 h 6858000"/>
              <a:gd name="connsiteX138" fmla="*/ 318989 w 1605470"/>
              <a:gd name="connsiteY138" fmla="*/ 1016103 h 6858000"/>
              <a:gd name="connsiteX139" fmla="*/ 320445 w 1605470"/>
              <a:gd name="connsiteY139" fmla="*/ 932283 h 6858000"/>
              <a:gd name="connsiteX140" fmla="*/ 322681 w 1605470"/>
              <a:gd name="connsiteY140" fmla="*/ 915925 h 6858000"/>
              <a:gd name="connsiteX141" fmla="*/ 315310 w 1605470"/>
              <a:gd name="connsiteY141" fmla="*/ 896999 h 6858000"/>
              <a:gd name="connsiteX142" fmla="*/ 284718 w 1605470"/>
              <a:gd name="connsiteY142" fmla="*/ 821517 h 6858000"/>
              <a:gd name="connsiteX143" fmla="*/ 263668 w 1605470"/>
              <a:gd name="connsiteY143" fmla="*/ 751353 h 6858000"/>
              <a:gd name="connsiteX144" fmla="*/ 263226 w 1605470"/>
              <a:gd name="connsiteY144" fmla="*/ 721230 h 6858000"/>
              <a:gd name="connsiteX145" fmla="*/ 248897 w 1605470"/>
              <a:gd name="connsiteY145" fmla="*/ 681659 h 6858000"/>
              <a:gd name="connsiteX146" fmla="*/ 234316 w 1605470"/>
              <a:gd name="connsiteY146" fmla="*/ 635218 h 6858000"/>
              <a:gd name="connsiteX147" fmla="*/ 239327 w 1605470"/>
              <a:gd name="connsiteY147" fmla="*/ 613763 h 6858000"/>
              <a:gd name="connsiteX148" fmla="*/ 225269 w 1605470"/>
              <a:gd name="connsiteY148" fmla="*/ 598582 h 6858000"/>
              <a:gd name="connsiteX149" fmla="*/ 224950 w 1605470"/>
              <a:gd name="connsiteY149" fmla="*/ 576846 h 6858000"/>
              <a:gd name="connsiteX150" fmla="*/ 204576 w 1605470"/>
              <a:gd name="connsiteY150" fmla="*/ 530055 h 6858000"/>
              <a:gd name="connsiteX151" fmla="*/ 219064 w 1605470"/>
              <a:gd name="connsiteY151" fmla="*/ 469651 h 6858000"/>
              <a:gd name="connsiteX152" fmla="*/ 195012 w 1605470"/>
              <a:gd name="connsiteY152" fmla="*/ 448559 h 6858000"/>
              <a:gd name="connsiteX153" fmla="*/ 201434 w 1605470"/>
              <a:gd name="connsiteY153" fmla="*/ 441529 h 6858000"/>
              <a:gd name="connsiteX154" fmla="*/ 200655 w 1605470"/>
              <a:gd name="connsiteY154" fmla="*/ 428927 h 6858000"/>
              <a:gd name="connsiteX155" fmla="*/ 190059 w 1605470"/>
              <a:gd name="connsiteY155" fmla="*/ 430161 h 6858000"/>
              <a:gd name="connsiteX156" fmla="*/ 167079 w 1605470"/>
              <a:gd name="connsiteY156" fmla="*/ 367211 h 6858000"/>
              <a:gd name="connsiteX157" fmla="*/ 124571 w 1605470"/>
              <a:gd name="connsiteY157" fmla="*/ 302178 h 6858000"/>
              <a:gd name="connsiteX158" fmla="*/ 103243 w 1605470"/>
              <a:gd name="connsiteY158" fmla="*/ 211375 h 6858000"/>
              <a:gd name="connsiteX159" fmla="*/ 94571 w 1605470"/>
              <a:gd name="connsiteY159" fmla="*/ 184179 h 6858000"/>
              <a:gd name="connsiteX160" fmla="*/ 13437 w 1605470"/>
              <a:gd name="connsiteY160" fmla="*/ 19287 h 6858000"/>
              <a:gd name="connsiteX161" fmla="*/ 0 w 1605470"/>
              <a:gd name="connsiteY16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34648 w 1605470"/>
              <a:gd name="connsiteY104" fmla="*/ 3145733 h 6858000"/>
              <a:gd name="connsiteX105" fmla="*/ 729329 w 1605470"/>
              <a:gd name="connsiteY105" fmla="*/ 3129034 h 6858000"/>
              <a:gd name="connsiteX106" fmla="*/ 729994 w 1605470"/>
              <a:gd name="connsiteY106" fmla="*/ 3126682 h 6858000"/>
              <a:gd name="connsiteX107" fmla="*/ 720862 w 1605470"/>
              <a:gd name="connsiteY107" fmla="*/ 3114519 h 6858000"/>
              <a:gd name="connsiteX108" fmla="*/ 707471 w 1605470"/>
              <a:gd name="connsiteY108" fmla="*/ 3106272 h 6858000"/>
              <a:gd name="connsiteX109" fmla="*/ 680201 w 1605470"/>
              <a:gd name="connsiteY109" fmla="*/ 2958185 h 6858000"/>
              <a:gd name="connsiteX110" fmla="*/ 622815 w 1605470"/>
              <a:gd name="connsiteY110" fmla="*/ 2762989 h 6858000"/>
              <a:gd name="connsiteX111" fmla="*/ 571733 w 1605470"/>
              <a:gd name="connsiteY111" fmla="*/ 2554718 h 6858000"/>
              <a:gd name="connsiteX112" fmla="*/ 551827 w 1605470"/>
              <a:gd name="connsiteY112" fmla="*/ 2485734 h 6858000"/>
              <a:gd name="connsiteX113" fmla="*/ 542550 w 1605470"/>
              <a:gd name="connsiteY113" fmla="*/ 2447068 h 6858000"/>
              <a:gd name="connsiteX114" fmla="*/ 529511 w 1605470"/>
              <a:gd name="connsiteY114" fmla="*/ 2425819 h 6858000"/>
              <a:gd name="connsiteX115" fmla="*/ 535510 w 1605470"/>
              <a:gd name="connsiteY115" fmla="*/ 2402874 h 6858000"/>
              <a:gd name="connsiteX116" fmla="*/ 538122 w 1605470"/>
              <a:gd name="connsiteY116" fmla="*/ 2381443 h 6858000"/>
              <a:gd name="connsiteX117" fmla="*/ 514451 w 1605470"/>
              <a:gd name="connsiteY117" fmla="*/ 2261920 h 6858000"/>
              <a:gd name="connsiteX118" fmla="*/ 504338 w 1605470"/>
              <a:gd name="connsiteY118" fmla="*/ 2195378 h 6858000"/>
              <a:gd name="connsiteX119" fmla="*/ 488555 w 1605470"/>
              <a:gd name="connsiteY119" fmla="*/ 2155135 h 6858000"/>
              <a:gd name="connsiteX120" fmla="*/ 486013 w 1605470"/>
              <a:gd name="connsiteY120" fmla="*/ 2118008 h 6858000"/>
              <a:gd name="connsiteX121" fmla="*/ 487006 w 1605470"/>
              <a:gd name="connsiteY121" fmla="*/ 2050531 h 6858000"/>
              <a:gd name="connsiteX122" fmla="*/ 478812 w 1605470"/>
              <a:gd name="connsiteY122" fmla="*/ 1963269 h 6858000"/>
              <a:gd name="connsiteX123" fmla="*/ 459990 w 1605470"/>
              <a:gd name="connsiteY123" fmla="*/ 1906352 h 6858000"/>
              <a:gd name="connsiteX124" fmla="*/ 436547 w 1605470"/>
              <a:gd name="connsiteY124" fmla="*/ 1861531 h 6858000"/>
              <a:gd name="connsiteX125" fmla="*/ 390346 w 1605470"/>
              <a:gd name="connsiteY125" fmla="*/ 1732919 h 6858000"/>
              <a:gd name="connsiteX126" fmla="*/ 362657 w 1605470"/>
              <a:gd name="connsiteY126" fmla="*/ 1663540 h 6858000"/>
              <a:gd name="connsiteX127" fmla="*/ 361783 w 1605470"/>
              <a:gd name="connsiteY127" fmla="*/ 1615777 h 6858000"/>
              <a:gd name="connsiteX128" fmla="*/ 342578 w 1605470"/>
              <a:gd name="connsiteY128" fmla="*/ 1563678 h 6858000"/>
              <a:gd name="connsiteX129" fmla="*/ 355658 w 1605470"/>
              <a:gd name="connsiteY129" fmla="*/ 1519474 h 6858000"/>
              <a:gd name="connsiteX130" fmla="*/ 348400 w 1605470"/>
              <a:gd name="connsiteY130" fmla="*/ 1477995 h 6858000"/>
              <a:gd name="connsiteX131" fmla="*/ 334485 w 1605470"/>
              <a:gd name="connsiteY131" fmla="*/ 1373769 h 6858000"/>
              <a:gd name="connsiteX132" fmla="*/ 342792 w 1605470"/>
              <a:gd name="connsiteY132" fmla="*/ 1307086 h 6858000"/>
              <a:gd name="connsiteX133" fmla="*/ 343980 w 1605470"/>
              <a:gd name="connsiteY133" fmla="*/ 1189033 h 6858000"/>
              <a:gd name="connsiteX134" fmla="*/ 348665 w 1605470"/>
              <a:gd name="connsiteY134" fmla="*/ 1168288 h 6858000"/>
              <a:gd name="connsiteX135" fmla="*/ 340947 w 1605470"/>
              <a:gd name="connsiteY135" fmla="*/ 1142577 h 6858000"/>
              <a:gd name="connsiteX136" fmla="*/ 330253 w 1605470"/>
              <a:gd name="connsiteY136" fmla="*/ 1088484 h 6858000"/>
              <a:gd name="connsiteX137" fmla="*/ 318989 w 1605470"/>
              <a:gd name="connsiteY137" fmla="*/ 1016103 h 6858000"/>
              <a:gd name="connsiteX138" fmla="*/ 320445 w 1605470"/>
              <a:gd name="connsiteY138" fmla="*/ 932283 h 6858000"/>
              <a:gd name="connsiteX139" fmla="*/ 322681 w 1605470"/>
              <a:gd name="connsiteY139" fmla="*/ 915925 h 6858000"/>
              <a:gd name="connsiteX140" fmla="*/ 315310 w 1605470"/>
              <a:gd name="connsiteY140" fmla="*/ 896999 h 6858000"/>
              <a:gd name="connsiteX141" fmla="*/ 284718 w 1605470"/>
              <a:gd name="connsiteY141" fmla="*/ 821517 h 6858000"/>
              <a:gd name="connsiteX142" fmla="*/ 263668 w 1605470"/>
              <a:gd name="connsiteY142" fmla="*/ 751353 h 6858000"/>
              <a:gd name="connsiteX143" fmla="*/ 263226 w 1605470"/>
              <a:gd name="connsiteY143" fmla="*/ 721230 h 6858000"/>
              <a:gd name="connsiteX144" fmla="*/ 248897 w 1605470"/>
              <a:gd name="connsiteY144" fmla="*/ 681659 h 6858000"/>
              <a:gd name="connsiteX145" fmla="*/ 234316 w 1605470"/>
              <a:gd name="connsiteY145" fmla="*/ 635218 h 6858000"/>
              <a:gd name="connsiteX146" fmla="*/ 239327 w 1605470"/>
              <a:gd name="connsiteY146" fmla="*/ 613763 h 6858000"/>
              <a:gd name="connsiteX147" fmla="*/ 225269 w 1605470"/>
              <a:gd name="connsiteY147" fmla="*/ 598582 h 6858000"/>
              <a:gd name="connsiteX148" fmla="*/ 224950 w 1605470"/>
              <a:gd name="connsiteY148" fmla="*/ 576846 h 6858000"/>
              <a:gd name="connsiteX149" fmla="*/ 204576 w 1605470"/>
              <a:gd name="connsiteY149" fmla="*/ 530055 h 6858000"/>
              <a:gd name="connsiteX150" fmla="*/ 219064 w 1605470"/>
              <a:gd name="connsiteY150" fmla="*/ 469651 h 6858000"/>
              <a:gd name="connsiteX151" fmla="*/ 195012 w 1605470"/>
              <a:gd name="connsiteY151" fmla="*/ 448559 h 6858000"/>
              <a:gd name="connsiteX152" fmla="*/ 201434 w 1605470"/>
              <a:gd name="connsiteY152" fmla="*/ 441529 h 6858000"/>
              <a:gd name="connsiteX153" fmla="*/ 200655 w 1605470"/>
              <a:gd name="connsiteY153" fmla="*/ 428927 h 6858000"/>
              <a:gd name="connsiteX154" fmla="*/ 190059 w 1605470"/>
              <a:gd name="connsiteY154" fmla="*/ 430161 h 6858000"/>
              <a:gd name="connsiteX155" fmla="*/ 167079 w 1605470"/>
              <a:gd name="connsiteY155" fmla="*/ 367211 h 6858000"/>
              <a:gd name="connsiteX156" fmla="*/ 124571 w 1605470"/>
              <a:gd name="connsiteY156" fmla="*/ 302178 h 6858000"/>
              <a:gd name="connsiteX157" fmla="*/ 103243 w 1605470"/>
              <a:gd name="connsiteY157" fmla="*/ 211375 h 6858000"/>
              <a:gd name="connsiteX158" fmla="*/ 94571 w 1605470"/>
              <a:gd name="connsiteY158" fmla="*/ 184179 h 6858000"/>
              <a:gd name="connsiteX159" fmla="*/ 13437 w 1605470"/>
              <a:gd name="connsiteY159" fmla="*/ 19287 h 6858000"/>
              <a:gd name="connsiteX160" fmla="*/ 0 w 1605470"/>
              <a:gd name="connsiteY16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29329 w 1605470"/>
              <a:gd name="connsiteY104" fmla="*/ 3129034 h 6858000"/>
              <a:gd name="connsiteX105" fmla="*/ 729994 w 1605470"/>
              <a:gd name="connsiteY105" fmla="*/ 3126682 h 6858000"/>
              <a:gd name="connsiteX106" fmla="*/ 720862 w 1605470"/>
              <a:gd name="connsiteY106" fmla="*/ 3114519 h 6858000"/>
              <a:gd name="connsiteX107" fmla="*/ 707471 w 1605470"/>
              <a:gd name="connsiteY107" fmla="*/ 3106272 h 6858000"/>
              <a:gd name="connsiteX108" fmla="*/ 680201 w 1605470"/>
              <a:gd name="connsiteY108" fmla="*/ 2958185 h 6858000"/>
              <a:gd name="connsiteX109" fmla="*/ 622815 w 1605470"/>
              <a:gd name="connsiteY109" fmla="*/ 2762989 h 6858000"/>
              <a:gd name="connsiteX110" fmla="*/ 571733 w 1605470"/>
              <a:gd name="connsiteY110" fmla="*/ 2554718 h 6858000"/>
              <a:gd name="connsiteX111" fmla="*/ 551827 w 1605470"/>
              <a:gd name="connsiteY111" fmla="*/ 2485734 h 6858000"/>
              <a:gd name="connsiteX112" fmla="*/ 542550 w 1605470"/>
              <a:gd name="connsiteY112" fmla="*/ 2447068 h 6858000"/>
              <a:gd name="connsiteX113" fmla="*/ 529511 w 1605470"/>
              <a:gd name="connsiteY113" fmla="*/ 2425819 h 6858000"/>
              <a:gd name="connsiteX114" fmla="*/ 535510 w 1605470"/>
              <a:gd name="connsiteY114" fmla="*/ 2402874 h 6858000"/>
              <a:gd name="connsiteX115" fmla="*/ 538122 w 1605470"/>
              <a:gd name="connsiteY115" fmla="*/ 2381443 h 6858000"/>
              <a:gd name="connsiteX116" fmla="*/ 514451 w 1605470"/>
              <a:gd name="connsiteY116" fmla="*/ 2261920 h 6858000"/>
              <a:gd name="connsiteX117" fmla="*/ 504338 w 1605470"/>
              <a:gd name="connsiteY117" fmla="*/ 2195378 h 6858000"/>
              <a:gd name="connsiteX118" fmla="*/ 488555 w 1605470"/>
              <a:gd name="connsiteY118" fmla="*/ 2155135 h 6858000"/>
              <a:gd name="connsiteX119" fmla="*/ 486013 w 1605470"/>
              <a:gd name="connsiteY119" fmla="*/ 2118008 h 6858000"/>
              <a:gd name="connsiteX120" fmla="*/ 487006 w 1605470"/>
              <a:gd name="connsiteY120" fmla="*/ 2050531 h 6858000"/>
              <a:gd name="connsiteX121" fmla="*/ 478812 w 1605470"/>
              <a:gd name="connsiteY121" fmla="*/ 1963269 h 6858000"/>
              <a:gd name="connsiteX122" fmla="*/ 459990 w 1605470"/>
              <a:gd name="connsiteY122" fmla="*/ 1906352 h 6858000"/>
              <a:gd name="connsiteX123" fmla="*/ 436547 w 1605470"/>
              <a:gd name="connsiteY123" fmla="*/ 1861531 h 6858000"/>
              <a:gd name="connsiteX124" fmla="*/ 390346 w 1605470"/>
              <a:gd name="connsiteY124" fmla="*/ 1732919 h 6858000"/>
              <a:gd name="connsiteX125" fmla="*/ 362657 w 1605470"/>
              <a:gd name="connsiteY125" fmla="*/ 1663540 h 6858000"/>
              <a:gd name="connsiteX126" fmla="*/ 361783 w 1605470"/>
              <a:gd name="connsiteY126" fmla="*/ 1615777 h 6858000"/>
              <a:gd name="connsiteX127" fmla="*/ 342578 w 1605470"/>
              <a:gd name="connsiteY127" fmla="*/ 1563678 h 6858000"/>
              <a:gd name="connsiteX128" fmla="*/ 355658 w 1605470"/>
              <a:gd name="connsiteY128" fmla="*/ 1519474 h 6858000"/>
              <a:gd name="connsiteX129" fmla="*/ 348400 w 1605470"/>
              <a:gd name="connsiteY129" fmla="*/ 1477995 h 6858000"/>
              <a:gd name="connsiteX130" fmla="*/ 334485 w 1605470"/>
              <a:gd name="connsiteY130" fmla="*/ 1373769 h 6858000"/>
              <a:gd name="connsiteX131" fmla="*/ 342792 w 1605470"/>
              <a:gd name="connsiteY131" fmla="*/ 1307086 h 6858000"/>
              <a:gd name="connsiteX132" fmla="*/ 343980 w 1605470"/>
              <a:gd name="connsiteY132" fmla="*/ 1189033 h 6858000"/>
              <a:gd name="connsiteX133" fmla="*/ 348665 w 1605470"/>
              <a:gd name="connsiteY133" fmla="*/ 1168288 h 6858000"/>
              <a:gd name="connsiteX134" fmla="*/ 340947 w 1605470"/>
              <a:gd name="connsiteY134" fmla="*/ 1142577 h 6858000"/>
              <a:gd name="connsiteX135" fmla="*/ 330253 w 1605470"/>
              <a:gd name="connsiteY135" fmla="*/ 1088484 h 6858000"/>
              <a:gd name="connsiteX136" fmla="*/ 318989 w 1605470"/>
              <a:gd name="connsiteY136" fmla="*/ 1016103 h 6858000"/>
              <a:gd name="connsiteX137" fmla="*/ 320445 w 1605470"/>
              <a:gd name="connsiteY137" fmla="*/ 932283 h 6858000"/>
              <a:gd name="connsiteX138" fmla="*/ 322681 w 1605470"/>
              <a:gd name="connsiteY138" fmla="*/ 915925 h 6858000"/>
              <a:gd name="connsiteX139" fmla="*/ 315310 w 1605470"/>
              <a:gd name="connsiteY139" fmla="*/ 896999 h 6858000"/>
              <a:gd name="connsiteX140" fmla="*/ 284718 w 1605470"/>
              <a:gd name="connsiteY140" fmla="*/ 821517 h 6858000"/>
              <a:gd name="connsiteX141" fmla="*/ 263668 w 1605470"/>
              <a:gd name="connsiteY141" fmla="*/ 751353 h 6858000"/>
              <a:gd name="connsiteX142" fmla="*/ 263226 w 1605470"/>
              <a:gd name="connsiteY142" fmla="*/ 721230 h 6858000"/>
              <a:gd name="connsiteX143" fmla="*/ 248897 w 1605470"/>
              <a:gd name="connsiteY143" fmla="*/ 681659 h 6858000"/>
              <a:gd name="connsiteX144" fmla="*/ 234316 w 1605470"/>
              <a:gd name="connsiteY144" fmla="*/ 635218 h 6858000"/>
              <a:gd name="connsiteX145" fmla="*/ 239327 w 1605470"/>
              <a:gd name="connsiteY145" fmla="*/ 613763 h 6858000"/>
              <a:gd name="connsiteX146" fmla="*/ 225269 w 1605470"/>
              <a:gd name="connsiteY146" fmla="*/ 598582 h 6858000"/>
              <a:gd name="connsiteX147" fmla="*/ 224950 w 1605470"/>
              <a:gd name="connsiteY147" fmla="*/ 576846 h 6858000"/>
              <a:gd name="connsiteX148" fmla="*/ 204576 w 1605470"/>
              <a:gd name="connsiteY148" fmla="*/ 530055 h 6858000"/>
              <a:gd name="connsiteX149" fmla="*/ 219064 w 1605470"/>
              <a:gd name="connsiteY149" fmla="*/ 469651 h 6858000"/>
              <a:gd name="connsiteX150" fmla="*/ 195012 w 1605470"/>
              <a:gd name="connsiteY150" fmla="*/ 448559 h 6858000"/>
              <a:gd name="connsiteX151" fmla="*/ 201434 w 1605470"/>
              <a:gd name="connsiteY151" fmla="*/ 441529 h 6858000"/>
              <a:gd name="connsiteX152" fmla="*/ 200655 w 1605470"/>
              <a:gd name="connsiteY152" fmla="*/ 428927 h 6858000"/>
              <a:gd name="connsiteX153" fmla="*/ 190059 w 1605470"/>
              <a:gd name="connsiteY153" fmla="*/ 430161 h 6858000"/>
              <a:gd name="connsiteX154" fmla="*/ 167079 w 1605470"/>
              <a:gd name="connsiteY154" fmla="*/ 367211 h 6858000"/>
              <a:gd name="connsiteX155" fmla="*/ 124571 w 1605470"/>
              <a:gd name="connsiteY155" fmla="*/ 302178 h 6858000"/>
              <a:gd name="connsiteX156" fmla="*/ 103243 w 1605470"/>
              <a:gd name="connsiteY156" fmla="*/ 211375 h 6858000"/>
              <a:gd name="connsiteX157" fmla="*/ 94571 w 1605470"/>
              <a:gd name="connsiteY157" fmla="*/ 184179 h 6858000"/>
              <a:gd name="connsiteX158" fmla="*/ 13437 w 1605470"/>
              <a:gd name="connsiteY158" fmla="*/ 19287 h 6858000"/>
              <a:gd name="connsiteX159" fmla="*/ 0 w 1605470"/>
              <a:gd name="connsiteY15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29329 w 1605470"/>
              <a:gd name="connsiteY103" fmla="*/ 3129034 h 6858000"/>
              <a:gd name="connsiteX104" fmla="*/ 729994 w 1605470"/>
              <a:gd name="connsiteY104" fmla="*/ 3126682 h 6858000"/>
              <a:gd name="connsiteX105" fmla="*/ 720862 w 1605470"/>
              <a:gd name="connsiteY105" fmla="*/ 3114519 h 6858000"/>
              <a:gd name="connsiteX106" fmla="*/ 707471 w 1605470"/>
              <a:gd name="connsiteY106" fmla="*/ 3106272 h 6858000"/>
              <a:gd name="connsiteX107" fmla="*/ 680201 w 1605470"/>
              <a:gd name="connsiteY107" fmla="*/ 2958185 h 6858000"/>
              <a:gd name="connsiteX108" fmla="*/ 622815 w 1605470"/>
              <a:gd name="connsiteY108" fmla="*/ 2762989 h 6858000"/>
              <a:gd name="connsiteX109" fmla="*/ 571733 w 1605470"/>
              <a:gd name="connsiteY109" fmla="*/ 2554718 h 6858000"/>
              <a:gd name="connsiteX110" fmla="*/ 551827 w 1605470"/>
              <a:gd name="connsiteY110" fmla="*/ 2485734 h 6858000"/>
              <a:gd name="connsiteX111" fmla="*/ 542550 w 1605470"/>
              <a:gd name="connsiteY111" fmla="*/ 2447068 h 6858000"/>
              <a:gd name="connsiteX112" fmla="*/ 529511 w 1605470"/>
              <a:gd name="connsiteY112" fmla="*/ 2425819 h 6858000"/>
              <a:gd name="connsiteX113" fmla="*/ 535510 w 1605470"/>
              <a:gd name="connsiteY113" fmla="*/ 2402874 h 6858000"/>
              <a:gd name="connsiteX114" fmla="*/ 538122 w 1605470"/>
              <a:gd name="connsiteY114" fmla="*/ 2381443 h 6858000"/>
              <a:gd name="connsiteX115" fmla="*/ 514451 w 1605470"/>
              <a:gd name="connsiteY115" fmla="*/ 2261920 h 6858000"/>
              <a:gd name="connsiteX116" fmla="*/ 504338 w 1605470"/>
              <a:gd name="connsiteY116" fmla="*/ 2195378 h 6858000"/>
              <a:gd name="connsiteX117" fmla="*/ 488555 w 1605470"/>
              <a:gd name="connsiteY117" fmla="*/ 2155135 h 6858000"/>
              <a:gd name="connsiteX118" fmla="*/ 486013 w 1605470"/>
              <a:gd name="connsiteY118" fmla="*/ 2118008 h 6858000"/>
              <a:gd name="connsiteX119" fmla="*/ 487006 w 1605470"/>
              <a:gd name="connsiteY119" fmla="*/ 2050531 h 6858000"/>
              <a:gd name="connsiteX120" fmla="*/ 478812 w 1605470"/>
              <a:gd name="connsiteY120" fmla="*/ 1963269 h 6858000"/>
              <a:gd name="connsiteX121" fmla="*/ 459990 w 1605470"/>
              <a:gd name="connsiteY121" fmla="*/ 1906352 h 6858000"/>
              <a:gd name="connsiteX122" fmla="*/ 436547 w 1605470"/>
              <a:gd name="connsiteY122" fmla="*/ 1861531 h 6858000"/>
              <a:gd name="connsiteX123" fmla="*/ 390346 w 1605470"/>
              <a:gd name="connsiteY123" fmla="*/ 1732919 h 6858000"/>
              <a:gd name="connsiteX124" fmla="*/ 362657 w 1605470"/>
              <a:gd name="connsiteY124" fmla="*/ 1663540 h 6858000"/>
              <a:gd name="connsiteX125" fmla="*/ 361783 w 1605470"/>
              <a:gd name="connsiteY125" fmla="*/ 1615777 h 6858000"/>
              <a:gd name="connsiteX126" fmla="*/ 342578 w 1605470"/>
              <a:gd name="connsiteY126" fmla="*/ 1563678 h 6858000"/>
              <a:gd name="connsiteX127" fmla="*/ 355658 w 1605470"/>
              <a:gd name="connsiteY127" fmla="*/ 1519474 h 6858000"/>
              <a:gd name="connsiteX128" fmla="*/ 348400 w 1605470"/>
              <a:gd name="connsiteY128" fmla="*/ 1477995 h 6858000"/>
              <a:gd name="connsiteX129" fmla="*/ 334485 w 1605470"/>
              <a:gd name="connsiteY129" fmla="*/ 1373769 h 6858000"/>
              <a:gd name="connsiteX130" fmla="*/ 342792 w 1605470"/>
              <a:gd name="connsiteY130" fmla="*/ 1307086 h 6858000"/>
              <a:gd name="connsiteX131" fmla="*/ 343980 w 1605470"/>
              <a:gd name="connsiteY131" fmla="*/ 1189033 h 6858000"/>
              <a:gd name="connsiteX132" fmla="*/ 348665 w 1605470"/>
              <a:gd name="connsiteY132" fmla="*/ 1168288 h 6858000"/>
              <a:gd name="connsiteX133" fmla="*/ 340947 w 1605470"/>
              <a:gd name="connsiteY133" fmla="*/ 1142577 h 6858000"/>
              <a:gd name="connsiteX134" fmla="*/ 330253 w 1605470"/>
              <a:gd name="connsiteY134" fmla="*/ 1088484 h 6858000"/>
              <a:gd name="connsiteX135" fmla="*/ 318989 w 1605470"/>
              <a:gd name="connsiteY135" fmla="*/ 1016103 h 6858000"/>
              <a:gd name="connsiteX136" fmla="*/ 320445 w 1605470"/>
              <a:gd name="connsiteY136" fmla="*/ 932283 h 6858000"/>
              <a:gd name="connsiteX137" fmla="*/ 322681 w 1605470"/>
              <a:gd name="connsiteY137" fmla="*/ 915925 h 6858000"/>
              <a:gd name="connsiteX138" fmla="*/ 315310 w 1605470"/>
              <a:gd name="connsiteY138" fmla="*/ 896999 h 6858000"/>
              <a:gd name="connsiteX139" fmla="*/ 284718 w 1605470"/>
              <a:gd name="connsiteY139" fmla="*/ 821517 h 6858000"/>
              <a:gd name="connsiteX140" fmla="*/ 263668 w 1605470"/>
              <a:gd name="connsiteY140" fmla="*/ 751353 h 6858000"/>
              <a:gd name="connsiteX141" fmla="*/ 263226 w 1605470"/>
              <a:gd name="connsiteY141" fmla="*/ 721230 h 6858000"/>
              <a:gd name="connsiteX142" fmla="*/ 248897 w 1605470"/>
              <a:gd name="connsiteY142" fmla="*/ 681659 h 6858000"/>
              <a:gd name="connsiteX143" fmla="*/ 234316 w 1605470"/>
              <a:gd name="connsiteY143" fmla="*/ 635218 h 6858000"/>
              <a:gd name="connsiteX144" fmla="*/ 239327 w 1605470"/>
              <a:gd name="connsiteY144" fmla="*/ 613763 h 6858000"/>
              <a:gd name="connsiteX145" fmla="*/ 225269 w 1605470"/>
              <a:gd name="connsiteY145" fmla="*/ 598582 h 6858000"/>
              <a:gd name="connsiteX146" fmla="*/ 224950 w 1605470"/>
              <a:gd name="connsiteY146" fmla="*/ 576846 h 6858000"/>
              <a:gd name="connsiteX147" fmla="*/ 204576 w 1605470"/>
              <a:gd name="connsiteY147" fmla="*/ 530055 h 6858000"/>
              <a:gd name="connsiteX148" fmla="*/ 219064 w 1605470"/>
              <a:gd name="connsiteY148" fmla="*/ 469651 h 6858000"/>
              <a:gd name="connsiteX149" fmla="*/ 195012 w 1605470"/>
              <a:gd name="connsiteY149" fmla="*/ 448559 h 6858000"/>
              <a:gd name="connsiteX150" fmla="*/ 201434 w 1605470"/>
              <a:gd name="connsiteY150" fmla="*/ 441529 h 6858000"/>
              <a:gd name="connsiteX151" fmla="*/ 200655 w 1605470"/>
              <a:gd name="connsiteY151" fmla="*/ 428927 h 6858000"/>
              <a:gd name="connsiteX152" fmla="*/ 190059 w 1605470"/>
              <a:gd name="connsiteY152" fmla="*/ 430161 h 6858000"/>
              <a:gd name="connsiteX153" fmla="*/ 167079 w 1605470"/>
              <a:gd name="connsiteY153" fmla="*/ 367211 h 6858000"/>
              <a:gd name="connsiteX154" fmla="*/ 124571 w 1605470"/>
              <a:gd name="connsiteY154" fmla="*/ 302178 h 6858000"/>
              <a:gd name="connsiteX155" fmla="*/ 103243 w 1605470"/>
              <a:gd name="connsiteY155" fmla="*/ 211375 h 6858000"/>
              <a:gd name="connsiteX156" fmla="*/ 94571 w 1605470"/>
              <a:gd name="connsiteY156" fmla="*/ 184179 h 6858000"/>
              <a:gd name="connsiteX157" fmla="*/ 13437 w 1605470"/>
              <a:gd name="connsiteY157" fmla="*/ 19287 h 6858000"/>
              <a:gd name="connsiteX158" fmla="*/ 0 w 1605470"/>
              <a:gd name="connsiteY15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0830 w 1605470"/>
              <a:gd name="connsiteY75" fmla="*/ 3974753 h 6858000"/>
              <a:gd name="connsiteX76" fmla="*/ 692428 w 1605470"/>
              <a:gd name="connsiteY76" fmla="*/ 3969950 h 6858000"/>
              <a:gd name="connsiteX77" fmla="*/ 685850 w 1605470"/>
              <a:gd name="connsiteY77" fmla="*/ 3933779 h 6858000"/>
              <a:gd name="connsiteX78" fmla="*/ 687181 w 1605470"/>
              <a:gd name="connsiteY78" fmla="*/ 3933093 h 6858000"/>
              <a:gd name="connsiteX79" fmla="*/ 691535 w 1605470"/>
              <a:gd name="connsiteY79" fmla="*/ 3922082 h 6858000"/>
              <a:gd name="connsiteX80" fmla="*/ 696613 w 1605470"/>
              <a:gd name="connsiteY80" fmla="*/ 3901461 h 6858000"/>
              <a:gd name="connsiteX81" fmla="*/ 719207 w 1605470"/>
              <a:gd name="connsiteY81" fmla="*/ 3813873 h 6858000"/>
              <a:gd name="connsiteX82" fmla="*/ 718632 w 1605470"/>
              <a:gd name="connsiteY82" fmla="*/ 3806161 h 6858000"/>
              <a:gd name="connsiteX83" fmla="*/ 718939 w 1605470"/>
              <a:gd name="connsiteY83" fmla="*/ 3805957 h 6858000"/>
              <a:gd name="connsiteX84" fmla="*/ 718966 w 1605470"/>
              <a:gd name="connsiteY84" fmla="*/ 3797724 h 6858000"/>
              <a:gd name="connsiteX85" fmla="*/ 717581 w 1605470"/>
              <a:gd name="connsiteY85" fmla="*/ 3792098 h 6858000"/>
              <a:gd name="connsiteX86" fmla="*/ 716465 w 1605470"/>
              <a:gd name="connsiteY86" fmla="*/ 3777135 h 6858000"/>
              <a:gd name="connsiteX87" fmla="*/ 718198 w 1605470"/>
              <a:gd name="connsiteY87" fmla="*/ 3771656 h 6858000"/>
              <a:gd name="connsiteX88" fmla="*/ 721941 w 1605470"/>
              <a:gd name="connsiteY88" fmla="*/ 3769007 h 6858000"/>
              <a:gd name="connsiteX89" fmla="*/ 721407 w 1605470"/>
              <a:gd name="connsiteY89" fmla="*/ 3767709 h 6858000"/>
              <a:gd name="connsiteX90" fmla="*/ 730103 w 1605470"/>
              <a:gd name="connsiteY90" fmla="*/ 3738082 h 6858000"/>
              <a:gd name="connsiteX91" fmla="*/ 737449 w 1605470"/>
              <a:gd name="connsiteY91" fmla="*/ 3673397 h 6858000"/>
              <a:gd name="connsiteX92" fmla="*/ 736745 w 1605470"/>
              <a:gd name="connsiteY92" fmla="*/ 3637109 h 6858000"/>
              <a:gd name="connsiteX93" fmla="*/ 740188 w 1605470"/>
              <a:gd name="connsiteY93" fmla="*/ 3536883 h 6858000"/>
              <a:gd name="connsiteX94" fmla="*/ 747726 w 1605470"/>
              <a:gd name="connsiteY94" fmla="*/ 3435652 h 6858000"/>
              <a:gd name="connsiteX95" fmla="*/ 749397 w 1605470"/>
              <a:gd name="connsiteY95" fmla="*/ 3307769 h 6858000"/>
              <a:gd name="connsiteX96" fmla="*/ 766960 w 1605470"/>
              <a:gd name="connsiteY96" fmla="*/ 3250522 h 6858000"/>
              <a:gd name="connsiteX97" fmla="*/ 767385 w 1605470"/>
              <a:gd name="connsiteY97" fmla="*/ 3229163 h 6858000"/>
              <a:gd name="connsiteX98" fmla="*/ 769208 w 1605470"/>
              <a:gd name="connsiteY98" fmla="*/ 3217217 h 6858000"/>
              <a:gd name="connsiteX99" fmla="*/ 756043 w 1605470"/>
              <a:gd name="connsiteY99" fmla="*/ 3183755 h 6858000"/>
              <a:gd name="connsiteX100" fmla="*/ 756544 w 1605470"/>
              <a:gd name="connsiteY100" fmla="*/ 3178642 h 6858000"/>
              <a:gd name="connsiteX101" fmla="*/ 744144 w 1605470"/>
              <a:gd name="connsiteY101" fmla="*/ 3158586 h 6858000"/>
              <a:gd name="connsiteX102" fmla="*/ 729329 w 1605470"/>
              <a:gd name="connsiteY102" fmla="*/ 3129034 h 6858000"/>
              <a:gd name="connsiteX103" fmla="*/ 729994 w 1605470"/>
              <a:gd name="connsiteY103" fmla="*/ 3126682 h 6858000"/>
              <a:gd name="connsiteX104" fmla="*/ 720862 w 1605470"/>
              <a:gd name="connsiteY104" fmla="*/ 3114519 h 6858000"/>
              <a:gd name="connsiteX105" fmla="*/ 707471 w 1605470"/>
              <a:gd name="connsiteY105" fmla="*/ 3106272 h 6858000"/>
              <a:gd name="connsiteX106" fmla="*/ 680201 w 1605470"/>
              <a:gd name="connsiteY106" fmla="*/ 2958185 h 6858000"/>
              <a:gd name="connsiteX107" fmla="*/ 622815 w 1605470"/>
              <a:gd name="connsiteY107" fmla="*/ 2762989 h 6858000"/>
              <a:gd name="connsiteX108" fmla="*/ 571733 w 1605470"/>
              <a:gd name="connsiteY108" fmla="*/ 2554718 h 6858000"/>
              <a:gd name="connsiteX109" fmla="*/ 551827 w 1605470"/>
              <a:gd name="connsiteY109" fmla="*/ 2485734 h 6858000"/>
              <a:gd name="connsiteX110" fmla="*/ 542550 w 1605470"/>
              <a:gd name="connsiteY110" fmla="*/ 2447068 h 6858000"/>
              <a:gd name="connsiteX111" fmla="*/ 529511 w 1605470"/>
              <a:gd name="connsiteY111" fmla="*/ 2425819 h 6858000"/>
              <a:gd name="connsiteX112" fmla="*/ 535510 w 1605470"/>
              <a:gd name="connsiteY112" fmla="*/ 2402874 h 6858000"/>
              <a:gd name="connsiteX113" fmla="*/ 538122 w 1605470"/>
              <a:gd name="connsiteY113" fmla="*/ 2381443 h 6858000"/>
              <a:gd name="connsiteX114" fmla="*/ 514451 w 1605470"/>
              <a:gd name="connsiteY114" fmla="*/ 2261920 h 6858000"/>
              <a:gd name="connsiteX115" fmla="*/ 504338 w 1605470"/>
              <a:gd name="connsiteY115" fmla="*/ 2195378 h 6858000"/>
              <a:gd name="connsiteX116" fmla="*/ 488555 w 1605470"/>
              <a:gd name="connsiteY116" fmla="*/ 2155135 h 6858000"/>
              <a:gd name="connsiteX117" fmla="*/ 486013 w 1605470"/>
              <a:gd name="connsiteY117" fmla="*/ 2118008 h 6858000"/>
              <a:gd name="connsiteX118" fmla="*/ 487006 w 1605470"/>
              <a:gd name="connsiteY118" fmla="*/ 2050531 h 6858000"/>
              <a:gd name="connsiteX119" fmla="*/ 478812 w 1605470"/>
              <a:gd name="connsiteY119" fmla="*/ 1963269 h 6858000"/>
              <a:gd name="connsiteX120" fmla="*/ 459990 w 1605470"/>
              <a:gd name="connsiteY120" fmla="*/ 1906352 h 6858000"/>
              <a:gd name="connsiteX121" fmla="*/ 436547 w 1605470"/>
              <a:gd name="connsiteY121" fmla="*/ 1861531 h 6858000"/>
              <a:gd name="connsiteX122" fmla="*/ 390346 w 1605470"/>
              <a:gd name="connsiteY122" fmla="*/ 1732919 h 6858000"/>
              <a:gd name="connsiteX123" fmla="*/ 362657 w 1605470"/>
              <a:gd name="connsiteY123" fmla="*/ 1663540 h 6858000"/>
              <a:gd name="connsiteX124" fmla="*/ 361783 w 1605470"/>
              <a:gd name="connsiteY124" fmla="*/ 1615777 h 6858000"/>
              <a:gd name="connsiteX125" fmla="*/ 342578 w 1605470"/>
              <a:gd name="connsiteY125" fmla="*/ 1563678 h 6858000"/>
              <a:gd name="connsiteX126" fmla="*/ 355658 w 1605470"/>
              <a:gd name="connsiteY126" fmla="*/ 1519474 h 6858000"/>
              <a:gd name="connsiteX127" fmla="*/ 348400 w 1605470"/>
              <a:gd name="connsiteY127" fmla="*/ 1477995 h 6858000"/>
              <a:gd name="connsiteX128" fmla="*/ 334485 w 1605470"/>
              <a:gd name="connsiteY128" fmla="*/ 1373769 h 6858000"/>
              <a:gd name="connsiteX129" fmla="*/ 342792 w 1605470"/>
              <a:gd name="connsiteY129" fmla="*/ 1307086 h 6858000"/>
              <a:gd name="connsiteX130" fmla="*/ 343980 w 1605470"/>
              <a:gd name="connsiteY130" fmla="*/ 1189033 h 6858000"/>
              <a:gd name="connsiteX131" fmla="*/ 348665 w 1605470"/>
              <a:gd name="connsiteY131" fmla="*/ 1168288 h 6858000"/>
              <a:gd name="connsiteX132" fmla="*/ 340947 w 1605470"/>
              <a:gd name="connsiteY132" fmla="*/ 1142577 h 6858000"/>
              <a:gd name="connsiteX133" fmla="*/ 330253 w 1605470"/>
              <a:gd name="connsiteY133" fmla="*/ 1088484 h 6858000"/>
              <a:gd name="connsiteX134" fmla="*/ 318989 w 1605470"/>
              <a:gd name="connsiteY134" fmla="*/ 1016103 h 6858000"/>
              <a:gd name="connsiteX135" fmla="*/ 320445 w 1605470"/>
              <a:gd name="connsiteY135" fmla="*/ 932283 h 6858000"/>
              <a:gd name="connsiteX136" fmla="*/ 322681 w 1605470"/>
              <a:gd name="connsiteY136" fmla="*/ 915925 h 6858000"/>
              <a:gd name="connsiteX137" fmla="*/ 315310 w 1605470"/>
              <a:gd name="connsiteY137" fmla="*/ 896999 h 6858000"/>
              <a:gd name="connsiteX138" fmla="*/ 284718 w 1605470"/>
              <a:gd name="connsiteY138" fmla="*/ 821517 h 6858000"/>
              <a:gd name="connsiteX139" fmla="*/ 263668 w 1605470"/>
              <a:gd name="connsiteY139" fmla="*/ 751353 h 6858000"/>
              <a:gd name="connsiteX140" fmla="*/ 263226 w 1605470"/>
              <a:gd name="connsiteY140" fmla="*/ 721230 h 6858000"/>
              <a:gd name="connsiteX141" fmla="*/ 248897 w 1605470"/>
              <a:gd name="connsiteY141" fmla="*/ 681659 h 6858000"/>
              <a:gd name="connsiteX142" fmla="*/ 234316 w 1605470"/>
              <a:gd name="connsiteY142" fmla="*/ 635218 h 6858000"/>
              <a:gd name="connsiteX143" fmla="*/ 239327 w 1605470"/>
              <a:gd name="connsiteY143" fmla="*/ 613763 h 6858000"/>
              <a:gd name="connsiteX144" fmla="*/ 225269 w 1605470"/>
              <a:gd name="connsiteY144" fmla="*/ 598582 h 6858000"/>
              <a:gd name="connsiteX145" fmla="*/ 224950 w 1605470"/>
              <a:gd name="connsiteY145" fmla="*/ 576846 h 6858000"/>
              <a:gd name="connsiteX146" fmla="*/ 204576 w 1605470"/>
              <a:gd name="connsiteY146" fmla="*/ 530055 h 6858000"/>
              <a:gd name="connsiteX147" fmla="*/ 219064 w 1605470"/>
              <a:gd name="connsiteY147" fmla="*/ 469651 h 6858000"/>
              <a:gd name="connsiteX148" fmla="*/ 195012 w 1605470"/>
              <a:gd name="connsiteY148" fmla="*/ 448559 h 6858000"/>
              <a:gd name="connsiteX149" fmla="*/ 201434 w 1605470"/>
              <a:gd name="connsiteY149" fmla="*/ 441529 h 6858000"/>
              <a:gd name="connsiteX150" fmla="*/ 200655 w 1605470"/>
              <a:gd name="connsiteY150" fmla="*/ 428927 h 6858000"/>
              <a:gd name="connsiteX151" fmla="*/ 190059 w 1605470"/>
              <a:gd name="connsiteY151" fmla="*/ 430161 h 6858000"/>
              <a:gd name="connsiteX152" fmla="*/ 167079 w 1605470"/>
              <a:gd name="connsiteY152" fmla="*/ 367211 h 6858000"/>
              <a:gd name="connsiteX153" fmla="*/ 124571 w 1605470"/>
              <a:gd name="connsiteY153" fmla="*/ 302178 h 6858000"/>
              <a:gd name="connsiteX154" fmla="*/ 103243 w 1605470"/>
              <a:gd name="connsiteY154" fmla="*/ 211375 h 6858000"/>
              <a:gd name="connsiteX155" fmla="*/ 94571 w 1605470"/>
              <a:gd name="connsiteY155" fmla="*/ 184179 h 6858000"/>
              <a:gd name="connsiteX156" fmla="*/ 13437 w 1605470"/>
              <a:gd name="connsiteY156" fmla="*/ 19287 h 6858000"/>
              <a:gd name="connsiteX157" fmla="*/ 0 w 1605470"/>
              <a:gd name="connsiteY15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219064 w 1605470"/>
              <a:gd name="connsiteY146" fmla="*/ 469651 h 6858000"/>
              <a:gd name="connsiteX147" fmla="*/ 195012 w 1605470"/>
              <a:gd name="connsiteY147" fmla="*/ 448559 h 6858000"/>
              <a:gd name="connsiteX148" fmla="*/ 201434 w 1605470"/>
              <a:gd name="connsiteY148" fmla="*/ 441529 h 6858000"/>
              <a:gd name="connsiteX149" fmla="*/ 200655 w 1605470"/>
              <a:gd name="connsiteY149" fmla="*/ 428927 h 6858000"/>
              <a:gd name="connsiteX150" fmla="*/ 190059 w 1605470"/>
              <a:gd name="connsiteY150" fmla="*/ 430161 h 6858000"/>
              <a:gd name="connsiteX151" fmla="*/ 167079 w 1605470"/>
              <a:gd name="connsiteY151" fmla="*/ 367211 h 6858000"/>
              <a:gd name="connsiteX152" fmla="*/ 124571 w 1605470"/>
              <a:gd name="connsiteY152" fmla="*/ 302178 h 6858000"/>
              <a:gd name="connsiteX153" fmla="*/ 103243 w 1605470"/>
              <a:gd name="connsiteY153" fmla="*/ 211375 h 6858000"/>
              <a:gd name="connsiteX154" fmla="*/ 94571 w 1605470"/>
              <a:gd name="connsiteY154" fmla="*/ 184179 h 6858000"/>
              <a:gd name="connsiteX155" fmla="*/ 13437 w 1605470"/>
              <a:gd name="connsiteY155" fmla="*/ 19287 h 6858000"/>
              <a:gd name="connsiteX156" fmla="*/ 0 w 1605470"/>
              <a:gd name="connsiteY15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13437 w 1605470"/>
              <a:gd name="connsiteY154" fmla="*/ 19287 h 6858000"/>
              <a:gd name="connsiteX155" fmla="*/ 0 w 1605470"/>
              <a:gd name="connsiteY15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48685 w 1605470"/>
              <a:gd name="connsiteY154" fmla="*/ 13677 h 6858000"/>
              <a:gd name="connsiteX155" fmla="*/ 0 w 1605470"/>
              <a:gd name="connsiteY155" fmla="*/ 0 h 6858000"/>
              <a:gd name="connsiteX0" fmla="*/ 48246 w 1556785"/>
              <a:gd name="connsiteY0" fmla="*/ 0 h 6858000"/>
              <a:gd name="connsiteX1" fmla="*/ 1556785 w 1556785"/>
              <a:gd name="connsiteY1" fmla="*/ 0 h 6858000"/>
              <a:gd name="connsiteX2" fmla="*/ 1556785 w 1556785"/>
              <a:gd name="connsiteY2" fmla="*/ 6858000 h 6858000"/>
              <a:gd name="connsiteX3" fmla="*/ 105420 w 1556785"/>
              <a:gd name="connsiteY3" fmla="*/ 6858000 h 6858000"/>
              <a:gd name="connsiteX4" fmla="*/ 105561 w 1556785"/>
              <a:gd name="connsiteY4" fmla="*/ 6857735 h 6858000"/>
              <a:gd name="connsiteX5" fmla="*/ 117610 w 1556785"/>
              <a:gd name="connsiteY5" fmla="*/ 6809549 h 6858000"/>
              <a:gd name="connsiteX6" fmla="*/ 149821 w 1556785"/>
              <a:gd name="connsiteY6" fmla="*/ 6715115 h 6858000"/>
              <a:gd name="connsiteX7" fmla="*/ 159672 w 1556785"/>
              <a:gd name="connsiteY7" fmla="*/ 6680170 h 6858000"/>
              <a:gd name="connsiteX8" fmla="*/ 185222 w 1556785"/>
              <a:gd name="connsiteY8" fmla="*/ 6621207 h 6858000"/>
              <a:gd name="connsiteX9" fmla="*/ 201879 w 1556785"/>
              <a:gd name="connsiteY9" fmla="*/ 6596265 h 6858000"/>
              <a:gd name="connsiteX10" fmla="*/ 201758 w 1556785"/>
              <a:gd name="connsiteY10" fmla="*/ 6594818 h 6858000"/>
              <a:gd name="connsiteX11" fmla="*/ 206003 w 1556785"/>
              <a:gd name="connsiteY11" fmla="*/ 6593735 h 6858000"/>
              <a:gd name="connsiteX12" fmla="*/ 209200 w 1556785"/>
              <a:gd name="connsiteY12" fmla="*/ 6589172 h 6858000"/>
              <a:gd name="connsiteX13" fmla="*/ 212494 w 1556785"/>
              <a:gd name="connsiteY13" fmla="*/ 6574442 h 6858000"/>
              <a:gd name="connsiteX14" fmla="*/ 212834 w 1556785"/>
              <a:gd name="connsiteY14" fmla="*/ 6568530 h 6858000"/>
              <a:gd name="connsiteX15" fmla="*/ 215243 w 1556785"/>
              <a:gd name="connsiteY15" fmla="*/ 6560674 h 6858000"/>
              <a:gd name="connsiteX16" fmla="*/ 215588 w 1556785"/>
              <a:gd name="connsiteY16" fmla="*/ 6560598 h 6858000"/>
              <a:gd name="connsiteX17" fmla="*/ 217285 w 1556785"/>
              <a:gd name="connsiteY17" fmla="*/ 6553006 h 6858000"/>
              <a:gd name="connsiteX18" fmla="*/ 221981 w 1556785"/>
              <a:gd name="connsiteY18" fmla="*/ 6514360 h 6858000"/>
              <a:gd name="connsiteX19" fmla="*/ 263635 w 1556785"/>
              <a:gd name="connsiteY19" fmla="*/ 6478062 h 6858000"/>
              <a:gd name="connsiteX20" fmla="*/ 274324 w 1556785"/>
              <a:gd name="connsiteY20" fmla="*/ 6460325 h 6858000"/>
              <a:gd name="connsiteX21" fmla="*/ 281557 w 1556785"/>
              <a:gd name="connsiteY21" fmla="*/ 6451488 h 6858000"/>
              <a:gd name="connsiteX22" fmla="*/ 282992 w 1556785"/>
              <a:gd name="connsiteY22" fmla="*/ 6451348 h 6858000"/>
              <a:gd name="connsiteX23" fmla="*/ 287350 w 1556785"/>
              <a:gd name="connsiteY23" fmla="*/ 6414240 h 6858000"/>
              <a:gd name="connsiteX24" fmla="*/ 290226 w 1556785"/>
              <a:gd name="connsiteY24" fmla="*/ 6410269 h 6858000"/>
              <a:gd name="connsiteX25" fmla="*/ 290126 w 1556785"/>
              <a:gd name="connsiteY25" fmla="*/ 6384857 h 6858000"/>
              <a:gd name="connsiteX26" fmla="*/ 291643 w 1556785"/>
              <a:gd name="connsiteY26" fmla="*/ 6372381 h 6858000"/>
              <a:gd name="connsiteX27" fmla="*/ 288837 w 1556785"/>
              <a:gd name="connsiteY27" fmla="*/ 6367510 h 6858000"/>
              <a:gd name="connsiteX28" fmla="*/ 292717 w 1556785"/>
              <a:gd name="connsiteY28" fmla="*/ 6349778 h 6858000"/>
              <a:gd name="connsiteX29" fmla="*/ 294382 w 1556785"/>
              <a:gd name="connsiteY29" fmla="*/ 6348250 h 6858000"/>
              <a:gd name="connsiteX30" fmla="*/ 310416 w 1556785"/>
              <a:gd name="connsiteY30" fmla="*/ 6281972 h 6858000"/>
              <a:gd name="connsiteX31" fmla="*/ 321179 w 1556785"/>
              <a:gd name="connsiteY31" fmla="*/ 6211940 h 6858000"/>
              <a:gd name="connsiteX32" fmla="*/ 362674 w 1556785"/>
              <a:gd name="connsiteY32" fmla="*/ 6113913 h 6858000"/>
              <a:gd name="connsiteX33" fmla="*/ 366967 w 1556785"/>
              <a:gd name="connsiteY33" fmla="*/ 6028119 h 6858000"/>
              <a:gd name="connsiteX34" fmla="*/ 393747 w 1556785"/>
              <a:gd name="connsiteY34" fmla="*/ 5934687 h 6858000"/>
              <a:gd name="connsiteX35" fmla="*/ 427759 w 1556785"/>
              <a:gd name="connsiteY35" fmla="*/ 5765594 h 6858000"/>
              <a:gd name="connsiteX36" fmla="*/ 459595 w 1556785"/>
              <a:gd name="connsiteY36" fmla="*/ 5693685 h 6858000"/>
              <a:gd name="connsiteX37" fmla="*/ 479650 w 1556785"/>
              <a:gd name="connsiteY37" fmla="*/ 5665173 h 6858000"/>
              <a:gd name="connsiteX38" fmla="*/ 513367 w 1556785"/>
              <a:gd name="connsiteY38" fmla="*/ 5563435 h 6858000"/>
              <a:gd name="connsiteX39" fmla="*/ 542872 w 1556785"/>
              <a:gd name="connsiteY39" fmla="*/ 5476393 h 6858000"/>
              <a:gd name="connsiteX40" fmla="*/ 574065 w 1556785"/>
              <a:gd name="connsiteY40" fmla="*/ 5396260 h 6858000"/>
              <a:gd name="connsiteX41" fmla="*/ 590046 w 1556785"/>
              <a:gd name="connsiteY41" fmla="*/ 5330009 h 6858000"/>
              <a:gd name="connsiteX42" fmla="*/ 623539 w 1556785"/>
              <a:gd name="connsiteY42" fmla="*/ 5273739 h 6858000"/>
              <a:gd name="connsiteX43" fmla="*/ 633138 w 1556785"/>
              <a:gd name="connsiteY43" fmla="*/ 5241779 h 6858000"/>
              <a:gd name="connsiteX44" fmla="*/ 644364 w 1556785"/>
              <a:gd name="connsiteY44" fmla="*/ 5225268 h 6858000"/>
              <a:gd name="connsiteX45" fmla="*/ 645384 w 1556785"/>
              <a:gd name="connsiteY45" fmla="*/ 5217684 h 6858000"/>
              <a:gd name="connsiteX46" fmla="*/ 652725 w 1556785"/>
              <a:gd name="connsiteY46" fmla="*/ 5193377 h 6858000"/>
              <a:gd name="connsiteX47" fmla="*/ 656028 w 1556785"/>
              <a:gd name="connsiteY47" fmla="*/ 5179288 h 6858000"/>
              <a:gd name="connsiteX48" fmla="*/ 657012 w 1556785"/>
              <a:gd name="connsiteY48" fmla="*/ 5173621 h 6858000"/>
              <a:gd name="connsiteX49" fmla="*/ 652646 w 1556785"/>
              <a:gd name="connsiteY49" fmla="*/ 5159961 h 6858000"/>
              <a:gd name="connsiteX50" fmla="*/ 659323 w 1556785"/>
              <a:gd name="connsiteY50" fmla="*/ 5144295 h 6858000"/>
              <a:gd name="connsiteX51" fmla="*/ 656256 w 1556785"/>
              <a:gd name="connsiteY51" fmla="*/ 5125185 h 6858000"/>
              <a:gd name="connsiteX52" fmla="*/ 663086 w 1556785"/>
              <a:gd name="connsiteY52" fmla="*/ 5121884 h 6858000"/>
              <a:gd name="connsiteX53" fmla="*/ 670122 w 1556785"/>
              <a:gd name="connsiteY53" fmla="*/ 5067850 h 6858000"/>
              <a:gd name="connsiteX54" fmla="*/ 672853 w 1556785"/>
              <a:gd name="connsiteY54" fmla="*/ 5060861 h 6858000"/>
              <a:gd name="connsiteX55" fmla="*/ 669557 w 1556785"/>
              <a:gd name="connsiteY55" fmla="*/ 5034192 h 6858000"/>
              <a:gd name="connsiteX56" fmla="*/ 671111 w 1556785"/>
              <a:gd name="connsiteY56" fmla="*/ 4993030 h 6858000"/>
              <a:gd name="connsiteX57" fmla="*/ 678020 w 1556785"/>
              <a:gd name="connsiteY57" fmla="*/ 4946844 h 6858000"/>
              <a:gd name="connsiteX58" fmla="*/ 673876 w 1556785"/>
              <a:gd name="connsiteY58" fmla="*/ 4932692 h 6858000"/>
              <a:gd name="connsiteX59" fmla="*/ 689279 w 1556785"/>
              <a:gd name="connsiteY59" fmla="*/ 4858827 h 6858000"/>
              <a:gd name="connsiteX60" fmla="*/ 683433 w 1556785"/>
              <a:gd name="connsiteY60" fmla="*/ 4801535 h 6858000"/>
              <a:gd name="connsiteX61" fmla="*/ 691102 w 1556785"/>
              <a:gd name="connsiteY61" fmla="*/ 4797794 h 6858000"/>
              <a:gd name="connsiteX62" fmla="*/ 692396 w 1556785"/>
              <a:gd name="connsiteY62" fmla="*/ 4784526 h 6858000"/>
              <a:gd name="connsiteX63" fmla="*/ 694180 w 1556785"/>
              <a:gd name="connsiteY63" fmla="*/ 4781211 h 6858000"/>
              <a:gd name="connsiteX64" fmla="*/ 702967 w 1556785"/>
              <a:gd name="connsiteY64" fmla="*/ 4761984 h 6858000"/>
              <a:gd name="connsiteX65" fmla="*/ 699015 w 1556785"/>
              <a:gd name="connsiteY65" fmla="*/ 4690749 h 6858000"/>
              <a:gd name="connsiteX66" fmla="*/ 694495 w 1556785"/>
              <a:gd name="connsiteY66" fmla="*/ 4584173 h 6858000"/>
              <a:gd name="connsiteX67" fmla="*/ 689578 w 1556785"/>
              <a:gd name="connsiteY67" fmla="*/ 4444346 h 6858000"/>
              <a:gd name="connsiteX68" fmla="*/ 686143 w 1556785"/>
              <a:gd name="connsiteY68" fmla="*/ 4375228 h 6858000"/>
              <a:gd name="connsiteX69" fmla="*/ 666796 w 1556785"/>
              <a:gd name="connsiteY69" fmla="*/ 4214165 h 6858000"/>
              <a:gd name="connsiteX70" fmla="*/ 670869 w 1556785"/>
              <a:gd name="connsiteY70" fmla="*/ 4090296 h 6858000"/>
              <a:gd name="connsiteX71" fmla="*/ 656125 w 1556785"/>
              <a:gd name="connsiteY71" fmla="*/ 4033999 h 6858000"/>
              <a:gd name="connsiteX72" fmla="*/ 657274 w 1556785"/>
              <a:gd name="connsiteY72" fmla="*/ 4031933 h 6858000"/>
              <a:gd name="connsiteX73" fmla="*/ 655850 w 1556785"/>
              <a:gd name="connsiteY73" fmla="*/ 4013953 h 6858000"/>
              <a:gd name="connsiteX74" fmla="*/ 642145 w 1556785"/>
              <a:gd name="connsiteY74" fmla="*/ 3974753 h 6858000"/>
              <a:gd name="connsiteX75" fmla="*/ 643743 w 1556785"/>
              <a:gd name="connsiteY75" fmla="*/ 3969950 h 6858000"/>
              <a:gd name="connsiteX76" fmla="*/ 637165 w 1556785"/>
              <a:gd name="connsiteY76" fmla="*/ 3933779 h 6858000"/>
              <a:gd name="connsiteX77" fmla="*/ 638496 w 1556785"/>
              <a:gd name="connsiteY77" fmla="*/ 3933093 h 6858000"/>
              <a:gd name="connsiteX78" fmla="*/ 642850 w 1556785"/>
              <a:gd name="connsiteY78" fmla="*/ 3922082 h 6858000"/>
              <a:gd name="connsiteX79" fmla="*/ 647928 w 1556785"/>
              <a:gd name="connsiteY79" fmla="*/ 3901461 h 6858000"/>
              <a:gd name="connsiteX80" fmla="*/ 670522 w 1556785"/>
              <a:gd name="connsiteY80" fmla="*/ 3813873 h 6858000"/>
              <a:gd name="connsiteX81" fmla="*/ 669947 w 1556785"/>
              <a:gd name="connsiteY81" fmla="*/ 3806161 h 6858000"/>
              <a:gd name="connsiteX82" fmla="*/ 670254 w 1556785"/>
              <a:gd name="connsiteY82" fmla="*/ 3805957 h 6858000"/>
              <a:gd name="connsiteX83" fmla="*/ 670281 w 1556785"/>
              <a:gd name="connsiteY83" fmla="*/ 3797724 h 6858000"/>
              <a:gd name="connsiteX84" fmla="*/ 668896 w 1556785"/>
              <a:gd name="connsiteY84" fmla="*/ 3792098 h 6858000"/>
              <a:gd name="connsiteX85" fmla="*/ 667780 w 1556785"/>
              <a:gd name="connsiteY85" fmla="*/ 3777135 h 6858000"/>
              <a:gd name="connsiteX86" fmla="*/ 669513 w 1556785"/>
              <a:gd name="connsiteY86" fmla="*/ 3771656 h 6858000"/>
              <a:gd name="connsiteX87" fmla="*/ 673256 w 1556785"/>
              <a:gd name="connsiteY87" fmla="*/ 3769007 h 6858000"/>
              <a:gd name="connsiteX88" fmla="*/ 672722 w 1556785"/>
              <a:gd name="connsiteY88" fmla="*/ 3767709 h 6858000"/>
              <a:gd name="connsiteX89" fmla="*/ 681418 w 1556785"/>
              <a:gd name="connsiteY89" fmla="*/ 3738082 h 6858000"/>
              <a:gd name="connsiteX90" fmla="*/ 688764 w 1556785"/>
              <a:gd name="connsiteY90" fmla="*/ 3673397 h 6858000"/>
              <a:gd name="connsiteX91" fmla="*/ 688060 w 1556785"/>
              <a:gd name="connsiteY91" fmla="*/ 3637109 h 6858000"/>
              <a:gd name="connsiteX92" fmla="*/ 691503 w 1556785"/>
              <a:gd name="connsiteY92" fmla="*/ 3536883 h 6858000"/>
              <a:gd name="connsiteX93" fmla="*/ 699041 w 1556785"/>
              <a:gd name="connsiteY93" fmla="*/ 3435652 h 6858000"/>
              <a:gd name="connsiteX94" fmla="*/ 700712 w 1556785"/>
              <a:gd name="connsiteY94" fmla="*/ 3307769 h 6858000"/>
              <a:gd name="connsiteX95" fmla="*/ 718275 w 1556785"/>
              <a:gd name="connsiteY95" fmla="*/ 3250522 h 6858000"/>
              <a:gd name="connsiteX96" fmla="*/ 718700 w 1556785"/>
              <a:gd name="connsiteY96" fmla="*/ 3229163 h 6858000"/>
              <a:gd name="connsiteX97" fmla="*/ 720523 w 1556785"/>
              <a:gd name="connsiteY97" fmla="*/ 3217217 h 6858000"/>
              <a:gd name="connsiteX98" fmla="*/ 707358 w 1556785"/>
              <a:gd name="connsiteY98" fmla="*/ 3183755 h 6858000"/>
              <a:gd name="connsiteX99" fmla="*/ 707859 w 1556785"/>
              <a:gd name="connsiteY99" fmla="*/ 3178642 h 6858000"/>
              <a:gd name="connsiteX100" fmla="*/ 695459 w 1556785"/>
              <a:gd name="connsiteY100" fmla="*/ 3158586 h 6858000"/>
              <a:gd name="connsiteX101" fmla="*/ 680644 w 1556785"/>
              <a:gd name="connsiteY101" fmla="*/ 3129034 h 6858000"/>
              <a:gd name="connsiteX102" fmla="*/ 681309 w 1556785"/>
              <a:gd name="connsiteY102" fmla="*/ 3126682 h 6858000"/>
              <a:gd name="connsiteX103" fmla="*/ 672177 w 1556785"/>
              <a:gd name="connsiteY103" fmla="*/ 3114519 h 6858000"/>
              <a:gd name="connsiteX104" fmla="*/ 658786 w 1556785"/>
              <a:gd name="connsiteY104" fmla="*/ 3106272 h 6858000"/>
              <a:gd name="connsiteX105" fmla="*/ 631516 w 1556785"/>
              <a:gd name="connsiteY105" fmla="*/ 2958185 h 6858000"/>
              <a:gd name="connsiteX106" fmla="*/ 574130 w 1556785"/>
              <a:gd name="connsiteY106" fmla="*/ 2762989 h 6858000"/>
              <a:gd name="connsiteX107" fmla="*/ 523048 w 1556785"/>
              <a:gd name="connsiteY107" fmla="*/ 2554718 h 6858000"/>
              <a:gd name="connsiteX108" fmla="*/ 503142 w 1556785"/>
              <a:gd name="connsiteY108" fmla="*/ 2485734 h 6858000"/>
              <a:gd name="connsiteX109" fmla="*/ 493865 w 1556785"/>
              <a:gd name="connsiteY109" fmla="*/ 2447068 h 6858000"/>
              <a:gd name="connsiteX110" fmla="*/ 480826 w 1556785"/>
              <a:gd name="connsiteY110" fmla="*/ 2425819 h 6858000"/>
              <a:gd name="connsiteX111" fmla="*/ 486825 w 1556785"/>
              <a:gd name="connsiteY111" fmla="*/ 2402874 h 6858000"/>
              <a:gd name="connsiteX112" fmla="*/ 489437 w 1556785"/>
              <a:gd name="connsiteY112" fmla="*/ 2381443 h 6858000"/>
              <a:gd name="connsiteX113" fmla="*/ 465766 w 1556785"/>
              <a:gd name="connsiteY113" fmla="*/ 2261920 h 6858000"/>
              <a:gd name="connsiteX114" fmla="*/ 455653 w 1556785"/>
              <a:gd name="connsiteY114" fmla="*/ 2195378 h 6858000"/>
              <a:gd name="connsiteX115" fmla="*/ 439870 w 1556785"/>
              <a:gd name="connsiteY115" fmla="*/ 2155135 h 6858000"/>
              <a:gd name="connsiteX116" fmla="*/ 437328 w 1556785"/>
              <a:gd name="connsiteY116" fmla="*/ 2118008 h 6858000"/>
              <a:gd name="connsiteX117" fmla="*/ 438321 w 1556785"/>
              <a:gd name="connsiteY117" fmla="*/ 2050531 h 6858000"/>
              <a:gd name="connsiteX118" fmla="*/ 430127 w 1556785"/>
              <a:gd name="connsiteY118" fmla="*/ 1963269 h 6858000"/>
              <a:gd name="connsiteX119" fmla="*/ 411305 w 1556785"/>
              <a:gd name="connsiteY119" fmla="*/ 1906352 h 6858000"/>
              <a:gd name="connsiteX120" fmla="*/ 387862 w 1556785"/>
              <a:gd name="connsiteY120" fmla="*/ 1861531 h 6858000"/>
              <a:gd name="connsiteX121" fmla="*/ 341661 w 1556785"/>
              <a:gd name="connsiteY121" fmla="*/ 1732919 h 6858000"/>
              <a:gd name="connsiteX122" fmla="*/ 313972 w 1556785"/>
              <a:gd name="connsiteY122" fmla="*/ 1663540 h 6858000"/>
              <a:gd name="connsiteX123" fmla="*/ 313098 w 1556785"/>
              <a:gd name="connsiteY123" fmla="*/ 1615777 h 6858000"/>
              <a:gd name="connsiteX124" fmla="*/ 293893 w 1556785"/>
              <a:gd name="connsiteY124" fmla="*/ 1563678 h 6858000"/>
              <a:gd name="connsiteX125" fmla="*/ 306973 w 1556785"/>
              <a:gd name="connsiteY125" fmla="*/ 1519474 h 6858000"/>
              <a:gd name="connsiteX126" fmla="*/ 299715 w 1556785"/>
              <a:gd name="connsiteY126" fmla="*/ 1477995 h 6858000"/>
              <a:gd name="connsiteX127" fmla="*/ 285800 w 1556785"/>
              <a:gd name="connsiteY127" fmla="*/ 1373769 h 6858000"/>
              <a:gd name="connsiteX128" fmla="*/ 294107 w 1556785"/>
              <a:gd name="connsiteY128" fmla="*/ 1307086 h 6858000"/>
              <a:gd name="connsiteX129" fmla="*/ 295295 w 1556785"/>
              <a:gd name="connsiteY129" fmla="*/ 1189033 h 6858000"/>
              <a:gd name="connsiteX130" fmla="*/ 299980 w 1556785"/>
              <a:gd name="connsiteY130" fmla="*/ 1168288 h 6858000"/>
              <a:gd name="connsiteX131" fmla="*/ 292262 w 1556785"/>
              <a:gd name="connsiteY131" fmla="*/ 1142577 h 6858000"/>
              <a:gd name="connsiteX132" fmla="*/ 281568 w 1556785"/>
              <a:gd name="connsiteY132" fmla="*/ 1088484 h 6858000"/>
              <a:gd name="connsiteX133" fmla="*/ 270304 w 1556785"/>
              <a:gd name="connsiteY133" fmla="*/ 1016103 h 6858000"/>
              <a:gd name="connsiteX134" fmla="*/ 271760 w 1556785"/>
              <a:gd name="connsiteY134" fmla="*/ 932283 h 6858000"/>
              <a:gd name="connsiteX135" fmla="*/ 273996 w 1556785"/>
              <a:gd name="connsiteY135" fmla="*/ 915925 h 6858000"/>
              <a:gd name="connsiteX136" fmla="*/ 266625 w 1556785"/>
              <a:gd name="connsiteY136" fmla="*/ 896999 h 6858000"/>
              <a:gd name="connsiteX137" fmla="*/ 236033 w 1556785"/>
              <a:gd name="connsiteY137" fmla="*/ 821517 h 6858000"/>
              <a:gd name="connsiteX138" fmla="*/ 214983 w 1556785"/>
              <a:gd name="connsiteY138" fmla="*/ 751353 h 6858000"/>
              <a:gd name="connsiteX139" fmla="*/ 214541 w 1556785"/>
              <a:gd name="connsiteY139" fmla="*/ 721230 h 6858000"/>
              <a:gd name="connsiteX140" fmla="*/ 200212 w 1556785"/>
              <a:gd name="connsiteY140" fmla="*/ 681659 h 6858000"/>
              <a:gd name="connsiteX141" fmla="*/ 185631 w 1556785"/>
              <a:gd name="connsiteY141" fmla="*/ 635218 h 6858000"/>
              <a:gd name="connsiteX142" fmla="*/ 190642 w 1556785"/>
              <a:gd name="connsiteY142" fmla="*/ 613763 h 6858000"/>
              <a:gd name="connsiteX143" fmla="*/ 176584 w 1556785"/>
              <a:gd name="connsiteY143" fmla="*/ 598582 h 6858000"/>
              <a:gd name="connsiteX144" fmla="*/ 176265 w 1556785"/>
              <a:gd name="connsiteY144" fmla="*/ 576846 h 6858000"/>
              <a:gd name="connsiteX145" fmla="*/ 155891 w 1556785"/>
              <a:gd name="connsiteY145" fmla="*/ 530055 h 6858000"/>
              <a:gd name="connsiteX146" fmla="*/ 146327 w 1556785"/>
              <a:gd name="connsiteY146" fmla="*/ 448559 h 6858000"/>
              <a:gd name="connsiteX147" fmla="*/ 152749 w 1556785"/>
              <a:gd name="connsiteY147" fmla="*/ 441529 h 6858000"/>
              <a:gd name="connsiteX148" fmla="*/ 151970 w 1556785"/>
              <a:gd name="connsiteY148" fmla="*/ 428927 h 6858000"/>
              <a:gd name="connsiteX149" fmla="*/ 141374 w 1556785"/>
              <a:gd name="connsiteY149" fmla="*/ 430161 h 6858000"/>
              <a:gd name="connsiteX150" fmla="*/ 118394 w 1556785"/>
              <a:gd name="connsiteY150" fmla="*/ 367211 h 6858000"/>
              <a:gd name="connsiteX151" fmla="*/ 75886 w 1556785"/>
              <a:gd name="connsiteY151" fmla="*/ 302178 h 6858000"/>
              <a:gd name="connsiteX152" fmla="*/ 54558 w 1556785"/>
              <a:gd name="connsiteY152" fmla="*/ 211375 h 6858000"/>
              <a:gd name="connsiteX153" fmla="*/ 45886 w 1556785"/>
              <a:gd name="connsiteY153" fmla="*/ 184179 h 6858000"/>
              <a:gd name="connsiteX154" fmla="*/ 0 w 1556785"/>
              <a:gd name="connsiteY154" fmla="*/ 13677 h 6858000"/>
              <a:gd name="connsiteX155" fmla="*/ 48246 w 1556785"/>
              <a:gd name="connsiteY155" fmla="*/ 0 h 6858000"/>
              <a:gd name="connsiteX0" fmla="*/ 6323 w 1514862"/>
              <a:gd name="connsiteY0" fmla="*/ 0 h 6858000"/>
              <a:gd name="connsiteX1" fmla="*/ 1514862 w 1514862"/>
              <a:gd name="connsiteY1" fmla="*/ 0 h 6858000"/>
              <a:gd name="connsiteX2" fmla="*/ 1514862 w 1514862"/>
              <a:gd name="connsiteY2" fmla="*/ 6858000 h 6858000"/>
              <a:gd name="connsiteX3" fmla="*/ 63497 w 1514862"/>
              <a:gd name="connsiteY3" fmla="*/ 6858000 h 6858000"/>
              <a:gd name="connsiteX4" fmla="*/ 63638 w 1514862"/>
              <a:gd name="connsiteY4" fmla="*/ 6857735 h 6858000"/>
              <a:gd name="connsiteX5" fmla="*/ 75687 w 1514862"/>
              <a:gd name="connsiteY5" fmla="*/ 6809549 h 6858000"/>
              <a:gd name="connsiteX6" fmla="*/ 107898 w 1514862"/>
              <a:gd name="connsiteY6" fmla="*/ 6715115 h 6858000"/>
              <a:gd name="connsiteX7" fmla="*/ 117749 w 1514862"/>
              <a:gd name="connsiteY7" fmla="*/ 6680170 h 6858000"/>
              <a:gd name="connsiteX8" fmla="*/ 143299 w 1514862"/>
              <a:gd name="connsiteY8" fmla="*/ 6621207 h 6858000"/>
              <a:gd name="connsiteX9" fmla="*/ 159956 w 1514862"/>
              <a:gd name="connsiteY9" fmla="*/ 6596265 h 6858000"/>
              <a:gd name="connsiteX10" fmla="*/ 159835 w 1514862"/>
              <a:gd name="connsiteY10" fmla="*/ 6594818 h 6858000"/>
              <a:gd name="connsiteX11" fmla="*/ 164080 w 1514862"/>
              <a:gd name="connsiteY11" fmla="*/ 6593735 h 6858000"/>
              <a:gd name="connsiteX12" fmla="*/ 167277 w 1514862"/>
              <a:gd name="connsiteY12" fmla="*/ 6589172 h 6858000"/>
              <a:gd name="connsiteX13" fmla="*/ 170571 w 1514862"/>
              <a:gd name="connsiteY13" fmla="*/ 6574442 h 6858000"/>
              <a:gd name="connsiteX14" fmla="*/ 170911 w 1514862"/>
              <a:gd name="connsiteY14" fmla="*/ 6568530 h 6858000"/>
              <a:gd name="connsiteX15" fmla="*/ 173320 w 1514862"/>
              <a:gd name="connsiteY15" fmla="*/ 6560674 h 6858000"/>
              <a:gd name="connsiteX16" fmla="*/ 173665 w 1514862"/>
              <a:gd name="connsiteY16" fmla="*/ 6560598 h 6858000"/>
              <a:gd name="connsiteX17" fmla="*/ 175362 w 1514862"/>
              <a:gd name="connsiteY17" fmla="*/ 6553006 h 6858000"/>
              <a:gd name="connsiteX18" fmla="*/ 180058 w 1514862"/>
              <a:gd name="connsiteY18" fmla="*/ 6514360 h 6858000"/>
              <a:gd name="connsiteX19" fmla="*/ 221712 w 1514862"/>
              <a:gd name="connsiteY19" fmla="*/ 6478062 h 6858000"/>
              <a:gd name="connsiteX20" fmla="*/ 232401 w 1514862"/>
              <a:gd name="connsiteY20" fmla="*/ 6460325 h 6858000"/>
              <a:gd name="connsiteX21" fmla="*/ 239634 w 1514862"/>
              <a:gd name="connsiteY21" fmla="*/ 6451488 h 6858000"/>
              <a:gd name="connsiteX22" fmla="*/ 241069 w 1514862"/>
              <a:gd name="connsiteY22" fmla="*/ 6451348 h 6858000"/>
              <a:gd name="connsiteX23" fmla="*/ 245427 w 1514862"/>
              <a:gd name="connsiteY23" fmla="*/ 6414240 h 6858000"/>
              <a:gd name="connsiteX24" fmla="*/ 248303 w 1514862"/>
              <a:gd name="connsiteY24" fmla="*/ 6410269 h 6858000"/>
              <a:gd name="connsiteX25" fmla="*/ 248203 w 1514862"/>
              <a:gd name="connsiteY25" fmla="*/ 6384857 h 6858000"/>
              <a:gd name="connsiteX26" fmla="*/ 249720 w 1514862"/>
              <a:gd name="connsiteY26" fmla="*/ 6372381 h 6858000"/>
              <a:gd name="connsiteX27" fmla="*/ 246914 w 1514862"/>
              <a:gd name="connsiteY27" fmla="*/ 6367510 h 6858000"/>
              <a:gd name="connsiteX28" fmla="*/ 250794 w 1514862"/>
              <a:gd name="connsiteY28" fmla="*/ 6349778 h 6858000"/>
              <a:gd name="connsiteX29" fmla="*/ 252459 w 1514862"/>
              <a:gd name="connsiteY29" fmla="*/ 6348250 h 6858000"/>
              <a:gd name="connsiteX30" fmla="*/ 268493 w 1514862"/>
              <a:gd name="connsiteY30" fmla="*/ 6281972 h 6858000"/>
              <a:gd name="connsiteX31" fmla="*/ 279256 w 1514862"/>
              <a:gd name="connsiteY31" fmla="*/ 6211940 h 6858000"/>
              <a:gd name="connsiteX32" fmla="*/ 320751 w 1514862"/>
              <a:gd name="connsiteY32" fmla="*/ 6113913 h 6858000"/>
              <a:gd name="connsiteX33" fmla="*/ 325044 w 1514862"/>
              <a:gd name="connsiteY33" fmla="*/ 6028119 h 6858000"/>
              <a:gd name="connsiteX34" fmla="*/ 351824 w 1514862"/>
              <a:gd name="connsiteY34" fmla="*/ 5934687 h 6858000"/>
              <a:gd name="connsiteX35" fmla="*/ 385836 w 1514862"/>
              <a:gd name="connsiteY35" fmla="*/ 5765594 h 6858000"/>
              <a:gd name="connsiteX36" fmla="*/ 417672 w 1514862"/>
              <a:gd name="connsiteY36" fmla="*/ 5693685 h 6858000"/>
              <a:gd name="connsiteX37" fmla="*/ 437727 w 1514862"/>
              <a:gd name="connsiteY37" fmla="*/ 5665173 h 6858000"/>
              <a:gd name="connsiteX38" fmla="*/ 471444 w 1514862"/>
              <a:gd name="connsiteY38" fmla="*/ 5563435 h 6858000"/>
              <a:gd name="connsiteX39" fmla="*/ 500949 w 1514862"/>
              <a:gd name="connsiteY39" fmla="*/ 5476393 h 6858000"/>
              <a:gd name="connsiteX40" fmla="*/ 532142 w 1514862"/>
              <a:gd name="connsiteY40" fmla="*/ 5396260 h 6858000"/>
              <a:gd name="connsiteX41" fmla="*/ 548123 w 1514862"/>
              <a:gd name="connsiteY41" fmla="*/ 5330009 h 6858000"/>
              <a:gd name="connsiteX42" fmla="*/ 581616 w 1514862"/>
              <a:gd name="connsiteY42" fmla="*/ 5273739 h 6858000"/>
              <a:gd name="connsiteX43" fmla="*/ 591215 w 1514862"/>
              <a:gd name="connsiteY43" fmla="*/ 5241779 h 6858000"/>
              <a:gd name="connsiteX44" fmla="*/ 602441 w 1514862"/>
              <a:gd name="connsiteY44" fmla="*/ 5225268 h 6858000"/>
              <a:gd name="connsiteX45" fmla="*/ 603461 w 1514862"/>
              <a:gd name="connsiteY45" fmla="*/ 5217684 h 6858000"/>
              <a:gd name="connsiteX46" fmla="*/ 610802 w 1514862"/>
              <a:gd name="connsiteY46" fmla="*/ 5193377 h 6858000"/>
              <a:gd name="connsiteX47" fmla="*/ 614105 w 1514862"/>
              <a:gd name="connsiteY47" fmla="*/ 5179288 h 6858000"/>
              <a:gd name="connsiteX48" fmla="*/ 615089 w 1514862"/>
              <a:gd name="connsiteY48" fmla="*/ 5173621 h 6858000"/>
              <a:gd name="connsiteX49" fmla="*/ 610723 w 1514862"/>
              <a:gd name="connsiteY49" fmla="*/ 5159961 h 6858000"/>
              <a:gd name="connsiteX50" fmla="*/ 617400 w 1514862"/>
              <a:gd name="connsiteY50" fmla="*/ 5144295 h 6858000"/>
              <a:gd name="connsiteX51" fmla="*/ 614333 w 1514862"/>
              <a:gd name="connsiteY51" fmla="*/ 5125185 h 6858000"/>
              <a:gd name="connsiteX52" fmla="*/ 621163 w 1514862"/>
              <a:gd name="connsiteY52" fmla="*/ 5121884 h 6858000"/>
              <a:gd name="connsiteX53" fmla="*/ 628199 w 1514862"/>
              <a:gd name="connsiteY53" fmla="*/ 5067850 h 6858000"/>
              <a:gd name="connsiteX54" fmla="*/ 630930 w 1514862"/>
              <a:gd name="connsiteY54" fmla="*/ 5060861 h 6858000"/>
              <a:gd name="connsiteX55" fmla="*/ 627634 w 1514862"/>
              <a:gd name="connsiteY55" fmla="*/ 5034192 h 6858000"/>
              <a:gd name="connsiteX56" fmla="*/ 629188 w 1514862"/>
              <a:gd name="connsiteY56" fmla="*/ 4993030 h 6858000"/>
              <a:gd name="connsiteX57" fmla="*/ 636097 w 1514862"/>
              <a:gd name="connsiteY57" fmla="*/ 4946844 h 6858000"/>
              <a:gd name="connsiteX58" fmla="*/ 631953 w 1514862"/>
              <a:gd name="connsiteY58" fmla="*/ 4932692 h 6858000"/>
              <a:gd name="connsiteX59" fmla="*/ 647356 w 1514862"/>
              <a:gd name="connsiteY59" fmla="*/ 4858827 h 6858000"/>
              <a:gd name="connsiteX60" fmla="*/ 641510 w 1514862"/>
              <a:gd name="connsiteY60" fmla="*/ 4801535 h 6858000"/>
              <a:gd name="connsiteX61" fmla="*/ 649179 w 1514862"/>
              <a:gd name="connsiteY61" fmla="*/ 4797794 h 6858000"/>
              <a:gd name="connsiteX62" fmla="*/ 650473 w 1514862"/>
              <a:gd name="connsiteY62" fmla="*/ 4784526 h 6858000"/>
              <a:gd name="connsiteX63" fmla="*/ 652257 w 1514862"/>
              <a:gd name="connsiteY63" fmla="*/ 4781211 h 6858000"/>
              <a:gd name="connsiteX64" fmla="*/ 661044 w 1514862"/>
              <a:gd name="connsiteY64" fmla="*/ 4761984 h 6858000"/>
              <a:gd name="connsiteX65" fmla="*/ 657092 w 1514862"/>
              <a:gd name="connsiteY65" fmla="*/ 4690749 h 6858000"/>
              <a:gd name="connsiteX66" fmla="*/ 652572 w 1514862"/>
              <a:gd name="connsiteY66" fmla="*/ 4584173 h 6858000"/>
              <a:gd name="connsiteX67" fmla="*/ 647655 w 1514862"/>
              <a:gd name="connsiteY67" fmla="*/ 4444346 h 6858000"/>
              <a:gd name="connsiteX68" fmla="*/ 644220 w 1514862"/>
              <a:gd name="connsiteY68" fmla="*/ 4375228 h 6858000"/>
              <a:gd name="connsiteX69" fmla="*/ 624873 w 1514862"/>
              <a:gd name="connsiteY69" fmla="*/ 4214165 h 6858000"/>
              <a:gd name="connsiteX70" fmla="*/ 628946 w 1514862"/>
              <a:gd name="connsiteY70" fmla="*/ 4090296 h 6858000"/>
              <a:gd name="connsiteX71" fmla="*/ 614202 w 1514862"/>
              <a:gd name="connsiteY71" fmla="*/ 4033999 h 6858000"/>
              <a:gd name="connsiteX72" fmla="*/ 615351 w 1514862"/>
              <a:gd name="connsiteY72" fmla="*/ 4031933 h 6858000"/>
              <a:gd name="connsiteX73" fmla="*/ 613927 w 1514862"/>
              <a:gd name="connsiteY73" fmla="*/ 4013953 h 6858000"/>
              <a:gd name="connsiteX74" fmla="*/ 600222 w 1514862"/>
              <a:gd name="connsiteY74" fmla="*/ 3974753 h 6858000"/>
              <a:gd name="connsiteX75" fmla="*/ 601820 w 1514862"/>
              <a:gd name="connsiteY75" fmla="*/ 3969950 h 6858000"/>
              <a:gd name="connsiteX76" fmla="*/ 595242 w 1514862"/>
              <a:gd name="connsiteY76" fmla="*/ 3933779 h 6858000"/>
              <a:gd name="connsiteX77" fmla="*/ 596573 w 1514862"/>
              <a:gd name="connsiteY77" fmla="*/ 3933093 h 6858000"/>
              <a:gd name="connsiteX78" fmla="*/ 600927 w 1514862"/>
              <a:gd name="connsiteY78" fmla="*/ 3922082 h 6858000"/>
              <a:gd name="connsiteX79" fmla="*/ 606005 w 1514862"/>
              <a:gd name="connsiteY79" fmla="*/ 3901461 h 6858000"/>
              <a:gd name="connsiteX80" fmla="*/ 628599 w 1514862"/>
              <a:gd name="connsiteY80" fmla="*/ 3813873 h 6858000"/>
              <a:gd name="connsiteX81" fmla="*/ 628024 w 1514862"/>
              <a:gd name="connsiteY81" fmla="*/ 3806161 h 6858000"/>
              <a:gd name="connsiteX82" fmla="*/ 628331 w 1514862"/>
              <a:gd name="connsiteY82" fmla="*/ 3805957 h 6858000"/>
              <a:gd name="connsiteX83" fmla="*/ 628358 w 1514862"/>
              <a:gd name="connsiteY83" fmla="*/ 3797724 h 6858000"/>
              <a:gd name="connsiteX84" fmla="*/ 626973 w 1514862"/>
              <a:gd name="connsiteY84" fmla="*/ 3792098 h 6858000"/>
              <a:gd name="connsiteX85" fmla="*/ 625857 w 1514862"/>
              <a:gd name="connsiteY85" fmla="*/ 3777135 h 6858000"/>
              <a:gd name="connsiteX86" fmla="*/ 627590 w 1514862"/>
              <a:gd name="connsiteY86" fmla="*/ 3771656 h 6858000"/>
              <a:gd name="connsiteX87" fmla="*/ 631333 w 1514862"/>
              <a:gd name="connsiteY87" fmla="*/ 3769007 h 6858000"/>
              <a:gd name="connsiteX88" fmla="*/ 630799 w 1514862"/>
              <a:gd name="connsiteY88" fmla="*/ 3767709 h 6858000"/>
              <a:gd name="connsiteX89" fmla="*/ 639495 w 1514862"/>
              <a:gd name="connsiteY89" fmla="*/ 3738082 h 6858000"/>
              <a:gd name="connsiteX90" fmla="*/ 646841 w 1514862"/>
              <a:gd name="connsiteY90" fmla="*/ 3673397 h 6858000"/>
              <a:gd name="connsiteX91" fmla="*/ 646137 w 1514862"/>
              <a:gd name="connsiteY91" fmla="*/ 3637109 h 6858000"/>
              <a:gd name="connsiteX92" fmla="*/ 649580 w 1514862"/>
              <a:gd name="connsiteY92" fmla="*/ 3536883 h 6858000"/>
              <a:gd name="connsiteX93" fmla="*/ 657118 w 1514862"/>
              <a:gd name="connsiteY93" fmla="*/ 3435652 h 6858000"/>
              <a:gd name="connsiteX94" fmla="*/ 658789 w 1514862"/>
              <a:gd name="connsiteY94" fmla="*/ 3307769 h 6858000"/>
              <a:gd name="connsiteX95" fmla="*/ 676352 w 1514862"/>
              <a:gd name="connsiteY95" fmla="*/ 3250522 h 6858000"/>
              <a:gd name="connsiteX96" fmla="*/ 676777 w 1514862"/>
              <a:gd name="connsiteY96" fmla="*/ 3229163 h 6858000"/>
              <a:gd name="connsiteX97" fmla="*/ 678600 w 1514862"/>
              <a:gd name="connsiteY97" fmla="*/ 3217217 h 6858000"/>
              <a:gd name="connsiteX98" fmla="*/ 665435 w 1514862"/>
              <a:gd name="connsiteY98" fmla="*/ 3183755 h 6858000"/>
              <a:gd name="connsiteX99" fmla="*/ 665936 w 1514862"/>
              <a:gd name="connsiteY99" fmla="*/ 3178642 h 6858000"/>
              <a:gd name="connsiteX100" fmla="*/ 653536 w 1514862"/>
              <a:gd name="connsiteY100" fmla="*/ 3158586 h 6858000"/>
              <a:gd name="connsiteX101" fmla="*/ 638721 w 1514862"/>
              <a:gd name="connsiteY101" fmla="*/ 3129034 h 6858000"/>
              <a:gd name="connsiteX102" fmla="*/ 639386 w 1514862"/>
              <a:gd name="connsiteY102" fmla="*/ 3126682 h 6858000"/>
              <a:gd name="connsiteX103" fmla="*/ 630254 w 1514862"/>
              <a:gd name="connsiteY103" fmla="*/ 3114519 h 6858000"/>
              <a:gd name="connsiteX104" fmla="*/ 616863 w 1514862"/>
              <a:gd name="connsiteY104" fmla="*/ 3106272 h 6858000"/>
              <a:gd name="connsiteX105" fmla="*/ 589593 w 1514862"/>
              <a:gd name="connsiteY105" fmla="*/ 2958185 h 6858000"/>
              <a:gd name="connsiteX106" fmla="*/ 532207 w 1514862"/>
              <a:gd name="connsiteY106" fmla="*/ 2762989 h 6858000"/>
              <a:gd name="connsiteX107" fmla="*/ 481125 w 1514862"/>
              <a:gd name="connsiteY107" fmla="*/ 2554718 h 6858000"/>
              <a:gd name="connsiteX108" fmla="*/ 461219 w 1514862"/>
              <a:gd name="connsiteY108" fmla="*/ 2485734 h 6858000"/>
              <a:gd name="connsiteX109" fmla="*/ 451942 w 1514862"/>
              <a:gd name="connsiteY109" fmla="*/ 2447068 h 6858000"/>
              <a:gd name="connsiteX110" fmla="*/ 438903 w 1514862"/>
              <a:gd name="connsiteY110" fmla="*/ 2425819 h 6858000"/>
              <a:gd name="connsiteX111" fmla="*/ 444902 w 1514862"/>
              <a:gd name="connsiteY111" fmla="*/ 2402874 h 6858000"/>
              <a:gd name="connsiteX112" fmla="*/ 447514 w 1514862"/>
              <a:gd name="connsiteY112" fmla="*/ 2381443 h 6858000"/>
              <a:gd name="connsiteX113" fmla="*/ 423843 w 1514862"/>
              <a:gd name="connsiteY113" fmla="*/ 2261920 h 6858000"/>
              <a:gd name="connsiteX114" fmla="*/ 413730 w 1514862"/>
              <a:gd name="connsiteY114" fmla="*/ 2195378 h 6858000"/>
              <a:gd name="connsiteX115" fmla="*/ 397947 w 1514862"/>
              <a:gd name="connsiteY115" fmla="*/ 2155135 h 6858000"/>
              <a:gd name="connsiteX116" fmla="*/ 395405 w 1514862"/>
              <a:gd name="connsiteY116" fmla="*/ 2118008 h 6858000"/>
              <a:gd name="connsiteX117" fmla="*/ 396398 w 1514862"/>
              <a:gd name="connsiteY117" fmla="*/ 2050531 h 6858000"/>
              <a:gd name="connsiteX118" fmla="*/ 388204 w 1514862"/>
              <a:gd name="connsiteY118" fmla="*/ 1963269 h 6858000"/>
              <a:gd name="connsiteX119" fmla="*/ 369382 w 1514862"/>
              <a:gd name="connsiteY119" fmla="*/ 1906352 h 6858000"/>
              <a:gd name="connsiteX120" fmla="*/ 345939 w 1514862"/>
              <a:gd name="connsiteY120" fmla="*/ 1861531 h 6858000"/>
              <a:gd name="connsiteX121" fmla="*/ 299738 w 1514862"/>
              <a:gd name="connsiteY121" fmla="*/ 1732919 h 6858000"/>
              <a:gd name="connsiteX122" fmla="*/ 272049 w 1514862"/>
              <a:gd name="connsiteY122" fmla="*/ 1663540 h 6858000"/>
              <a:gd name="connsiteX123" fmla="*/ 271175 w 1514862"/>
              <a:gd name="connsiteY123" fmla="*/ 1615777 h 6858000"/>
              <a:gd name="connsiteX124" fmla="*/ 251970 w 1514862"/>
              <a:gd name="connsiteY124" fmla="*/ 1563678 h 6858000"/>
              <a:gd name="connsiteX125" fmla="*/ 265050 w 1514862"/>
              <a:gd name="connsiteY125" fmla="*/ 1519474 h 6858000"/>
              <a:gd name="connsiteX126" fmla="*/ 257792 w 1514862"/>
              <a:gd name="connsiteY126" fmla="*/ 1477995 h 6858000"/>
              <a:gd name="connsiteX127" fmla="*/ 243877 w 1514862"/>
              <a:gd name="connsiteY127" fmla="*/ 1373769 h 6858000"/>
              <a:gd name="connsiteX128" fmla="*/ 252184 w 1514862"/>
              <a:gd name="connsiteY128" fmla="*/ 1307086 h 6858000"/>
              <a:gd name="connsiteX129" fmla="*/ 253372 w 1514862"/>
              <a:gd name="connsiteY129" fmla="*/ 1189033 h 6858000"/>
              <a:gd name="connsiteX130" fmla="*/ 258057 w 1514862"/>
              <a:gd name="connsiteY130" fmla="*/ 1168288 h 6858000"/>
              <a:gd name="connsiteX131" fmla="*/ 250339 w 1514862"/>
              <a:gd name="connsiteY131" fmla="*/ 1142577 h 6858000"/>
              <a:gd name="connsiteX132" fmla="*/ 239645 w 1514862"/>
              <a:gd name="connsiteY132" fmla="*/ 1088484 h 6858000"/>
              <a:gd name="connsiteX133" fmla="*/ 228381 w 1514862"/>
              <a:gd name="connsiteY133" fmla="*/ 1016103 h 6858000"/>
              <a:gd name="connsiteX134" fmla="*/ 229837 w 1514862"/>
              <a:gd name="connsiteY134" fmla="*/ 932283 h 6858000"/>
              <a:gd name="connsiteX135" fmla="*/ 232073 w 1514862"/>
              <a:gd name="connsiteY135" fmla="*/ 915925 h 6858000"/>
              <a:gd name="connsiteX136" fmla="*/ 224702 w 1514862"/>
              <a:gd name="connsiteY136" fmla="*/ 896999 h 6858000"/>
              <a:gd name="connsiteX137" fmla="*/ 194110 w 1514862"/>
              <a:gd name="connsiteY137" fmla="*/ 821517 h 6858000"/>
              <a:gd name="connsiteX138" fmla="*/ 173060 w 1514862"/>
              <a:gd name="connsiteY138" fmla="*/ 751353 h 6858000"/>
              <a:gd name="connsiteX139" fmla="*/ 172618 w 1514862"/>
              <a:gd name="connsiteY139" fmla="*/ 721230 h 6858000"/>
              <a:gd name="connsiteX140" fmla="*/ 158289 w 1514862"/>
              <a:gd name="connsiteY140" fmla="*/ 681659 h 6858000"/>
              <a:gd name="connsiteX141" fmla="*/ 143708 w 1514862"/>
              <a:gd name="connsiteY141" fmla="*/ 635218 h 6858000"/>
              <a:gd name="connsiteX142" fmla="*/ 148719 w 1514862"/>
              <a:gd name="connsiteY142" fmla="*/ 613763 h 6858000"/>
              <a:gd name="connsiteX143" fmla="*/ 134661 w 1514862"/>
              <a:gd name="connsiteY143" fmla="*/ 598582 h 6858000"/>
              <a:gd name="connsiteX144" fmla="*/ 134342 w 1514862"/>
              <a:gd name="connsiteY144" fmla="*/ 576846 h 6858000"/>
              <a:gd name="connsiteX145" fmla="*/ 113968 w 1514862"/>
              <a:gd name="connsiteY145" fmla="*/ 530055 h 6858000"/>
              <a:gd name="connsiteX146" fmla="*/ 104404 w 1514862"/>
              <a:gd name="connsiteY146" fmla="*/ 448559 h 6858000"/>
              <a:gd name="connsiteX147" fmla="*/ 110826 w 1514862"/>
              <a:gd name="connsiteY147" fmla="*/ 441529 h 6858000"/>
              <a:gd name="connsiteX148" fmla="*/ 110047 w 1514862"/>
              <a:gd name="connsiteY148" fmla="*/ 428927 h 6858000"/>
              <a:gd name="connsiteX149" fmla="*/ 99451 w 1514862"/>
              <a:gd name="connsiteY149" fmla="*/ 430161 h 6858000"/>
              <a:gd name="connsiteX150" fmla="*/ 76471 w 1514862"/>
              <a:gd name="connsiteY150" fmla="*/ 367211 h 6858000"/>
              <a:gd name="connsiteX151" fmla="*/ 33963 w 1514862"/>
              <a:gd name="connsiteY151" fmla="*/ 302178 h 6858000"/>
              <a:gd name="connsiteX152" fmla="*/ 12635 w 1514862"/>
              <a:gd name="connsiteY152" fmla="*/ 211375 h 6858000"/>
              <a:gd name="connsiteX153" fmla="*/ 3963 w 1514862"/>
              <a:gd name="connsiteY153" fmla="*/ 184179 h 6858000"/>
              <a:gd name="connsiteX154" fmla="*/ 25635 w 1514862"/>
              <a:gd name="connsiteY154" fmla="*/ 47336 h 6858000"/>
              <a:gd name="connsiteX155" fmla="*/ 6323 w 1514862"/>
              <a:gd name="connsiteY155"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6312 w 1508539"/>
              <a:gd name="connsiteY152" fmla="*/ 211375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0191 w 1508539"/>
              <a:gd name="connsiteY149" fmla="*/ 404917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106893 w 1508539"/>
              <a:gd name="connsiteY146" fmla="*/ 46538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4721 w 1508539"/>
              <a:gd name="connsiteY63" fmla="*/ 4761984 h 6858000"/>
              <a:gd name="connsiteX64" fmla="*/ 650769 w 1508539"/>
              <a:gd name="connsiteY64" fmla="*/ 4690749 h 6858000"/>
              <a:gd name="connsiteX65" fmla="*/ 646249 w 1508539"/>
              <a:gd name="connsiteY65" fmla="*/ 4584173 h 6858000"/>
              <a:gd name="connsiteX66" fmla="*/ 641332 w 1508539"/>
              <a:gd name="connsiteY66" fmla="*/ 4444346 h 6858000"/>
              <a:gd name="connsiteX67" fmla="*/ 637897 w 1508539"/>
              <a:gd name="connsiteY67" fmla="*/ 4375228 h 6858000"/>
              <a:gd name="connsiteX68" fmla="*/ 618550 w 1508539"/>
              <a:gd name="connsiteY68" fmla="*/ 4214165 h 6858000"/>
              <a:gd name="connsiteX69" fmla="*/ 622623 w 1508539"/>
              <a:gd name="connsiteY69" fmla="*/ 4090296 h 6858000"/>
              <a:gd name="connsiteX70" fmla="*/ 607879 w 1508539"/>
              <a:gd name="connsiteY70" fmla="*/ 4033999 h 6858000"/>
              <a:gd name="connsiteX71" fmla="*/ 609028 w 1508539"/>
              <a:gd name="connsiteY71" fmla="*/ 4031933 h 6858000"/>
              <a:gd name="connsiteX72" fmla="*/ 607604 w 1508539"/>
              <a:gd name="connsiteY72" fmla="*/ 4013953 h 6858000"/>
              <a:gd name="connsiteX73" fmla="*/ 593899 w 1508539"/>
              <a:gd name="connsiteY73" fmla="*/ 3974753 h 6858000"/>
              <a:gd name="connsiteX74" fmla="*/ 595497 w 1508539"/>
              <a:gd name="connsiteY74" fmla="*/ 3969950 h 6858000"/>
              <a:gd name="connsiteX75" fmla="*/ 588919 w 1508539"/>
              <a:gd name="connsiteY75" fmla="*/ 3933779 h 6858000"/>
              <a:gd name="connsiteX76" fmla="*/ 590250 w 1508539"/>
              <a:gd name="connsiteY76" fmla="*/ 3933093 h 6858000"/>
              <a:gd name="connsiteX77" fmla="*/ 594604 w 1508539"/>
              <a:gd name="connsiteY77" fmla="*/ 3922082 h 6858000"/>
              <a:gd name="connsiteX78" fmla="*/ 599682 w 1508539"/>
              <a:gd name="connsiteY78" fmla="*/ 3901461 h 6858000"/>
              <a:gd name="connsiteX79" fmla="*/ 622276 w 1508539"/>
              <a:gd name="connsiteY79" fmla="*/ 3813873 h 6858000"/>
              <a:gd name="connsiteX80" fmla="*/ 621701 w 1508539"/>
              <a:gd name="connsiteY80" fmla="*/ 3806161 h 6858000"/>
              <a:gd name="connsiteX81" fmla="*/ 622008 w 1508539"/>
              <a:gd name="connsiteY81" fmla="*/ 3805957 h 6858000"/>
              <a:gd name="connsiteX82" fmla="*/ 622035 w 1508539"/>
              <a:gd name="connsiteY82" fmla="*/ 3797724 h 6858000"/>
              <a:gd name="connsiteX83" fmla="*/ 620650 w 1508539"/>
              <a:gd name="connsiteY83" fmla="*/ 3792098 h 6858000"/>
              <a:gd name="connsiteX84" fmla="*/ 619534 w 1508539"/>
              <a:gd name="connsiteY84" fmla="*/ 3777135 h 6858000"/>
              <a:gd name="connsiteX85" fmla="*/ 621267 w 1508539"/>
              <a:gd name="connsiteY85" fmla="*/ 3771656 h 6858000"/>
              <a:gd name="connsiteX86" fmla="*/ 625010 w 1508539"/>
              <a:gd name="connsiteY86" fmla="*/ 3769007 h 6858000"/>
              <a:gd name="connsiteX87" fmla="*/ 624476 w 1508539"/>
              <a:gd name="connsiteY87" fmla="*/ 3767709 h 6858000"/>
              <a:gd name="connsiteX88" fmla="*/ 633172 w 1508539"/>
              <a:gd name="connsiteY88" fmla="*/ 3738082 h 6858000"/>
              <a:gd name="connsiteX89" fmla="*/ 640518 w 1508539"/>
              <a:gd name="connsiteY89" fmla="*/ 3673397 h 6858000"/>
              <a:gd name="connsiteX90" fmla="*/ 639814 w 1508539"/>
              <a:gd name="connsiteY90" fmla="*/ 3637109 h 6858000"/>
              <a:gd name="connsiteX91" fmla="*/ 643257 w 1508539"/>
              <a:gd name="connsiteY91" fmla="*/ 3536883 h 6858000"/>
              <a:gd name="connsiteX92" fmla="*/ 650795 w 1508539"/>
              <a:gd name="connsiteY92" fmla="*/ 3435652 h 6858000"/>
              <a:gd name="connsiteX93" fmla="*/ 652466 w 1508539"/>
              <a:gd name="connsiteY93" fmla="*/ 3307769 h 6858000"/>
              <a:gd name="connsiteX94" fmla="*/ 670029 w 1508539"/>
              <a:gd name="connsiteY94" fmla="*/ 3250522 h 6858000"/>
              <a:gd name="connsiteX95" fmla="*/ 670454 w 1508539"/>
              <a:gd name="connsiteY95" fmla="*/ 3229163 h 6858000"/>
              <a:gd name="connsiteX96" fmla="*/ 672277 w 1508539"/>
              <a:gd name="connsiteY96" fmla="*/ 3217217 h 6858000"/>
              <a:gd name="connsiteX97" fmla="*/ 659112 w 1508539"/>
              <a:gd name="connsiteY97" fmla="*/ 3183755 h 6858000"/>
              <a:gd name="connsiteX98" fmla="*/ 659613 w 1508539"/>
              <a:gd name="connsiteY98" fmla="*/ 3178642 h 6858000"/>
              <a:gd name="connsiteX99" fmla="*/ 647213 w 1508539"/>
              <a:gd name="connsiteY99" fmla="*/ 3158586 h 6858000"/>
              <a:gd name="connsiteX100" fmla="*/ 632398 w 1508539"/>
              <a:gd name="connsiteY100" fmla="*/ 3129034 h 6858000"/>
              <a:gd name="connsiteX101" fmla="*/ 633063 w 1508539"/>
              <a:gd name="connsiteY101" fmla="*/ 3126682 h 6858000"/>
              <a:gd name="connsiteX102" fmla="*/ 623931 w 1508539"/>
              <a:gd name="connsiteY102" fmla="*/ 3114519 h 6858000"/>
              <a:gd name="connsiteX103" fmla="*/ 610540 w 1508539"/>
              <a:gd name="connsiteY103" fmla="*/ 3106272 h 6858000"/>
              <a:gd name="connsiteX104" fmla="*/ 583270 w 1508539"/>
              <a:gd name="connsiteY104" fmla="*/ 2958185 h 6858000"/>
              <a:gd name="connsiteX105" fmla="*/ 525884 w 1508539"/>
              <a:gd name="connsiteY105" fmla="*/ 2762989 h 6858000"/>
              <a:gd name="connsiteX106" fmla="*/ 474802 w 1508539"/>
              <a:gd name="connsiteY106" fmla="*/ 2554718 h 6858000"/>
              <a:gd name="connsiteX107" fmla="*/ 454896 w 1508539"/>
              <a:gd name="connsiteY107" fmla="*/ 2485734 h 6858000"/>
              <a:gd name="connsiteX108" fmla="*/ 445619 w 1508539"/>
              <a:gd name="connsiteY108" fmla="*/ 2447068 h 6858000"/>
              <a:gd name="connsiteX109" fmla="*/ 432580 w 1508539"/>
              <a:gd name="connsiteY109" fmla="*/ 2425819 h 6858000"/>
              <a:gd name="connsiteX110" fmla="*/ 438579 w 1508539"/>
              <a:gd name="connsiteY110" fmla="*/ 2402874 h 6858000"/>
              <a:gd name="connsiteX111" fmla="*/ 441191 w 1508539"/>
              <a:gd name="connsiteY111" fmla="*/ 2381443 h 6858000"/>
              <a:gd name="connsiteX112" fmla="*/ 417520 w 1508539"/>
              <a:gd name="connsiteY112" fmla="*/ 2261920 h 6858000"/>
              <a:gd name="connsiteX113" fmla="*/ 407407 w 1508539"/>
              <a:gd name="connsiteY113" fmla="*/ 2195378 h 6858000"/>
              <a:gd name="connsiteX114" fmla="*/ 391624 w 1508539"/>
              <a:gd name="connsiteY114" fmla="*/ 2155135 h 6858000"/>
              <a:gd name="connsiteX115" fmla="*/ 389082 w 1508539"/>
              <a:gd name="connsiteY115" fmla="*/ 2118008 h 6858000"/>
              <a:gd name="connsiteX116" fmla="*/ 390075 w 1508539"/>
              <a:gd name="connsiteY116" fmla="*/ 2050531 h 6858000"/>
              <a:gd name="connsiteX117" fmla="*/ 381881 w 1508539"/>
              <a:gd name="connsiteY117" fmla="*/ 1963269 h 6858000"/>
              <a:gd name="connsiteX118" fmla="*/ 363059 w 1508539"/>
              <a:gd name="connsiteY118" fmla="*/ 1906352 h 6858000"/>
              <a:gd name="connsiteX119" fmla="*/ 339616 w 1508539"/>
              <a:gd name="connsiteY119" fmla="*/ 1861531 h 6858000"/>
              <a:gd name="connsiteX120" fmla="*/ 293415 w 1508539"/>
              <a:gd name="connsiteY120" fmla="*/ 1732919 h 6858000"/>
              <a:gd name="connsiteX121" fmla="*/ 265726 w 1508539"/>
              <a:gd name="connsiteY121" fmla="*/ 1663540 h 6858000"/>
              <a:gd name="connsiteX122" fmla="*/ 264852 w 1508539"/>
              <a:gd name="connsiteY122" fmla="*/ 1615777 h 6858000"/>
              <a:gd name="connsiteX123" fmla="*/ 245647 w 1508539"/>
              <a:gd name="connsiteY123" fmla="*/ 1563678 h 6858000"/>
              <a:gd name="connsiteX124" fmla="*/ 258727 w 1508539"/>
              <a:gd name="connsiteY124" fmla="*/ 1519474 h 6858000"/>
              <a:gd name="connsiteX125" fmla="*/ 251469 w 1508539"/>
              <a:gd name="connsiteY125" fmla="*/ 1477995 h 6858000"/>
              <a:gd name="connsiteX126" fmla="*/ 237554 w 1508539"/>
              <a:gd name="connsiteY126" fmla="*/ 1373769 h 6858000"/>
              <a:gd name="connsiteX127" fmla="*/ 245861 w 1508539"/>
              <a:gd name="connsiteY127" fmla="*/ 1307086 h 6858000"/>
              <a:gd name="connsiteX128" fmla="*/ 247049 w 1508539"/>
              <a:gd name="connsiteY128" fmla="*/ 1189033 h 6858000"/>
              <a:gd name="connsiteX129" fmla="*/ 251734 w 1508539"/>
              <a:gd name="connsiteY129" fmla="*/ 1168288 h 6858000"/>
              <a:gd name="connsiteX130" fmla="*/ 244016 w 1508539"/>
              <a:gd name="connsiteY130" fmla="*/ 1142577 h 6858000"/>
              <a:gd name="connsiteX131" fmla="*/ 233322 w 1508539"/>
              <a:gd name="connsiteY131" fmla="*/ 1088484 h 6858000"/>
              <a:gd name="connsiteX132" fmla="*/ 222058 w 1508539"/>
              <a:gd name="connsiteY132" fmla="*/ 1016103 h 6858000"/>
              <a:gd name="connsiteX133" fmla="*/ 223514 w 1508539"/>
              <a:gd name="connsiteY133" fmla="*/ 932283 h 6858000"/>
              <a:gd name="connsiteX134" fmla="*/ 225750 w 1508539"/>
              <a:gd name="connsiteY134" fmla="*/ 915925 h 6858000"/>
              <a:gd name="connsiteX135" fmla="*/ 218379 w 1508539"/>
              <a:gd name="connsiteY135" fmla="*/ 896999 h 6858000"/>
              <a:gd name="connsiteX136" fmla="*/ 187787 w 1508539"/>
              <a:gd name="connsiteY136" fmla="*/ 821517 h 6858000"/>
              <a:gd name="connsiteX137" fmla="*/ 166737 w 1508539"/>
              <a:gd name="connsiteY137" fmla="*/ 751353 h 6858000"/>
              <a:gd name="connsiteX138" fmla="*/ 166295 w 1508539"/>
              <a:gd name="connsiteY138" fmla="*/ 721230 h 6858000"/>
              <a:gd name="connsiteX139" fmla="*/ 151966 w 1508539"/>
              <a:gd name="connsiteY139" fmla="*/ 681659 h 6858000"/>
              <a:gd name="connsiteX140" fmla="*/ 137385 w 1508539"/>
              <a:gd name="connsiteY140" fmla="*/ 635218 h 6858000"/>
              <a:gd name="connsiteX141" fmla="*/ 142396 w 1508539"/>
              <a:gd name="connsiteY141" fmla="*/ 613763 h 6858000"/>
              <a:gd name="connsiteX142" fmla="*/ 128338 w 1508539"/>
              <a:gd name="connsiteY142" fmla="*/ 598582 h 6858000"/>
              <a:gd name="connsiteX143" fmla="*/ 128019 w 1508539"/>
              <a:gd name="connsiteY143" fmla="*/ 576846 h 6858000"/>
              <a:gd name="connsiteX144" fmla="*/ 107645 w 1508539"/>
              <a:gd name="connsiteY144" fmla="*/ 530055 h 6858000"/>
              <a:gd name="connsiteX145" fmla="*/ 106893 w 1508539"/>
              <a:gd name="connsiteY145" fmla="*/ 465389 h 6858000"/>
              <a:gd name="connsiteX146" fmla="*/ 89816 w 1508539"/>
              <a:gd name="connsiteY146" fmla="*/ 424699 h 6858000"/>
              <a:gd name="connsiteX147" fmla="*/ 90191 w 1508539"/>
              <a:gd name="connsiteY147" fmla="*/ 404917 h 6858000"/>
              <a:gd name="connsiteX148" fmla="*/ 70148 w 1508539"/>
              <a:gd name="connsiteY148" fmla="*/ 367211 h 6858000"/>
              <a:gd name="connsiteX149" fmla="*/ 36452 w 1508539"/>
              <a:gd name="connsiteY149" fmla="*/ 268519 h 6858000"/>
              <a:gd name="connsiteX150" fmla="*/ 23935 w 1508539"/>
              <a:gd name="connsiteY150" fmla="*/ 160886 h 6858000"/>
              <a:gd name="connsiteX151" fmla="*/ 19312 w 1508539"/>
              <a:gd name="connsiteY151" fmla="*/ 47336 h 6858000"/>
              <a:gd name="connsiteX152" fmla="*/ 0 w 1508539"/>
              <a:gd name="connsiteY152"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46936 w 1508539"/>
              <a:gd name="connsiteY60" fmla="*/ 4821170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3397 w 1508539"/>
              <a:gd name="connsiteY25" fmla="*/ 6372381 h 6858000"/>
              <a:gd name="connsiteX26" fmla="*/ 240591 w 1508539"/>
              <a:gd name="connsiteY26" fmla="*/ 6367510 h 6858000"/>
              <a:gd name="connsiteX27" fmla="*/ 244471 w 1508539"/>
              <a:gd name="connsiteY27" fmla="*/ 6349778 h 6858000"/>
              <a:gd name="connsiteX28" fmla="*/ 246136 w 1508539"/>
              <a:gd name="connsiteY28" fmla="*/ 6348250 h 6858000"/>
              <a:gd name="connsiteX29" fmla="*/ 262170 w 1508539"/>
              <a:gd name="connsiteY29" fmla="*/ 6281972 h 6858000"/>
              <a:gd name="connsiteX30" fmla="*/ 272933 w 1508539"/>
              <a:gd name="connsiteY30" fmla="*/ 6211940 h 6858000"/>
              <a:gd name="connsiteX31" fmla="*/ 314428 w 1508539"/>
              <a:gd name="connsiteY31" fmla="*/ 6113913 h 6858000"/>
              <a:gd name="connsiteX32" fmla="*/ 318721 w 1508539"/>
              <a:gd name="connsiteY32" fmla="*/ 6028119 h 6858000"/>
              <a:gd name="connsiteX33" fmla="*/ 345501 w 1508539"/>
              <a:gd name="connsiteY33" fmla="*/ 5934687 h 6858000"/>
              <a:gd name="connsiteX34" fmla="*/ 379513 w 1508539"/>
              <a:gd name="connsiteY34" fmla="*/ 5765594 h 6858000"/>
              <a:gd name="connsiteX35" fmla="*/ 411349 w 1508539"/>
              <a:gd name="connsiteY35" fmla="*/ 5693685 h 6858000"/>
              <a:gd name="connsiteX36" fmla="*/ 431404 w 1508539"/>
              <a:gd name="connsiteY36" fmla="*/ 5665173 h 6858000"/>
              <a:gd name="connsiteX37" fmla="*/ 465121 w 1508539"/>
              <a:gd name="connsiteY37" fmla="*/ 5563435 h 6858000"/>
              <a:gd name="connsiteX38" fmla="*/ 494626 w 1508539"/>
              <a:gd name="connsiteY38" fmla="*/ 5476393 h 6858000"/>
              <a:gd name="connsiteX39" fmla="*/ 525819 w 1508539"/>
              <a:gd name="connsiteY39" fmla="*/ 5396260 h 6858000"/>
              <a:gd name="connsiteX40" fmla="*/ 541800 w 1508539"/>
              <a:gd name="connsiteY40" fmla="*/ 5330009 h 6858000"/>
              <a:gd name="connsiteX41" fmla="*/ 575293 w 1508539"/>
              <a:gd name="connsiteY41" fmla="*/ 5273739 h 6858000"/>
              <a:gd name="connsiteX42" fmla="*/ 584892 w 1508539"/>
              <a:gd name="connsiteY42" fmla="*/ 5241779 h 6858000"/>
              <a:gd name="connsiteX43" fmla="*/ 596118 w 1508539"/>
              <a:gd name="connsiteY43" fmla="*/ 5225268 h 6858000"/>
              <a:gd name="connsiteX44" fmla="*/ 597138 w 1508539"/>
              <a:gd name="connsiteY44" fmla="*/ 5217684 h 6858000"/>
              <a:gd name="connsiteX45" fmla="*/ 604479 w 1508539"/>
              <a:gd name="connsiteY45" fmla="*/ 5193377 h 6858000"/>
              <a:gd name="connsiteX46" fmla="*/ 607782 w 1508539"/>
              <a:gd name="connsiteY46" fmla="*/ 5179288 h 6858000"/>
              <a:gd name="connsiteX47" fmla="*/ 608766 w 1508539"/>
              <a:gd name="connsiteY47" fmla="*/ 5173621 h 6858000"/>
              <a:gd name="connsiteX48" fmla="*/ 604400 w 1508539"/>
              <a:gd name="connsiteY48" fmla="*/ 5159961 h 6858000"/>
              <a:gd name="connsiteX49" fmla="*/ 611077 w 1508539"/>
              <a:gd name="connsiteY49" fmla="*/ 5144295 h 6858000"/>
              <a:gd name="connsiteX50" fmla="*/ 608010 w 1508539"/>
              <a:gd name="connsiteY50" fmla="*/ 5125185 h 6858000"/>
              <a:gd name="connsiteX51" fmla="*/ 614840 w 1508539"/>
              <a:gd name="connsiteY51" fmla="*/ 5121884 h 6858000"/>
              <a:gd name="connsiteX52" fmla="*/ 621876 w 1508539"/>
              <a:gd name="connsiteY52" fmla="*/ 5067850 h 6858000"/>
              <a:gd name="connsiteX53" fmla="*/ 624607 w 1508539"/>
              <a:gd name="connsiteY53" fmla="*/ 5060861 h 6858000"/>
              <a:gd name="connsiteX54" fmla="*/ 621311 w 1508539"/>
              <a:gd name="connsiteY54" fmla="*/ 5034192 h 6858000"/>
              <a:gd name="connsiteX55" fmla="*/ 622865 w 1508539"/>
              <a:gd name="connsiteY55" fmla="*/ 4993030 h 6858000"/>
              <a:gd name="connsiteX56" fmla="*/ 629774 w 1508539"/>
              <a:gd name="connsiteY56" fmla="*/ 4946844 h 6858000"/>
              <a:gd name="connsiteX57" fmla="*/ 625630 w 1508539"/>
              <a:gd name="connsiteY57" fmla="*/ 4932692 h 6858000"/>
              <a:gd name="connsiteX58" fmla="*/ 641033 w 1508539"/>
              <a:gd name="connsiteY58" fmla="*/ 4858827 h 6858000"/>
              <a:gd name="connsiteX59" fmla="*/ 646936 w 1508539"/>
              <a:gd name="connsiteY59" fmla="*/ 4821170 h 6858000"/>
              <a:gd name="connsiteX60" fmla="*/ 651669 w 1508539"/>
              <a:gd name="connsiteY60" fmla="*/ 4780965 h 6858000"/>
              <a:gd name="connsiteX61" fmla="*/ 652962 w 1508539"/>
              <a:gd name="connsiteY61" fmla="*/ 4750867 h 6858000"/>
              <a:gd name="connsiteX62" fmla="*/ 650769 w 1508539"/>
              <a:gd name="connsiteY62" fmla="*/ 4690749 h 6858000"/>
              <a:gd name="connsiteX63" fmla="*/ 646249 w 1508539"/>
              <a:gd name="connsiteY63" fmla="*/ 4584173 h 6858000"/>
              <a:gd name="connsiteX64" fmla="*/ 641332 w 1508539"/>
              <a:gd name="connsiteY64" fmla="*/ 4444346 h 6858000"/>
              <a:gd name="connsiteX65" fmla="*/ 637897 w 1508539"/>
              <a:gd name="connsiteY65" fmla="*/ 4375228 h 6858000"/>
              <a:gd name="connsiteX66" fmla="*/ 618550 w 1508539"/>
              <a:gd name="connsiteY66" fmla="*/ 4214165 h 6858000"/>
              <a:gd name="connsiteX67" fmla="*/ 622623 w 1508539"/>
              <a:gd name="connsiteY67" fmla="*/ 4090296 h 6858000"/>
              <a:gd name="connsiteX68" fmla="*/ 607879 w 1508539"/>
              <a:gd name="connsiteY68" fmla="*/ 4033999 h 6858000"/>
              <a:gd name="connsiteX69" fmla="*/ 609028 w 1508539"/>
              <a:gd name="connsiteY69" fmla="*/ 4031933 h 6858000"/>
              <a:gd name="connsiteX70" fmla="*/ 607604 w 1508539"/>
              <a:gd name="connsiteY70" fmla="*/ 4013953 h 6858000"/>
              <a:gd name="connsiteX71" fmla="*/ 593899 w 1508539"/>
              <a:gd name="connsiteY71" fmla="*/ 3974753 h 6858000"/>
              <a:gd name="connsiteX72" fmla="*/ 595497 w 1508539"/>
              <a:gd name="connsiteY72" fmla="*/ 3969950 h 6858000"/>
              <a:gd name="connsiteX73" fmla="*/ 588919 w 1508539"/>
              <a:gd name="connsiteY73" fmla="*/ 3933779 h 6858000"/>
              <a:gd name="connsiteX74" fmla="*/ 590250 w 1508539"/>
              <a:gd name="connsiteY74" fmla="*/ 3933093 h 6858000"/>
              <a:gd name="connsiteX75" fmla="*/ 594604 w 1508539"/>
              <a:gd name="connsiteY75" fmla="*/ 3922082 h 6858000"/>
              <a:gd name="connsiteX76" fmla="*/ 599682 w 1508539"/>
              <a:gd name="connsiteY76" fmla="*/ 3901461 h 6858000"/>
              <a:gd name="connsiteX77" fmla="*/ 622276 w 1508539"/>
              <a:gd name="connsiteY77" fmla="*/ 3813873 h 6858000"/>
              <a:gd name="connsiteX78" fmla="*/ 621701 w 1508539"/>
              <a:gd name="connsiteY78" fmla="*/ 3806161 h 6858000"/>
              <a:gd name="connsiteX79" fmla="*/ 622008 w 1508539"/>
              <a:gd name="connsiteY79" fmla="*/ 3805957 h 6858000"/>
              <a:gd name="connsiteX80" fmla="*/ 622035 w 1508539"/>
              <a:gd name="connsiteY80" fmla="*/ 3797724 h 6858000"/>
              <a:gd name="connsiteX81" fmla="*/ 620650 w 1508539"/>
              <a:gd name="connsiteY81" fmla="*/ 3792098 h 6858000"/>
              <a:gd name="connsiteX82" fmla="*/ 619534 w 1508539"/>
              <a:gd name="connsiteY82" fmla="*/ 3777135 h 6858000"/>
              <a:gd name="connsiteX83" fmla="*/ 621267 w 1508539"/>
              <a:gd name="connsiteY83" fmla="*/ 3771656 h 6858000"/>
              <a:gd name="connsiteX84" fmla="*/ 625010 w 1508539"/>
              <a:gd name="connsiteY84" fmla="*/ 3769007 h 6858000"/>
              <a:gd name="connsiteX85" fmla="*/ 624476 w 1508539"/>
              <a:gd name="connsiteY85" fmla="*/ 3767709 h 6858000"/>
              <a:gd name="connsiteX86" fmla="*/ 633172 w 1508539"/>
              <a:gd name="connsiteY86" fmla="*/ 3738082 h 6858000"/>
              <a:gd name="connsiteX87" fmla="*/ 640518 w 1508539"/>
              <a:gd name="connsiteY87" fmla="*/ 3673397 h 6858000"/>
              <a:gd name="connsiteX88" fmla="*/ 639814 w 1508539"/>
              <a:gd name="connsiteY88" fmla="*/ 3637109 h 6858000"/>
              <a:gd name="connsiteX89" fmla="*/ 643257 w 1508539"/>
              <a:gd name="connsiteY89" fmla="*/ 3536883 h 6858000"/>
              <a:gd name="connsiteX90" fmla="*/ 650795 w 1508539"/>
              <a:gd name="connsiteY90" fmla="*/ 3435652 h 6858000"/>
              <a:gd name="connsiteX91" fmla="*/ 652466 w 1508539"/>
              <a:gd name="connsiteY91" fmla="*/ 3307769 h 6858000"/>
              <a:gd name="connsiteX92" fmla="*/ 670029 w 1508539"/>
              <a:gd name="connsiteY92" fmla="*/ 3250522 h 6858000"/>
              <a:gd name="connsiteX93" fmla="*/ 670454 w 1508539"/>
              <a:gd name="connsiteY93" fmla="*/ 3229163 h 6858000"/>
              <a:gd name="connsiteX94" fmla="*/ 672277 w 1508539"/>
              <a:gd name="connsiteY94" fmla="*/ 3217217 h 6858000"/>
              <a:gd name="connsiteX95" fmla="*/ 659112 w 1508539"/>
              <a:gd name="connsiteY95" fmla="*/ 3183755 h 6858000"/>
              <a:gd name="connsiteX96" fmla="*/ 659613 w 1508539"/>
              <a:gd name="connsiteY96" fmla="*/ 3178642 h 6858000"/>
              <a:gd name="connsiteX97" fmla="*/ 647213 w 1508539"/>
              <a:gd name="connsiteY97" fmla="*/ 3158586 h 6858000"/>
              <a:gd name="connsiteX98" fmla="*/ 632398 w 1508539"/>
              <a:gd name="connsiteY98" fmla="*/ 3129034 h 6858000"/>
              <a:gd name="connsiteX99" fmla="*/ 633063 w 1508539"/>
              <a:gd name="connsiteY99" fmla="*/ 3126682 h 6858000"/>
              <a:gd name="connsiteX100" fmla="*/ 623931 w 1508539"/>
              <a:gd name="connsiteY100" fmla="*/ 3114519 h 6858000"/>
              <a:gd name="connsiteX101" fmla="*/ 610540 w 1508539"/>
              <a:gd name="connsiteY101" fmla="*/ 3106272 h 6858000"/>
              <a:gd name="connsiteX102" fmla="*/ 583270 w 1508539"/>
              <a:gd name="connsiteY102" fmla="*/ 2958185 h 6858000"/>
              <a:gd name="connsiteX103" fmla="*/ 525884 w 1508539"/>
              <a:gd name="connsiteY103" fmla="*/ 2762989 h 6858000"/>
              <a:gd name="connsiteX104" fmla="*/ 474802 w 1508539"/>
              <a:gd name="connsiteY104" fmla="*/ 2554718 h 6858000"/>
              <a:gd name="connsiteX105" fmla="*/ 454896 w 1508539"/>
              <a:gd name="connsiteY105" fmla="*/ 2485734 h 6858000"/>
              <a:gd name="connsiteX106" fmla="*/ 445619 w 1508539"/>
              <a:gd name="connsiteY106" fmla="*/ 2447068 h 6858000"/>
              <a:gd name="connsiteX107" fmla="*/ 432580 w 1508539"/>
              <a:gd name="connsiteY107" fmla="*/ 2425819 h 6858000"/>
              <a:gd name="connsiteX108" fmla="*/ 438579 w 1508539"/>
              <a:gd name="connsiteY108" fmla="*/ 2402874 h 6858000"/>
              <a:gd name="connsiteX109" fmla="*/ 441191 w 1508539"/>
              <a:gd name="connsiteY109" fmla="*/ 2381443 h 6858000"/>
              <a:gd name="connsiteX110" fmla="*/ 417520 w 1508539"/>
              <a:gd name="connsiteY110" fmla="*/ 2261920 h 6858000"/>
              <a:gd name="connsiteX111" fmla="*/ 407407 w 1508539"/>
              <a:gd name="connsiteY111" fmla="*/ 2195378 h 6858000"/>
              <a:gd name="connsiteX112" fmla="*/ 391624 w 1508539"/>
              <a:gd name="connsiteY112" fmla="*/ 2155135 h 6858000"/>
              <a:gd name="connsiteX113" fmla="*/ 389082 w 1508539"/>
              <a:gd name="connsiteY113" fmla="*/ 2118008 h 6858000"/>
              <a:gd name="connsiteX114" fmla="*/ 390075 w 1508539"/>
              <a:gd name="connsiteY114" fmla="*/ 2050531 h 6858000"/>
              <a:gd name="connsiteX115" fmla="*/ 381881 w 1508539"/>
              <a:gd name="connsiteY115" fmla="*/ 1963269 h 6858000"/>
              <a:gd name="connsiteX116" fmla="*/ 363059 w 1508539"/>
              <a:gd name="connsiteY116" fmla="*/ 1906352 h 6858000"/>
              <a:gd name="connsiteX117" fmla="*/ 339616 w 1508539"/>
              <a:gd name="connsiteY117" fmla="*/ 1861531 h 6858000"/>
              <a:gd name="connsiteX118" fmla="*/ 293415 w 1508539"/>
              <a:gd name="connsiteY118" fmla="*/ 1732919 h 6858000"/>
              <a:gd name="connsiteX119" fmla="*/ 265726 w 1508539"/>
              <a:gd name="connsiteY119" fmla="*/ 1663540 h 6858000"/>
              <a:gd name="connsiteX120" fmla="*/ 264852 w 1508539"/>
              <a:gd name="connsiteY120" fmla="*/ 1615777 h 6858000"/>
              <a:gd name="connsiteX121" fmla="*/ 245647 w 1508539"/>
              <a:gd name="connsiteY121" fmla="*/ 1563678 h 6858000"/>
              <a:gd name="connsiteX122" fmla="*/ 258727 w 1508539"/>
              <a:gd name="connsiteY122" fmla="*/ 1519474 h 6858000"/>
              <a:gd name="connsiteX123" fmla="*/ 251469 w 1508539"/>
              <a:gd name="connsiteY123" fmla="*/ 1477995 h 6858000"/>
              <a:gd name="connsiteX124" fmla="*/ 237554 w 1508539"/>
              <a:gd name="connsiteY124" fmla="*/ 1373769 h 6858000"/>
              <a:gd name="connsiteX125" fmla="*/ 245861 w 1508539"/>
              <a:gd name="connsiteY125" fmla="*/ 1307086 h 6858000"/>
              <a:gd name="connsiteX126" fmla="*/ 247049 w 1508539"/>
              <a:gd name="connsiteY126" fmla="*/ 1189033 h 6858000"/>
              <a:gd name="connsiteX127" fmla="*/ 251734 w 1508539"/>
              <a:gd name="connsiteY127" fmla="*/ 1168288 h 6858000"/>
              <a:gd name="connsiteX128" fmla="*/ 244016 w 1508539"/>
              <a:gd name="connsiteY128" fmla="*/ 1142577 h 6858000"/>
              <a:gd name="connsiteX129" fmla="*/ 233322 w 1508539"/>
              <a:gd name="connsiteY129" fmla="*/ 1088484 h 6858000"/>
              <a:gd name="connsiteX130" fmla="*/ 222058 w 1508539"/>
              <a:gd name="connsiteY130" fmla="*/ 1016103 h 6858000"/>
              <a:gd name="connsiteX131" fmla="*/ 223514 w 1508539"/>
              <a:gd name="connsiteY131" fmla="*/ 932283 h 6858000"/>
              <a:gd name="connsiteX132" fmla="*/ 225750 w 1508539"/>
              <a:gd name="connsiteY132" fmla="*/ 915925 h 6858000"/>
              <a:gd name="connsiteX133" fmla="*/ 218379 w 1508539"/>
              <a:gd name="connsiteY133" fmla="*/ 896999 h 6858000"/>
              <a:gd name="connsiteX134" fmla="*/ 187787 w 1508539"/>
              <a:gd name="connsiteY134" fmla="*/ 821517 h 6858000"/>
              <a:gd name="connsiteX135" fmla="*/ 166737 w 1508539"/>
              <a:gd name="connsiteY135" fmla="*/ 751353 h 6858000"/>
              <a:gd name="connsiteX136" fmla="*/ 166295 w 1508539"/>
              <a:gd name="connsiteY136" fmla="*/ 721230 h 6858000"/>
              <a:gd name="connsiteX137" fmla="*/ 151966 w 1508539"/>
              <a:gd name="connsiteY137" fmla="*/ 681659 h 6858000"/>
              <a:gd name="connsiteX138" fmla="*/ 137385 w 1508539"/>
              <a:gd name="connsiteY138" fmla="*/ 635218 h 6858000"/>
              <a:gd name="connsiteX139" fmla="*/ 142396 w 1508539"/>
              <a:gd name="connsiteY139" fmla="*/ 613763 h 6858000"/>
              <a:gd name="connsiteX140" fmla="*/ 128338 w 1508539"/>
              <a:gd name="connsiteY140" fmla="*/ 598582 h 6858000"/>
              <a:gd name="connsiteX141" fmla="*/ 128019 w 1508539"/>
              <a:gd name="connsiteY141" fmla="*/ 576846 h 6858000"/>
              <a:gd name="connsiteX142" fmla="*/ 107645 w 1508539"/>
              <a:gd name="connsiteY142" fmla="*/ 530055 h 6858000"/>
              <a:gd name="connsiteX143" fmla="*/ 106893 w 1508539"/>
              <a:gd name="connsiteY143" fmla="*/ 465389 h 6858000"/>
              <a:gd name="connsiteX144" fmla="*/ 89816 w 1508539"/>
              <a:gd name="connsiteY144" fmla="*/ 424699 h 6858000"/>
              <a:gd name="connsiteX145" fmla="*/ 90191 w 1508539"/>
              <a:gd name="connsiteY145" fmla="*/ 404917 h 6858000"/>
              <a:gd name="connsiteX146" fmla="*/ 70148 w 1508539"/>
              <a:gd name="connsiteY146" fmla="*/ 367211 h 6858000"/>
              <a:gd name="connsiteX147" fmla="*/ 36452 w 1508539"/>
              <a:gd name="connsiteY147" fmla="*/ 268519 h 6858000"/>
              <a:gd name="connsiteX148" fmla="*/ 23935 w 1508539"/>
              <a:gd name="connsiteY148" fmla="*/ 160886 h 6858000"/>
              <a:gd name="connsiteX149" fmla="*/ 19312 w 1508539"/>
              <a:gd name="connsiteY149" fmla="*/ 47336 h 6858000"/>
              <a:gd name="connsiteX150" fmla="*/ 0 w 1508539"/>
              <a:gd name="connsiteY150"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139560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69364 w 1508539"/>
              <a:gd name="connsiteY4" fmla="*/ 6809549 h 6858000"/>
              <a:gd name="connsiteX5" fmla="*/ 101575 w 1508539"/>
              <a:gd name="connsiteY5" fmla="*/ 6715115 h 6858000"/>
              <a:gd name="connsiteX6" fmla="*/ 111426 w 1508539"/>
              <a:gd name="connsiteY6" fmla="*/ 6680170 h 6858000"/>
              <a:gd name="connsiteX7" fmla="*/ 136976 w 1508539"/>
              <a:gd name="connsiteY7" fmla="*/ 6621207 h 6858000"/>
              <a:gd name="connsiteX8" fmla="*/ 153633 w 1508539"/>
              <a:gd name="connsiteY8" fmla="*/ 6596265 h 6858000"/>
              <a:gd name="connsiteX9" fmla="*/ 153512 w 1508539"/>
              <a:gd name="connsiteY9" fmla="*/ 6594818 h 6858000"/>
              <a:gd name="connsiteX10" fmla="*/ 157757 w 1508539"/>
              <a:gd name="connsiteY10" fmla="*/ 6593735 h 6858000"/>
              <a:gd name="connsiteX11" fmla="*/ 160954 w 1508539"/>
              <a:gd name="connsiteY11" fmla="*/ 6589172 h 6858000"/>
              <a:gd name="connsiteX12" fmla="*/ 164248 w 1508539"/>
              <a:gd name="connsiteY12" fmla="*/ 6574442 h 6858000"/>
              <a:gd name="connsiteX13" fmla="*/ 164588 w 1508539"/>
              <a:gd name="connsiteY13" fmla="*/ 6568530 h 6858000"/>
              <a:gd name="connsiteX14" fmla="*/ 166997 w 1508539"/>
              <a:gd name="connsiteY14" fmla="*/ 6560674 h 6858000"/>
              <a:gd name="connsiteX15" fmla="*/ 167342 w 1508539"/>
              <a:gd name="connsiteY15" fmla="*/ 6560598 h 6858000"/>
              <a:gd name="connsiteX16" fmla="*/ 169039 w 1508539"/>
              <a:gd name="connsiteY16" fmla="*/ 6553006 h 6858000"/>
              <a:gd name="connsiteX17" fmla="*/ 173735 w 1508539"/>
              <a:gd name="connsiteY17" fmla="*/ 6514360 h 6858000"/>
              <a:gd name="connsiteX18" fmla="*/ 215389 w 1508539"/>
              <a:gd name="connsiteY18" fmla="*/ 6478062 h 6858000"/>
              <a:gd name="connsiteX19" fmla="*/ 226078 w 1508539"/>
              <a:gd name="connsiteY19" fmla="*/ 6460325 h 6858000"/>
              <a:gd name="connsiteX20" fmla="*/ 233311 w 1508539"/>
              <a:gd name="connsiteY20" fmla="*/ 6451488 h 6858000"/>
              <a:gd name="connsiteX21" fmla="*/ 234746 w 1508539"/>
              <a:gd name="connsiteY21" fmla="*/ 6451348 h 6858000"/>
              <a:gd name="connsiteX22" fmla="*/ 239104 w 1508539"/>
              <a:gd name="connsiteY22" fmla="*/ 6414240 h 6858000"/>
              <a:gd name="connsiteX23" fmla="*/ 241880 w 1508539"/>
              <a:gd name="connsiteY23" fmla="*/ 6384857 h 6858000"/>
              <a:gd name="connsiteX24" fmla="*/ 240591 w 1508539"/>
              <a:gd name="connsiteY24" fmla="*/ 6367510 h 6858000"/>
              <a:gd name="connsiteX25" fmla="*/ 244471 w 1508539"/>
              <a:gd name="connsiteY25" fmla="*/ 6349778 h 6858000"/>
              <a:gd name="connsiteX26" fmla="*/ 246136 w 1508539"/>
              <a:gd name="connsiteY26" fmla="*/ 6348250 h 6858000"/>
              <a:gd name="connsiteX27" fmla="*/ 262170 w 1508539"/>
              <a:gd name="connsiteY27" fmla="*/ 6281972 h 6858000"/>
              <a:gd name="connsiteX28" fmla="*/ 272933 w 1508539"/>
              <a:gd name="connsiteY28" fmla="*/ 6211940 h 6858000"/>
              <a:gd name="connsiteX29" fmla="*/ 314428 w 1508539"/>
              <a:gd name="connsiteY29" fmla="*/ 6113913 h 6858000"/>
              <a:gd name="connsiteX30" fmla="*/ 318721 w 1508539"/>
              <a:gd name="connsiteY30" fmla="*/ 6028119 h 6858000"/>
              <a:gd name="connsiteX31" fmla="*/ 345501 w 1508539"/>
              <a:gd name="connsiteY31" fmla="*/ 5934687 h 6858000"/>
              <a:gd name="connsiteX32" fmla="*/ 379513 w 1508539"/>
              <a:gd name="connsiteY32" fmla="*/ 5765594 h 6858000"/>
              <a:gd name="connsiteX33" fmla="*/ 411349 w 1508539"/>
              <a:gd name="connsiteY33" fmla="*/ 5693685 h 6858000"/>
              <a:gd name="connsiteX34" fmla="*/ 431404 w 1508539"/>
              <a:gd name="connsiteY34" fmla="*/ 5665173 h 6858000"/>
              <a:gd name="connsiteX35" fmla="*/ 465121 w 1508539"/>
              <a:gd name="connsiteY35" fmla="*/ 5563435 h 6858000"/>
              <a:gd name="connsiteX36" fmla="*/ 494626 w 1508539"/>
              <a:gd name="connsiteY36" fmla="*/ 5476393 h 6858000"/>
              <a:gd name="connsiteX37" fmla="*/ 525819 w 1508539"/>
              <a:gd name="connsiteY37" fmla="*/ 5396260 h 6858000"/>
              <a:gd name="connsiteX38" fmla="*/ 541800 w 1508539"/>
              <a:gd name="connsiteY38" fmla="*/ 5330009 h 6858000"/>
              <a:gd name="connsiteX39" fmla="*/ 575293 w 1508539"/>
              <a:gd name="connsiteY39" fmla="*/ 5273739 h 6858000"/>
              <a:gd name="connsiteX40" fmla="*/ 584892 w 1508539"/>
              <a:gd name="connsiteY40" fmla="*/ 5241779 h 6858000"/>
              <a:gd name="connsiteX41" fmla="*/ 596118 w 1508539"/>
              <a:gd name="connsiteY41" fmla="*/ 5225268 h 6858000"/>
              <a:gd name="connsiteX42" fmla="*/ 597138 w 1508539"/>
              <a:gd name="connsiteY42" fmla="*/ 5217684 h 6858000"/>
              <a:gd name="connsiteX43" fmla="*/ 604479 w 1508539"/>
              <a:gd name="connsiteY43" fmla="*/ 5193377 h 6858000"/>
              <a:gd name="connsiteX44" fmla="*/ 607782 w 1508539"/>
              <a:gd name="connsiteY44" fmla="*/ 5179288 h 6858000"/>
              <a:gd name="connsiteX45" fmla="*/ 608766 w 1508539"/>
              <a:gd name="connsiteY45" fmla="*/ 5173621 h 6858000"/>
              <a:gd name="connsiteX46" fmla="*/ 604400 w 1508539"/>
              <a:gd name="connsiteY46" fmla="*/ 5159961 h 6858000"/>
              <a:gd name="connsiteX47" fmla="*/ 611077 w 1508539"/>
              <a:gd name="connsiteY47" fmla="*/ 5144295 h 6858000"/>
              <a:gd name="connsiteX48" fmla="*/ 608010 w 1508539"/>
              <a:gd name="connsiteY48" fmla="*/ 5125185 h 6858000"/>
              <a:gd name="connsiteX49" fmla="*/ 614840 w 1508539"/>
              <a:gd name="connsiteY49" fmla="*/ 5121884 h 6858000"/>
              <a:gd name="connsiteX50" fmla="*/ 621876 w 1508539"/>
              <a:gd name="connsiteY50" fmla="*/ 5067850 h 6858000"/>
              <a:gd name="connsiteX51" fmla="*/ 624607 w 1508539"/>
              <a:gd name="connsiteY51" fmla="*/ 5060861 h 6858000"/>
              <a:gd name="connsiteX52" fmla="*/ 621311 w 1508539"/>
              <a:gd name="connsiteY52" fmla="*/ 5034192 h 6858000"/>
              <a:gd name="connsiteX53" fmla="*/ 622865 w 1508539"/>
              <a:gd name="connsiteY53" fmla="*/ 4993030 h 6858000"/>
              <a:gd name="connsiteX54" fmla="*/ 629774 w 1508539"/>
              <a:gd name="connsiteY54" fmla="*/ 4946844 h 6858000"/>
              <a:gd name="connsiteX55" fmla="*/ 625630 w 1508539"/>
              <a:gd name="connsiteY55" fmla="*/ 4932692 h 6858000"/>
              <a:gd name="connsiteX56" fmla="*/ 641033 w 1508539"/>
              <a:gd name="connsiteY56" fmla="*/ 4858827 h 6858000"/>
              <a:gd name="connsiteX57" fmla="*/ 646936 w 1508539"/>
              <a:gd name="connsiteY57" fmla="*/ 4821170 h 6858000"/>
              <a:gd name="connsiteX58" fmla="*/ 651669 w 1508539"/>
              <a:gd name="connsiteY58" fmla="*/ 4780965 h 6858000"/>
              <a:gd name="connsiteX59" fmla="*/ 652962 w 1508539"/>
              <a:gd name="connsiteY59" fmla="*/ 4750867 h 6858000"/>
              <a:gd name="connsiteX60" fmla="*/ 650769 w 1508539"/>
              <a:gd name="connsiteY60" fmla="*/ 4690749 h 6858000"/>
              <a:gd name="connsiteX61" fmla="*/ 646249 w 1508539"/>
              <a:gd name="connsiteY61" fmla="*/ 4584173 h 6858000"/>
              <a:gd name="connsiteX62" fmla="*/ 641332 w 1508539"/>
              <a:gd name="connsiteY62" fmla="*/ 4444346 h 6858000"/>
              <a:gd name="connsiteX63" fmla="*/ 637897 w 1508539"/>
              <a:gd name="connsiteY63" fmla="*/ 4375228 h 6858000"/>
              <a:gd name="connsiteX64" fmla="*/ 618550 w 1508539"/>
              <a:gd name="connsiteY64" fmla="*/ 4214165 h 6858000"/>
              <a:gd name="connsiteX65" fmla="*/ 622623 w 1508539"/>
              <a:gd name="connsiteY65" fmla="*/ 4090296 h 6858000"/>
              <a:gd name="connsiteX66" fmla="*/ 607879 w 1508539"/>
              <a:gd name="connsiteY66" fmla="*/ 4033999 h 6858000"/>
              <a:gd name="connsiteX67" fmla="*/ 609028 w 1508539"/>
              <a:gd name="connsiteY67" fmla="*/ 4031933 h 6858000"/>
              <a:gd name="connsiteX68" fmla="*/ 607604 w 1508539"/>
              <a:gd name="connsiteY68" fmla="*/ 4013953 h 6858000"/>
              <a:gd name="connsiteX69" fmla="*/ 593899 w 1508539"/>
              <a:gd name="connsiteY69" fmla="*/ 3974753 h 6858000"/>
              <a:gd name="connsiteX70" fmla="*/ 595497 w 1508539"/>
              <a:gd name="connsiteY70" fmla="*/ 3969950 h 6858000"/>
              <a:gd name="connsiteX71" fmla="*/ 588919 w 1508539"/>
              <a:gd name="connsiteY71" fmla="*/ 3933779 h 6858000"/>
              <a:gd name="connsiteX72" fmla="*/ 590250 w 1508539"/>
              <a:gd name="connsiteY72" fmla="*/ 3933093 h 6858000"/>
              <a:gd name="connsiteX73" fmla="*/ 594604 w 1508539"/>
              <a:gd name="connsiteY73" fmla="*/ 3922082 h 6858000"/>
              <a:gd name="connsiteX74" fmla="*/ 599682 w 1508539"/>
              <a:gd name="connsiteY74" fmla="*/ 3901461 h 6858000"/>
              <a:gd name="connsiteX75" fmla="*/ 622276 w 1508539"/>
              <a:gd name="connsiteY75" fmla="*/ 3813873 h 6858000"/>
              <a:gd name="connsiteX76" fmla="*/ 621701 w 1508539"/>
              <a:gd name="connsiteY76" fmla="*/ 3806161 h 6858000"/>
              <a:gd name="connsiteX77" fmla="*/ 622008 w 1508539"/>
              <a:gd name="connsiteY77" fmla="*/ 3805957 h 6858000"/>
              <a:gd name="connsiteX78" fmla="*/ 622035 w 1508539"/>
              <a:gd name="connsiteY78" fmla="*/ 3797724 h 6858000"/>
              <a:gd name="connsiteX79" fmla="*/ 620650 w 1508539"/>
              <a:gd name="connsiteY79" fmla="*/ 3792098 h 6858000"/>
              <a:gd name="connsiteX80" fmla="*/ 619534 w 1508539"/>
              <a:gd name="connsiteY80" fmla="*/ 3777135 h 6858000"/>
              <a:gd name="connsiteX81" fmla="*/ 621267 w 1508539"/>
              <a:gd name="connsiteY81" fmla="*/ 3771656 h 6858000"/>
              <a:gd name="connsiteX82" fmla="*/ 625010 w 1508539"/>
              <a:gd name="connsiteY82" fmla="*/ 3769007 h 6858000"/>
              <a:gd name="connsiteX83" fmla="*/ 624476 w 1508539"/>
              <a:gd name="connsiteY83" fmla="*/ 3767709 h 6858000"/>
              <a:gd name="connsiteX84" fmla="*/ 633172 w 1508539"/>
              <a:gd name="connsiteY84" fmla="*/ 3738082 h 6858000"/>
              <a:gd name="connsiteX85" fmla="*/ 640518 w 1508539"/>
              <a:gd name="connsiteY85" fmla="*/ 3673397 h 6858000"/>
              <a:gd name="connsiteX86" fmla="*/ 639814 w 1508539"/>
              <a:gd name="connsiteY86" fmla="*/ 3637109 h 6858000"/>
              <a:gd name="connsiteX87" fmla="*/ 643257 w 1508539"/>
              <a:gd name="connsiteY87" fmla="*/ 3536883 h 6858000"/>
              <a:gd name="connsiteX88" fmla="*/ 650795 w 1508539"/>
              <a:gd name="connsiteY88" fmla="*/ 3435652 h 6858000"/>
              <a:gd name="connsiteX89" fmla="*/ 652466 w 1508539"/>
              <a:gd name="connsiteY89" fmla="*/ 3307769 h 6858000"/>
              <a:gd name="connsiteX90" fmla="*/ 670029 w 1508539"/>
              <a:gd name="connsiteY90" fmla="*/ 3250522 h 6858000"/>
              <a:gd name="connsiteX91" fmla="*/ 670454 w 1508539"/>
              <a:gd name="connsiteY91" fmla="*/ 3229163 h 6858000"/>
              <a:gd name="connsiteX92" fmla="*/ 672277 w 1508539"/>
              <a:gd name="connsiteY92" fmla="*/ 3217217 h 6858000"/>
              <a:gd name="connsiteX93" fmla="*/ 659112 w 1508539"/>
              <a:gd name="connsiteY93" fmla="*/ 3183755 h 6858000"/>
              <a:gd name="connsiteX94" fmla="*/ 659613 w 1508539"/>
              <a:gd name="connsiteY94" fmla="*/ 3178642 h 6858000"/>
              <a:gd name="connsiteX95" fmla="*/ 647213 w 1508539"/>
              <a:gd name="connsiteY95" fmla="*/ 3158586 h 6858000"/>
              <a:gd name="connsiteX96" fmla="*/ 632398 w 1508539"/>
              <a:gd name="connsiteY96" fmla="*/ 3129034 h 6858000"/>
              <a:gd name="connsiteX97" fmla="*/ 633063 w 1508539"/>
              <a:gd name="connsiteY97" fmla="*/ 3126682 h 6858000"/>
              <a:gd name="connsiteX98" fmla="*/ 623931 w 1508539"/>
              <a:gd name="connsiteY98" fmla="*/ 3114519 h 6858000"/>
              <a:gd name="connsiteX99" fmla="*/ 610540 w 1508539"/>
              <a:gd name="connsiteY99" fmla="*/ 3106272 h 6858000"/>
              <a:gd name="connsiteX100" fmla="*/ 583270 w 1508539"/>
              <a:gd name="connsiteY100" fmla="*/ 2958185 h 6858000"/>
              <a:gd name="connsiteX101" fmla="*/ 525884 w 1508539"/>
              <a:gd name="connsiteY101" fmla="*/ 2762989 h 6858000"/>
              <a:gd name="connsiteX102" fmla="*/ 474802 w 1508539"/>
              <a:gd name="connsiteY102" fmla="*/ 2554718 h 6858000"/>
              <a:gd name="connsiteX103" fmla="*/ 454896 w 1508539"/>
              <a:gd name="connsiteY103" fmla="*/ 2485734 h 6858000"/>
              <a:gd name="connsiteX104" fmla="*/ 445619 w 1508539"/>
              <a:gd name="connsiteY104" fmla="*/ 2447068 h 6858000"/>
              <a:gd name="connsiteX105" fmla="*/ 432580 w 1508539"/>
              <a:gd name="connsiteY105" fmla="*/ 2425819 h 6858000"/>
              <a:gd name="connsiteX106" fmla="*/ 438579 w 1508539"/>
              <a:gd name="connsiteY106" fmla="*/ 2402874 h 6858000"/>
              <a:gd name="connsiteX107" fmla="*/ 441191 w 1508539"/>
              <a:gd name="connsiteY107" fmla="*/ 2381443 h 6858000"/>
              <a:gd name="connsiteX108" fmla="*/ 417520 w 1508539"/>
              <a:gd name="connsiteY108" fmla="*/ 2261920 h 6858000"/>
              <a:gd name="connsiteX109" fmla="*/ 407407 w 1508539"/>
              <a:gd name="connsiteY109" fmla="*/ 2195378 h 6858000"/>
              <a:gd name="connsiteX110" fmla="*/ 391624 w 1508539"/>
              <a:gd name="connsiteY110" fmla="*/ 2155135 h 6858000"/>
              <a:gd name="connsiteX111" fmla="*/ 389082 w 1508539"/>
              <a:gd name="connsiteY111" fmla="*/ 2118008 h 6858000"/>
              <a:gd name="connsiteX112" fmla="*/ 390075 w 1508539"/>
              <a:gd name="connsiteY112" fmla="*/ 2050531 h 6858000"/>
              <a:gd name="connsiteX113" fmla="*/ 381881 w 1508539"/>
              <a:gd name="connsiteY113" fmla="*/ 1963269 h 6858000"/>
              <a:gd name="connsiteX114" fmla="*/ 363059 w 1508539"/>
              <a:gd name="connsiteY114" fmla="*/ 1906352 h 6858000"/>
              <a:gd name="connsiteX115" fmla="*/ 339616 w 1508539"/>
              <a:gd name="connsiteY115" fmla="*/ 1861531 h 6858000"/>
              <a:gd name="connsiteX116" fmla="*/ 293415 w 1508539"/>
              <a:gd name="connsiteY116" fmla="*/ 1732919 h 6858000"/>
              <a:gd name="connsiteX117" fmla="*/ 265726 w 1508539"/>
              <a:gd name="connsiteY117" fmla="*/ 1663540 h 6858000"/>
              <a:gd name="connsiteX118" fmla="*/ 264852 w 1508539"/>
              <a:gd name="connsiteY118" fmla="*/ 1615777 h 6858000"/>
              <a:gd name="connsiteX119" fmla="*/ 245647 w 1508539"/>
              <a:gd name="connsiteY119" fmla="*/ 1563678 h 6858000"/>
              <a:gd name="connsiteX120" fmla="*/ 258727 w 1508539"/>
              <a:gd name="connsiteY120" fmla="*/ 1519474 h 6858000"/>
              <a:gd name="connsiteX121" fmla="*/ 251469 w 1508539"/>
              <a:gd name="connsiteY121" fmla="*/ 1477995 h 6858000"/>
              <a:gd name="connsiteX122" fmla="*/ 237554 w 1508539"/>
              <a:gd name="connsiteY122" fmla="*/ 1373769 h 6858000"/>
              <a:gd name="connsiteX123" fmla="*/ 245861 w 1508539"/>
              <a:gd name="connsiteY123" fmla="*/ 1307086 h 6858000"/>
              <a:gd name="connsiteX124" fmla="*/ 247049 w 1508539"/>
              <a:gd name="connsiteY124" fmla="*/ 1189033 h 6858000"/>
              <a:gd name="connsiteX125" fmla="*/ 251734 w 1508539"/>
              <a:gd name="connsiteY125" fmla="*/ 1168288 h 6858000"/>
              <a:gd name="connsiteX126" fmla="*/ 244016 w 1508539"/>
              <a:gd name="connsiteY126" fmla="*/ 1142577 h 6858000"/>
              <a:gd name="connsiteX127" fmla="*/ 233322 w 1508539"/>
              <a:gd name="connsiteY127" fmla="*/ 1088484 h 6858000"/>
              <a:gd name="connsiteX128" fmla="*/ 222058 w 1508539"/>
              <a:gd name="connsiteY128" fmla="*/ 1016103 h 6858000"/>
              <a:gd name="connsiteX129" fmla="*/ 223514 w 1508539"/>
              <a:gd name="connsiteY129" fmla="*/ 932283 h 6858000"/>
              <a:gd name="connsiteX130" fmla="*/ 225750 w 1508539"/>
              <a:gd name="connsiteY130" fmla="*/ 915925 h 6858000"/>
              <a:gd name="connsiteX131" fmla="*/ 218379 w 1508539"/>
              <a:gd name="connsiteY131" fmla="*/ 896999 h 6858000"/>
              <a:gd name="connsiteX132" fmla="*/ 187787 w 1508539"/>
              <a:gd name="connsiteY132" fmla="*/ 821517 h 6858000"/>
              <a:gd name="connsiteX133" fmla="*/ 166737 w 1508539"/>
              <a:gd name="connsiteY133" fmla="*/ 751353 h 6858000"/>
              <a:gd name="connsiteX134" fmla="*/ 166295 w 1508539"/>
              <a:gd name="connsiteY134" fmla="*/ 721230 h 6858000"/>
              <a:gd name="connsiteX135" fmla="*/ 151966 w 1508539"/>
              <a:gd name="connsiteY135" fmla="*/ 681659 h 6858000"/>
              <a:gd name="connsiteX136" fmla="*/ 137385 w 1508539"/>
              <a:gd name="connsiteY136" fmla="*/ 635218 h 6858000"/>
              <a:gd name="connsiteX137" fmla="*/ 142396 w 1508539"/>
              <a:gd name="connsiteY137" fmla="*/ 613763 h 6858000"/>
              <a:gd name="connsiteX138" fmla="*/ 128338 w 1508539"/>
              <a:gd name="connsiteY138" fmla="*/ 598582 h 6858000"/>
              <a:gd name="connsiteX139" fmla="*/ 128019 w 1508539"/>
              <a:gd name="connsiteY139" fmla="*/ 576846 h 6858000"/>
              <a:gd name="connsiteX140" fmla="*/ 107645 w 1508539"/>
              <a:gd name="connsiteY140" fmla="*/ 530055 h 6858000"/>
              <a:gd name="connsiteX141" fmla="*/ 106893 w 1508539"/>
              <a:gd name="connsiteY141" fmla="*/ 465389 h 6858000"/>
              <a:gd name="connsiteX142" fmla="*/ 89816 w 1508539"/>
              <a:gd name="connsiteY142" fmla="*/ 424699 h 6858000"/>
              <a:gd name="connsiteX143" fmla="*/ 90191 w 1508539"/>
              <a:gd name="connsiteY143" fmla="*/ 404917 h 6858000"/>
              <a:gd name="connsiteX144" fmla="*/ 70148 w 1508539"/>
              <a:gd name="connsiteY144" fmla="*/ 367211 h 6858000"/>
              <a:gd name="connsiteX145" fmla="*/ 36452 w 1508539"/>
              <a:gd name="connsiteY145" fmla="*/ 268519 h 6858000"/>
              <a:gd name="connsiteX146" fmla="*/ 23935 w 1508539"/>
              <a:gd name="connsiteY146" fmla="*/ 160886 h 6858000"/>
              <a:gd name="connsiteX147" fmla="*/ 19312 w 1508539"/>
              <a:gd name="connsiteY147" fmla="*/ 47336 h 6858000"/>
              <a:gd name="connsiteX148" fmla="*/ 0 w 1508539"/>
              <a:gd name="connsiteY148"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173735 w 1508539"/>
              <a:gd name="connsiteY15" fmla="*/ 6514360 h 6858000"/>
              <a:gd name="connsiteX16" fmla="*/ 215389 w 1508539"/>
              <a:gd name="connsiteY16" fmla="*/ 6478062 h 6858000"/>
              <a:gd name="connsiteX17" fmla="*/ 226078 w 1508539"/>
              <a:gd name="connsiteY17" fmla="*/ 6460325 h 6858000"/>
              <a:gd name="connsiteX18" fmla="*/ 233311 w 1508539"/>
              <a:gd name="connsiteY18" fmla="*/ 6451488 h 6858000"/>
              <a:gd name="connsiteX19" fmla="*/ 234746 w 1508539"/>
              <a:gd name="connsiteY19" fmla="*/ 6451348 h 6858000"/>
              <a:gd name="connsiteX20" fmla="*/ 239104 w 1508539"/>
              <a:gd name="connsiteY20" fmla="*/ 6414240 h 6858000"/>
              <a:gd name="connsiteX21" fmla="*/ 241880 w 1508539"/>
              <a:gd name="connsiteY21" fmla="*/ 6384857 h 6858000"/>
              <a:gd name="connsiteX22" fmla="*/ 240591 w 1508539"/>
              <a:gd name="connsiteY22" fmla="*/ 6367510 h 6858000"/>
              <a:gd name="connsiteX23" fmla="*/ 244471 w 1508539"/>
              <a:gd name="connsiteY23" fmla="*/ 6349778 h 6858000"/>
              <a:gd name="connsiteX24" fmla="*/ 246136 w 1508539"/>
              <a:gd name="connsiteY24" fmla="*/ 6348250 h 6858000"/>
              <a:gd name="connsiteX25" fmla="*/ 262170 w 1508539"/>
              <a:gd name="connsiteY25" fmla="*/ 6281972 h 6858000"/>
              <a:gd name="connsiteX26" fmla="*/ 272933 w 1508539"/>
              <a:gd name="connsiteY26" fmla="*/ 6211940 h 6858000"/>
              <a:gd name="connsiteX27" fmla="*/ 314428 w 1508539"/>
              <a:gd name="connsiteY27" fmla="*/ 6113913 h 6858000"/>
              <a:gd name="connsiteX28" fmla="*/ 318721 w 1508539"/>
              <a:gd name="connsiteY28" fmla="*/ 6028119 h 6858000"/>
              <a:gd name="connsiteX29" fmla="*/ 345501 w 1508539"/>
              <a:gd name="connsiteY29" fmla="*/ 5934687 h 6858000"/>
              <a:gd name="connsiteX30" fmla="*/ 379513 w 1508539"/>
              <a:gd name="connsiteY30" fmla="*/ 5765594 h 6858000"/>
              <a:gd name="connsiteX31" fmla="*/ 411349 w 1508539"/>
              <a:gd name="connsiteY31" fmla="*/ 5693685 h 6858000"/>
              <a:gd name="connsiteX32" fmla="*/ 431404 w 1508539"/>
              <a:gd name="connsiteY32" fmla="*/ 5665173 h 6858000"/>
              <a:gd name="connsiteX33" fmla="*/ 465121 w 1508539"/>
              <a:gd name="connsiteY33" fmla="*/ 5563435 h 6858000"/>
              <a:gd name="connsiteX34" fmla="*/ 494626 w 1508539"/>
              <a:gd name="connsiteY34" fmla="*/ 5476393 h 6858000"/>
              <a:gd name="connsiteX35" fmla="*/ 525819 w 1508539"/>
              <a:gd name="connsiteY35" fmla="*/ 5396260 h 6858000"/>
              <a:gd name="connsiteX36" fmla="*/ 541800 w 1508539"/>
              <a:gd name="connsiteY36" fmla="*/ 5330009 h 6858000"/>
              <a:gd name="connsiteX37" fmla="*/ 575293 w 1508539"/>
              <a:gd name="connsiteY37" fmla="*/ 5273739 h 6858000"/>
              <a:gd name="connsiteX38" fmla="*/ 584892 w 1508539"/>
              <a:gd name="connsiteY38" fmla="*/ 5241779 h 6858000"/>
              <a:gd name="connsiteX39" fmla="*/ 596118 w 1508539"/>
              <a:gd name="connsiteY39" fmla="*/ 5225268 h 6858000"/>
              <a:gd name="connsiteX40" fmla="*/ 597138 w 1508539"/>
              <a:gd name="connsiteY40" fmla="*/ 5217684 h 6858000"/>
              <a:gd name="connsiteX41" fmla="*/ 604479 w 1508539"/>
              <a:gd name="connsiteY41" fmla="*/ 5193377 h 6858000"/>
              <a:gd name="connsiteX42" fmla="*/ 607782 w 1508539"/>
              <a:gd name="connsiteY42" fmla="*/ 5179288 h 6858000"/>
              <a:gd name="connsiteX43" fmla="*/ 608766 w 1508539"/>
              <a:gd name="connsiteY43" fmla="*/ 5173621 h 6858000"/>
              <a:gd name="connsiteX44" fmla="*/ 604400 w 1508539"/>
              <a:gd name="connsiteY44" fmla="*/ 5159961 h 6858000"/>
              <a:gd name="connsiteX45" fmla="*/ 611077 w 1508539"/>
              <a:gd name="connsiteY45" fmla="*/ 5144295 h 6858000"/>
              <a:gd name="connsiteX46" fmla="*/ 608010 w 1508539"/>
              <a:gd name="connsiteY46" fmla="*/ 5125185 h 6858000"/>
              <a:gd name="connsiteX47" fmla="*/ 614840 w 1508539"/>
              <a:gd name="connsiteY47" fmla="*/ 5121884 h 6858000"/>
              <a:gd name="connsiteX48" fmla="*/ 621876 w 1508539"/>
              <a:gd name="connsiteY48" fmla="*/ 5067850 h 6858000"/>
              <a:gd name="connsiteX49" fmla="*/ 624607 w 1508539"/>
              <a:gd name="connsiteY49" fmla="*/ 5060861 h 6858000"/>
              <a:gd name="connsiteX50" fmla="*/ 621311 w 1508539"/>
              <a:gd name="connsiteY50" fmla="*/ 5034192 h 6858000"/>
              <a:gd name="connsiteX51" fmla="*/ 622865 w 1508539"/>
              <a:gd name="connsiteY51" fmla="*/ 4993030 h 6858000"/>
              <a:gd name="connsiteX52" fmla="*/ 629774 w 1508539"/>
              <a:gd name="connsiteY52" fmla="*/ 4946844 h 6858000"/>
              <a:gd name="connsiteX53" fmla="*/ 625630 w 1508539"/>
              <a:gd name="connsiteY53" fmla="*/ 4932692 h 6858000"/>
              <a:gd name="connsiteX54" fmla="*/ 641033 w 1508539"/>
              <a:gd name="connsiteY54" fmla="*/ 4858827 h 6858000"/>
              <a:gd name="connsiteX55" fmla="*/ 646936 w 1508539"/>
              <a:gd name="connsiteY55" fmla="*/ 4821170 h 6858000"/>
              <a:gd name="connsiteX56" fmla="*/ 651669 w 1508539"/>
              <a:gd name="connsiteY56" fmla="*/ 4780965 h 6858000"/>
              <a:gd name="connsiteX57" fmla="*/ 652962 w 1508539"/>
              <a:gd name="connsiteY57" fmla="*/ 4750867 h 6858000"/>
              <a:gd name="connsiteX58" fmla="*/ 650769 w 1508539"/>
              <a:gd name="connsiteY58" fmla="*/ 4690749 h 6858000"/>
              <a:gd name="connsiteX59" fmla="*/ 646249 w 1508539"/>
              <a:gd name="connsiteY59" fmla="*/ 4584173 h 6858000"/>
              <a:gd name="connsiteX60" fmla="*/ 641332 w 1508539"/>
              <a:gd name="connsiteY60" fmla="*/ 4444346 h 6858000"/>
              <a:gd name="connsiteX61" fmla="*/ 637897 w 1508539"/>
              <a:gd name="connsiteY61" fmla="*/ 4375228 h 6858000"/>
              <a:gd name="connsiteX62" fmla="*/ 618550 w 1508539"/>
              <a:gd name="connsiteY62" fmla="*/ 4214165 h 6858000"/>
              <a:gd name="connsiteX63" fmla="*/ 622623 w 1508539"/>
              <a:gd name="connsiteY63" fmla="*/ 4090296 h 6858000"/>
              <a:gd name="connsiteX64" fmla="*/ 607879 w 1508539"/>
              <a:gd name="connsiteY64" fmla="*/ 4033999 h 6858000"/>
              <a:gd name="connsiteX65" fmla="*/ 609028 w 1508539"/>
              <a:gd name="connsiteY65" fmla="*/ 4031933 h 6858000"/>
              <a:gd name="connsiteX66" fmla="*/ 607604 w 1508539"/>
              <a:gd name="connsiteY66" fmla="*/ 4013953 h 6858000"/>
              <a:gd name="connsiteX67" fmla="*/ 593899 w 1508539"/>
              <a:gd name="connsiteY67" fmla="*/ 3974753 h 6858000"/>
              <a:gd name="connsiteX68" fmla="*/ 595497 w 1508539"/>
              <a:gd name="connsiteY68" fmla="*/ 3969950 h 6858000"/>
              <a:gd name="connsiteX69" fmla="*/ 588919 w 1508539"/>
              <a:gd name="connsiteY69" fmla="*/ 3933779 h 6858000"/>
              <a:gd name="connsiteX70" fmla="*/ 590250 w 1508539"/>
              <a:gd name="connsiteY70" fmla="*/ 3933093 h 6858000"/>
              <a:gd name="connsiteX71" fmla="*/ 594604 w 1508539"/>
              <a:gd name="connsiteY71" fmla="*/ 3922082 h 6858000"/>
              <a:gd name="connsiteX72" fmla="*/ 599682 w 1508539"/>
              <a:gd name="connsiteY72" fmla="*/ 3901461 h 6858000"/>
              <a:gd name="connsiteX73" fmla="*/ 622276 w 1508539"/>
              <a:gd name="connsiteY73" fmla="*/ 3813873 h 6858000"/>
              <a:gd name="connsiteX74" fmla="*/ 621701 w 1508539"/>
              <a:gd name="connsiteY74" fmla="*/ 3806161 h 6858000"/>
              <a:gd name="connsiteX75" fmla="*/ 622008 w 1508539"/>
              <a:gd name="connsiteY75" fmla="*/ 3805957 h 6858000"/>
              <a:gd name="connsiteX76" fmla="*/ 622035 w 1508539"/>
              <a:gd name="connsiteY76" fmla="*/ 3797724 h 6858000"/>
              <a:gd name="connsiteX77" fmla="*/ 620650 w 1508539"/>
              <a:gd name="connsiteY77" fmla="*/ 3792098 h 6858000"/>
              <a:gd name="connsiteX78" fmla="*/ 619534 w 1508539"/>
              <a:gd name="connsiteY78" fmla="*/ 3777135 h 6858000"/>
              <a:gd name="connsiteX79" fmla="*/ 621267 w 1508539"/>
              <a:gd name="connsiteY79" fmla="*/ 3771656 h 6858000"/>
              <a:gd name="connsiteX80" fmla="*/ 625010 w 1508539"/>
              <a:gd name="connsiteY80" fmla="*/ 3769007 h 6858000"/>
              <a:gd name="connsiteX81" fmla="*/ 624476 w 1508539"/>
              <a:gd name="connsiteY81" fmla="*/ 3767709 h 6858000"/>
              <a:gd name="connsiteX82" fmla="*/ 633172 w 1508539"/>
              <a:gd name="connsiteY82" fmla="*/ 3738082 h 6858000"/>
              <a:gd name="connsiteX83" fmla="*/ 640518 w 1508539"/>
              <a:gd name="connsiteY83" fmla="*/ 3673397 h 6858000"/>
              <a:gd name="connsiteX84" fmla="*/ 639814 w 1508539"/>
              <a:gd name="connsiteY84" fmla="*/ 3637109 h 6858000"/>
              <a:gd name="connsiteX85" fmla="*/ 643257 w 1508539"/>
              <a:gd name="connsiteY85" fmla="*/ 3536883 h 6858000"/>
              <a:gd name="connsiteX86" fmla="*/ 650795 w 1508539"/>
              <a:gd name="connsiteY86" fmla="*/ 3435652 h 6858000"/>
              <a:gd name="connsiteX87" fmla="*/ 652466 w 1508539"/>
              <a:gd name="connsiteY87" fmla="*/ 3307769 h 6858000"/>
              <a:gd name="connsiteX88" fmla="*/ 670029 w 1508539"/>
              <a:gd name="connsiteY88" fmla="*/ 3250522 h 6858000"/>
              <a:gd name="connsiteX89" fmla="*/ 670454 w 1508539"/>
              <a:gd name="connsiteY89" fmla="*/ 3229163 h 6858000"/>
              <a:gd name="connsiteX90" fmla="*/ 672277 w 1508539"/>
              <a:gd name="connsiteY90" fmla="*/ 3217217 h 6858000"/>
              <a:gd name="connsiteX91" fmla="*/ 659112 w 1508539"/>
              <a:gd name="connsiteY91" fmla="*/ 3183755 h 6858000"/>
              <a:gd name="connsiteX92" fmla="*/ 659613 w 1508539"/>
              <a:gd name="connsiteY92" fmla="*/ 3178642 h 6858000"/>
              <a:gd name="connsiteX93" fmla="*/ 647213 w 1508539"/>
              <a:gd name="connsiteY93" fmla="*/ 3158586 h 6858000"/>
              <a:gd name="connsiteX94" fmla="*/ 632398 w 1508539"/>
              <a:gd name="connsiteY94" fmla="*/ 3129034 h 6858000"/>
              <a:gd name="connsiteX95" fmla="*/ 633063 w 1508539"/>
              <a:gd name="connsiteY95" fmla="*/ 3126682 h 6858000"/>
              <a:gd name="connsiteX96" fmla="*/ 623931 w 1508539"/>
              <a:gd name="connsiteY96" fmla="*/ 3114519 h 6858000"/>
              <a:gd name="connsiteX97" fmla="*/ 610540 w 1508539"/>
              <a:gd name="connsiteY97" fmla="*/ 3106272 h 6858000"/>
              <a:gd name="connsiteX98" fmla="*/ 583270 w 1508539"/>
              <a:gd name="connsiteY98" fmla="*/ 2958185 h 6858000"/>
              <a:gd name="connsiteX99" fmla="*/ 525884 w 1508539"/>
              <a:gd name="connsiteY99" fmla="*/ 2762989 h 6858000"/>
              <a:gd name="connsiteX100" fmla="*/ 474802 w 1508539"/>
              <a:gd name="connsiteY100" fmla="*/ 2554718 h 6858000"/>
              <a:gd name="connsiteX101" fmla="*/ 454896 w 1508539"/>
              <a:gd name="connsiteY101" fmla="*/ 2485734 h 6858000"/>
              <a:gd name="connsiteX102" fmla="*/ 445619 w 1508539"/>
              <a:gd name="connsiteY102" fmla="*/ 2447068 h 6858000"/>
              <a:gd name="connsiteX103" fmla="*/ 432580 w 1508539"/>
              <a:gd name="connsiteY103" fmla="*/ 2425819 h 6858000"/>
              <a:gd name="connsiteX104" fmla="*/ 438579 w 1508539"/>
              <a:gd name="connsiteY104" fmla="*/ 2402874 h 6858000"/>
              <a:gd name="connsiteX105" fmla="*/ 441191 w 1508539"/>
              <a:gd name="connsiteY105" fmla="*/ 2381443 h 6858000"/>
              <a:gd name="connsiteX106" fmla="*/ 417520 w 1508539"/>
              <a:gd name="connsiteY106" fmla="*/ 2261920 h 6858000"/>
              <a:gd name="connsiteX107" fmla="*/ 407407 w 1508539"/>
              <a:gd name="connsiteY107" fmla="*/ 2195378 h 6858000"/>
              <a:gd name="connsiteX108" fmla="*/ 391624 w 1508539"/>
              <a:gd name="connsiteY108" fmla="*/ 2155135 h 6858000"/>
              <a:gd name="connsiteX109" fmla="*/ 389082 w 1508539"/>
              <a:gd name="connsiteY109" fmla="*/ 2118008 h 6858000"/>
              <a:gd name="connsiteX110" fmla="*/ 390075 w 1508539"/>
              <a:gd name="connsiteY110" fmla="*/ 2050531 h 6858000"/>
              <a:gd name="connsiteX111" fmla="*/ 381881 w 1508539"/>
              <a:gd name="connsiteY111" fmla="*/ 1963269 h 6858000"/>
              <a:gd name="connsiteX112" fmla="*/ 363059 w 1508539"/>
              <a:gd name="connsiteY112" fmla="*/ 1906352 h 6858000"/>
              <a:gd name="connsiteX113" fmla="*/ 339616 w 1508539"/>
              <a:gd name="connsiteY113" fmla="*/ 1861531 h 6858000"/>
              <a:gd name="connsiteX114" fmla="*/ 293415 w 1508539"/>
              <a:gd name="connsiteY114" fmla="*/ 1732919 h 6858000"/>
              <a:gd name="connsiteX115" fmla="*/ 265726 w 1508539"/>
              <a:gd name="connsiteY115" fmla="*/ 1663540 h 6858000"/>
              <a:gd name="connsiteX116" fmla="*/ 264852 w 1508539"/>
              <a:gd name="connsiteY116" fmla="*/ 1615777 h 6858000"/>
              <a:gd name="connsiteX117" fmla="*/ 245647 w 1508539"/>
              <a:gd name="connsiteY117" fmla="*/ 1563678 h 6858000"/>
              <a:gd name="connsiteX118" fmla="*/ 258727 w 1508539"/>
              <a:gd name="connsiteY118" fmla="*/ 1519474 h 6858000"/>
              <a:gd name="connsiteX119" fmla="*/ 251469 w 1508539"/>
              <a:gd name="connsiteY119" fmla="*/ 1477995 h 6858000"/>
              <a:gd name="connsiteX120" fmla="*/ 237554 w 1508539"/>
              <a:gd name="connsiteY120" fmla="*/ 1373769 h 6858000"/>
              <a:gd name="connsiteX121" fmla="*/ 245861 w 1508539"/>
              <a:gd name="connsiteY121" fmla="*/ 1307086 h 6858000"/>
              <a:gd name="connsiteX122" fmla="*/ 247049 w 1508539"/>
              <a:gd name="connsiteY122" fmla="*/ 1189033 h 6858000"/>
              <a:gd name="connsiteX123" fmla="*/ 251734 w 1508539"/>
              <a:gd name="connsiteY123" fmla="*/ 1168288 h 6858000"/>
              <a:gd name="connsiteX124" fmla="*/ 244016 w 1508539"/>
              <a:gd name="connsiteY124" fmla="*/ 1142577 h 6858000"/>
              <a:gd name="connsiteX125" fmla="*/ 233322 w 1508539"/>
              <a:gd name="connsiteY125" fmla="*/ 1088484 h 6858000"/>
              <a:gd name="connsiteX126" fmla="*/ 222058 w 1508539"/>
              <a:gd name="connsiteY126" fmla="*/ 1016103 h 6858000"/>
              <a:gd name="connsiteX127" fmla="*/ 223514 w 1508539"/>
              <a:gd name="connsiteY127" fmla="*/ 932283 h 6858000"/>
              <a:gd name="connsiteX128" fmla="*/ 225750 w 1508539"/>
              <a:gd name="connsiteY128" fmla="*/ 915925 h 6858000"/>
              <a:gd name="connsiteX129" fmla="*/ 218379 w 1508539"/>
              <a:gd name="connsiteY129" fmla="*/ 896999 h 6858000"/>
              <a:gd name="connsiteX130" fmla="*/ 187787 w 1508539"/>
              <a:gd name="connsiteY130" fmla="*/ 821517 h 6858000"/>
              <a:gd name="connsiteX131" fmla="*/ 166737 w 1508539"/>
              <a:gd name="connsiteY131" fmla="*/ 751353 h 6858000"/>
              <a:gd name="connsiteX132" fmla="*/ 166295 w 1508539"/>
              <a:gd name="connsiteY132" fmla="*/ 721230 h 6858000"/>
              <a:gd name="connsiteX133" fmla="*/ 151966 w 1508539"/>
              <a:gd name="connsiteY133" fmla="*/ 681659 h 6858000"/>
              <a:gd name="connsiteX134" fmla="*/ 137385 w 1508539"/>
              <a:gd name="connsiteY134" fmla="*/ 635218 h 6858000"/>
              <a:gd name="connsiteX135" fmla="*/ 142396 w 1508539"/>
              <a:gd name="connsiteY135" fmla="*/ 613763 h 6858000"/>
              <a:gd name="connsiteX136" fmla="*/ 128338 w 1508539"/>
              <a:gd name="connsiteY136" fmla="*/ 598582 h 6858000"/>
              <a:gd name="connsiteX137" fmla="*/ 128019 w 1508539"/>
              <a:gd name="connsiteY137" fmla="*/ 576846 h 6858000"/>
              <a:gd name="connsiteX138" fmla="*/ 107645 w 1508539"/>
              <a:gd name="connsiteY138" fmla="*/ 530055 h 6858000"/>
              <a:gd name="connsiteX139" fmla="*/ 106893 w 1508539"/>
              <a:gd name="connsiteY139" fmla="*/ 465389 h 6858000"/>
              <a:gd name="connsiteX140" fmla="*/ 89816 w 1508539"/>
              <a:gd name="connsiteY140" fmla="*/ 424699 h 6858000"/>
              <a:gd name="connsiteX141" fmla="*/ 90191 w 1508539"/>
              <a:gd name="connsiteY141" fmla="*/ 404917 h 6858000"/>
              <a:gd name="connsiteX142" fmla="*/ 70148 w 1508539"/>
              <a:gd name="connsiteY142" fmla="*/ 367211 h 6858000"/>
              <a:gd name="connsiteX143" fmla="*/ 36452 w 1508539"/>
              <a:gd name="connsiteY143" fmla="*/ 268519 h 6858000"/>
              <a:gd name="connsiteX144" fmla="*/ 23935 w 1508539"/>
              <a:gd name="connsiteY144" fmla="*/ 160886 h 6858000"/>
              <a:gd name="connsiteX145" fmla="*/ 19312 w 1508539"/>
              <a:gd name="connsiteY145" fmla="*/ 47336 h 6858000"/>
              <a:gd name="connsiteX146" fmla="*/ 0 w 1508539"/>
              <a:gd name="connsiteY146"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201349 w 1508539"/>
              <a:gd name="connsiteY14" fmla="*/ 6530567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64248 w 1508539"/>
              <a:gd name="connsiteY9" fmla="*/ 6574442 h 6858000"/>
              <a:gd name="connsiteX10" fmla="*/ 164588 w 1508539"/>
              <a:gd name="connsiteY10" fmla="*/ 6568530 h 6858000"/>
              <a:gd name="connsiteX11" fmla="*/ 166997 w 1508539"/>
              <a:gd name="connsiteY11" fmla="*/ 6560674 h 6858000"/>
              <a:gd name="connsiteX12" fmla="*/ 167342 w 1508539"/>
              <a:gd name="connsiteY12" fmla="*/ 6560598 h 6858000"/>
              <a:gd name="connsiteX13" fmla="*/ 201349 w 1508539"/>
              <a:gd name="connsiteY13" fmla="*/ 6530567 h 6858000"/>
              <a:gd name="connsiteX14" fmla="*/ 215389 w 1508539"/>
              <a:gd name="connsiteY14" fmla="*/ 6478062 h 6858000"/>
              <a:gd name="connsiteX15" fmla="*/ 226078 w 1508539"/>
              <a:gd name="connsiteY15" fmla="*/ 6460325 h 6858000"/>
              <a:gd name="connsiteX16" fmla="*/ 233311 w 1508539"/>
              <a:gd name="connsiteY16" fmla="*/ 6451488 h 6858000"/>
              <a:gd name="connsiteX17" fmla="*/ 234746 w 1508539"/>
              <a:gd name="connsiteY17" fmla="*/ 6451348 h 6858000"/>
              <a:gd name="connsiteX18" fmla="*/ 239104 w 1508539"/>
              <a:gd name="connsiteY18" fmla="*/ 6414240 h 6858000"/>
              <a:gd name="connsiteX19" fmla="*/ 241880 w 1508539"/>
              <a:gd name="connsiteY19" fmla="*/ 6384857 h 6858000"/>
              <a:gd name="connsiteX20" fmla="*/ 240591 w 1508539"/>
              <a:gd name="connsiteY20" fmla="*/ 6367510 h 6858000"/>
              <a:gd name="connsiteX21" fmla="*/ 244471 w 1508539"/>
              <a:gd name="connsiteY21" fmla="*/ 6349778 h 6858000"/>
              <a:gd name="connsiteX22" fmla="*/ 246136 w 1508539"/>
              <a:gd name="connsiteY22" fmla="*/ 6348250 h 6858000"/>
              <a:gd name="connsiteX23" fmla="*/ 262170 w 1508539"/>
              <a:gd name="connsiteY23" fmla="*/ 6281972 h 6858000"/>
              <a:gd name="connsiteX24" fmla="*/ 272933 w 1508539"/>
              <a:gd name="connsiteY24" fmla="*/ 6211940 h 6858000"/>
              <a:gd name="connsiteX25" fmla="*/ 314428 w 1508539"/>
              <a:gd name="connsiteY25" fmla="*/ 6113913 h 6858000"/>
              <a:gd name="connsiteX26" fmla="*/ 318721 w 1508539"/>
              <a:gd name="connsiteY26" fmla="*/ 6028119 h 6858000"/>
              <a:gd name="connsiteX27" fmla="*/ 345501 w 1508539"/>
              <a:gd name="connsiteY27" fmla="*/ 5934687 h 6858000"/>
              <a:gd name="connsiteX28" fmla="*/ 379513 w 1508539"/>
              <a:gd name="connsiteY28" fmla="*/ 5765594 h 6858000"/>
              <a:gd name="connsiteX29" fmla="*/ 411349 w 1508539"/>
              <a:gd name="connsiteY29" fmla="*/ 5693685 h 6858000"/>
              <a:gd name="connsiteX30" fmla="*/ 431404 w 1508539"/>
              <a:gd name="connsiteY30" fmla="*/ 5665173 h 6858000"/>
              <a:gd name="connsiteX31" fmla="*/ 465121 w 1508539"/>
              <a:gd name="connsiteY31" fmla="*/ 5563435 h 6858000"/>
              <a:gd name="connsiteX32" fmla="*/ 494626 w 1508539"/>
              <a:gd name="connsiteY32" fmla="*/ 5476393 h 6858000"/>
              <a:gd name="connsiteX33" fmla="*/ 525819 w 1508539"/>
              <a:gd name="connsiteY33" fmla="*/ 5396260 h 6858000"/>
              <a:gd name="connsiteX34" fmla="*/ 541800 w 1508539"/>
              <a:gd name="connsiteY34" fmla="*/ 5330009 h 6858000"/>
              <a:gd name="connsiteX35" fmla="*/ 575293 w 1508539"/>
              <a:gd name="connsiteY35" fmla="*/ 5273739 h 6858000"/>
              <a:gd name="connsiteX36" fmla="*/ 584892 w 1508539"/>
              <a:gd name="connsiteY36" fmla="*/ 5241779 h 6858000"/>
              <a:gd name="connsiteX37" fmla="*/ 596118 w 1508539"/>
              <a:gd name="connsiteY37" fmla="*/ 5225268 h 6858000"/>
              <a:gd name="connsiteX38" fmla="*/ 597138 w 1508539"/>
              <a:gd name="connsiteY38" fmla="*/ 5217684 h 6858000"/>
              <a:gd name="connsiteX39" fmla="*/ 604479 w 1508539"/>
              <a:gd name="connsiteY39" fmla="*/ 5193377 h 6858000"/>
              <a:gd name="connsiteX40" fmla="*/ 607782 w 1508539"/>
              <a:gd name="connsiteY40" fmla="*/ 5179288 h 6858000"/>
              <a:gd name="connsiteX41" fmla="*/ 608766 w 1508539"/>
              <a:gd name="connsiteY41" fmla="*/ 5173621 h 6858000"/>
              <a:gd name="connsiteX42" fmla="*/ 604400 w 1508539"/>
              <a:gd name="connsiteY42" fmla="*/ 5159961 h 6858000"/>
              <a:gd name="connsiteX43" fmla="*/ 611077 w 1508539"/>
              <a:gd name="connsiteY43" fmla="*/ 5144295 h 6858000"/>
              <a:gd name="connsiteX44" fmla="*/ 608010 w 1508539"/>
              <a:gd name="connsiteY44" fmla="*/ 5125185 h 6858000"/>
              <a:gd name="connsiteX45" fmla="*/ 614840 w 1508539"/>
              <a:gd name="connsiteY45" fmla="*/ 5121884 h 6858000"/>
              <a:gd name="connsiteX46" fmla="*/ 621876 w 1508539"/>
              <a:gd name="connsiteY46" fmla="*/ 5067850 h 6858000"/>
              <a:gd name="connsiteX47" fmla="*/ 624607 w 1508539"/>
              <a:gd name="connsiteY47" fmla="*/ 5060861 h 6858000"/>
              <a:gd name="connsiteX48" fmla="*/ 621311 w 1508539"/>
              <a:gd name="connsiteY48" fmla="*/ 5034192 h 6858000"/>
              <a:gd name="connsiteX49" fmla="*/ 622865 w 1508539"/>
              <a:gd name="connsiteY49" fmla="*/ 4993030 h 6858000"/>
              <a:gd name="connsiteX50" fmla="*/ 629774 w 1508539"/>
              <a:gd name="connsiteY50" fmla="*/ 4946844 h 6858000"/>
              <a:gd name="connsiteX51" fmla="*/ 625630 w 1508539"/>
              <a:gd name="connsiteY51" fmla="*/ 4932692 h 6858000"/>
              <a:gd name="connsiteX52" fmla="*/ 641033 w 1508539"/>
              <a:gd name="connsiteY52" fmla="*/ 4858827 h 6858000"/>
              <a:gd name="connsiteX53" fmla="*/ 646936 w 1508539"/>
              <a:gd name="connsiteY53" fmla="*/ 4821170 h 6858000"/>
              <a:gd name="connsiteX54" fmla="*/ 651669 w 1508539"/>
              <a:gd name="connsiteY54" fmla="*/ 4780965 h 6858000"/>
              <a:gd name="connsiteX55" fmla="*/ 652962 w 1508539"/>
              <a:gd name="connsiteY55" fmla="*/ 4750867 h 6858000"/>
              <a:gd name="connsiteX56" fmla="*/ 650769 w 1508539"/>
              <a:gd name="connsiteY56" fmla="*/ 4690749 h 6858000"/>
              <a:gd name="connsiteX57" fmla="*/ 646249 w 1508539"/>
              <a:gd name="connsiteY57" fmla="*/ 4584173 h 6858000"/>
              <a:gd name="connsiteX58" fmla="*/ 641332 w 1508539"/>
              <a:gd name="connsiteY58" fmla="*/ 4444346 h 6858000"/>
              <a:gd name="connsiteX59" fmla="*/ 637897 w 1508539"/>
              <a:gd name="connsiteY59" fmla="*/ 4375228 h 6858000"/>
              <a:gd name="connsiteX60" fmla="*/ 618550 w 1508539"/>
              <a:gd name="connsiteY60" fmla="*/ 4214165 h 6858000"/>
              <a:gd name="connsiteX61" fmla="*/ 622623 w 1508539"/>
              <a:gd name="connsiteY61" fmla="*/ 4090296 h 6858000"/>
              <a:gd name="connsiteX62" fmla="*/ 607879 w 1508539"/>
              <a:gd name="connsiteY62" fmla="*/ 4033999 h 6858000"/>
              <a:gd name="connsiteX63" fmla="*/ 609028 w 1508539"/>
              <a:gd name="connsiteY63" fmla="*/ 4031933 h 6858000"/>
              <a:gd name="connsiteX64" fmla="*/ 607604 w 1508539"/>
              <a:gd name="connsiteY64" fmla="*/ 4013953 h 6858000"/>
              <a:gd name="connsiteX65" fmla="*/ 593899 w 1508539"/>
              <a:gd name="connsiteY65" fmla="*/ 3974753 h 6858000"/>
              <a:gd name="connsiteX66" fmla="*/ 595497 w 1508539"/>
              <a:gd name="connsiteY66" fmla="*/ 3969950 h 6858000"/>
              <a:gd name="connsiteX67" fmla="*/ 588919 w 1508539"/>
              <a:gd name="connsiteY67" fmla="*/ 3933779 h 6858000"/>
              <a:gd name="connsiteX68" fmla="*/ 590250 w 1508539"/>
              <a:gd name="connsiteY68" fmla="*/ 3933093 h 6858000"/>
              <a:gd name="connsiteX69" fmla="*/ 594604 w 1508539"/>
              <a:gd name="connsiteY69" fmla="*/ 3922082 h 6858000"/>
              <a:gd name="connsiteX70" fmla="*/ 599682 w 1508539"/>
              <a:gd name="connsiteY70" fmla="*/ 3901461 h 6858000"/>
              <a:gd name="connsiteX71" fmla="*/ 622276 w 1508539"/>
              <a:gd name="connsiteY71" fmla="*/ 3813873 h 6858000"/>
              <a:gd name="connsiteX72" fmla="*/ 621701 w 1508539"/>
              <a:gd name="connsiteY72" fmla="*/ 3806161 h 6858000"/>
              <a:gd name="connsiteX73" fmla="*/ 622008 w 1508539"/>
              <a:gd name="connsiteY73" fmla="*/ 3805957 h 6858000"/>
              <a:gd name="connsiteX74" fmla="*/ 622035 w 1508539"/>
              <a:gd name="connsiteY74" fmla="*/ 3797724 h 6858000"/>
              <a:gd name="connsiteX75" fmla="*/ 620650 w 1508539"/>
              <a:gd name="connsiteY75" fmla="*/ 3792098 h 6858000"/>
              <a:gd name="connsiteX76" fmla="*/ 619534 w 1508539"/>
              <a:gd name="connsiteY76" fmla="*/ 3777135 h 6858000"/>
              <a:gd name="connsiteX77" fmla="*/ 621267 w 1508539"/>
              <a:gd name="connsiteY77" fmla="*/ 3771656 h 6858000"/>
              <a:gd name="connsiteX78" fmla="*/ 625010 w 1508539"/>
              <a:gd name="connsiteY78" fmla="*/ 3769007 h 6858000"/>
              <a:gd name="connsiteX79" fmla="*/ 624476 w 1508539"/>
              <a:gd name="connsiteY79" fmla="*/ 3767709 h 6858000"/>
              <a:gd name="connsiteX80" fmla="*/ 633172 w 1508539"/>
              <a:gd name="connsiteY80" fmla="*/ 3738082 h 6858000"/>
              <a:gd name="connsiteX81" fmla="*/ 640518 w 1508539"/>
              <a:gd name="connsiteY81" fmla="*/ 3673397 h 6858000"/>
              <a:gd name="connsiteX82" fmla="*/ 639814 w 1508539"/>
              <a:gd name="connsiteY82" fmla="*/ 3637109 h 6858000"/>
              <a:gd name="connsiteX83" fmla="*/ 643257 w 1508539"/>
              <a:gd name="connsiteY83" fmla="*/ 3536883 h 6858000"/>
              <a:gd name="connsiteX84" fmla="*/ 650795 w 1508539"/>
              <a:gd name="connsiteY84" fmla="*/ 3435652 h 6858000"/>
              <a:gd name="connsiteX85" fmla="*/ 652466 w 1508539"/>
              <a:gd name="connsiteY85" fmla="*/ 3307769 h 6858000"/>
              <a:gd name="connsiteX86" fmla="*/ 670029 w 1508539"/>
              <a:gd name="connsiteY86" fmla="*/ 3250522 h 6858000"/>
              <a:gd name="connsiteX87" fmla="*/ 670454 w 1508539"/>
              <a:gd name="connsiteY87" fmla="*/ 3229163 h 6858000"/>
              <a:gd name="connsiteX88" fmla="*/ 672277 w 1508539"/>
              <a:gd name="connsiteY88" fmla="*/ 3217217 h 6858000"/>
              <a:gd name="connsiteX89" fmla="*/ 659112 w 1508539"/>
              <a:gd name="connsiteY89" fmla="*/ 3183755 h 6858000"/>
              <a:gd name="connsiteX90" fmla="*/ 659613 w 1508539"/>
              <a:gd name="connsiteY90" fmla="*/ 3178642 h 6858000"/>
              <a:gd name="connsiteX91" fmla="*/ 647213 w 1508539"/>
              <a:gd name="connsiteY91" fmla="*/ 3158586 h 6858000"/>
              <a:gd name="connsiteX92" fmla="*/ 632398 w 1508539"/>
              <a:gd name="connsiteY92" fmla="*/ 3129034 h 6858000"/>
              <a:gd name="connsiteX93" fmla="*/ 633063 w 1508539"/>
              <a:gd name="connsiteY93" fmla="*/ 3126682 h 6858000"/>
              <a:gd name="connsiteX94" fmla="*/ 623931 w 1508539"/>
              <a:gd name="connsiteY94" fmla="*/ 3114519 h 6858000"/>
              <a:gd name="connsiteX95" fmla="*/ 610540 w 1508539"/>
              <a:gd name="connsiteY95" fmla="*/ 3106272 h 6858000"/>
              <a:gd name="connsiteX96" fmla="*/ 583270 w 1508539"/>
              <a:gd name="connsiteY96" fmla="*/ 2958185 h 6858000"/>
              <a:gd name="connsiteX97" fmla="*/ 525884 w 1508539"/>
              <a:gd name="connsiteY97" fmla="*/ 2762989 h 6858000"/>
              <a:gd name="connsiteX98" fmla="*/ 474802 w 1508539"/>
              <a:gd name="connsiteY98" fmla="*/ 2554718 h 6858000"/>
              <a:gd name="connsiteX99" fmla="*/ 454896 w 1508539"/>
              <a:gd name="connsiteY99" fmla="*/ 2485734 h 6858000"/>
              <a:gd name="connsiteX100" fmla="*/ 445619 w 1508539"/>
              <a:gd name="connsiteY100" fmla="*/ 2447068 h 6858000"/>
              <a:gd name="connsiteX101" fmla="*/ 432580 w 1508539"/>
              <a:gd name="connsiteY101" fmla="*/ 2425819 h 6858000"/>
              <a:gd name="connsiteX102" fmla="*/ 438579 w 1508539"/>
              <a:gd name="connsiteY102" fmla="*/ 2402874 h 6858000"/>
              <a:gd name="connsiteX103" fmla="*/ 441191 w 1508539"/>
              <a:gd name="connsiteY103" fmla="*/ 2381443 h 6858000"/>
              <a:gd name="connsiteX104" fmla="*/ 417520 w 1508539"/>
              <a:gd name="connsiteY104" fmla="*/ 2261920 h 6858000"/>
              <a:gd name="connsiteX105" fmla="*/ 407407 w 1508539"/>
              <a:gd name="connsiteY105" fmla="*/ 2195378 h 6858000"/>
              <a:gd name="connsiteX106" fmla="*/ 391624 w 1508539"/>
              <a:gd name="connsiteY106" fmla="*/ 2155135 h 6858000"/>
              <a:gd name="connsiteX107" fmla="*/ 389082 w 1508539"/>
              <a:gd name="connsiteY107" fmla="*/ 2118008 h 6858000"/>
              <a:gd name="connsiteX108" fmla="*/ 390075 w 1508539"/>
              <a:gd name="connsiteY108" fmla="*/ 2050531 h 6858000"/>
              <a:gd name="connsiteX109" fmla="*/ 381881 w 1508539"/>
              <a:gd name="connsiteY109" fmla="*/ 1963269 h 6858000"/>
              <a:gd name="connsiteX110" fmla="*/ 363059 w 1508539"/>
              <a:gd name="connsiteY110" fmla="*/ 1906352 h 6858000"/>
              <a:gd name="connsiteX111" fmla="*/ 339616 w 1508539"/>
              <a:gd name="connsiteY111" fmla="*/ 1861531 h 6858000"/>
              <a:gd name="connsiteX112" fmla="*/ 293415 w 1508539"/>
              <a:gd name="connsiteY112" fmla="*/ 1732919 h 6858000"/>
              <a:gd name="connsiteX113" fmla="*/ 265726 w 1508539"/>
              <a:gd name="connsiteY113" fmla="*/ 1663540 h 6858000"/>
              <a:gd name="connsiteX114" fmla="*/ 264852 w 1508539"/>
              <a:gd name="connsiteY114" fmla="*/ 1615777 h 6858000"/>
              <a:gd name="connsiteX115" fmla="*/ 245647 w 1508539"/>
              <a:gd name="connsiteY115" fmla="*/ 1563678 h 6858000"/>
              <a:gd name="connsiteX116" fmla="*/ 258727 w 1508539"/>
              <a:gd name="connsiteY116" fmla="*/ 1519474 h 6858000"/>
              <a:gd name="connsiteX117" fmla="*/ 251469 w 1508539"/>
              <a:gd name="connsiteY117" fmla="*/ 1477995 h 6858000"/>
              <a:gd name="connsiteX118" fmla="*/ 237554 w 1508539"/>
              <a:gd name="connsiteY118" fmla="*/ 1373769 h 6858000"/>
              <a:gd name="connsiteX119" fmla="*/ 245861 w 1508539"/>
              <a:gd name="connsiteY119" fmla="*/ 1307086 h 6858000"/>
              <a:gd name="connsiteX120" fmla="*/ 247049 w 1508539"/>
              <a:gd name="connsiteY120" fmla="*/ 1189033 h 6858000"/>
              <a:gd name="connsiteX121" fmla="*/ 251734 w 1508539"/>
              <a:gd name="connsiteY121" fmla="*/ 1168288 h 6858000"/>
              <a:gd name="connsiteX122" fmla="*/ 244016 w 1508539"/>
              <a:gd name="connsiteY122" fmla="*/ 1142577 h 6858000"/>
              <a:gd name="connsiteX123" fmla="*/ 233322 w 1508539"/>
              <a:gd name="connsiteY123" fmla="*/ 1088484 h 6858000"/>
              <a:gd name="connsiteX124" fmla="*/ 222058 w 1508539"/>
              <a:gd name="connsiteY124" fmla="*/ 1016103 h 6858000"/>
              <a:gd name="connsiteX125" fmla="*/ 223514 w 1508539"/>
              <a:gd name="connsiteY125" fmla="*/ 932283 h 6858000"/>
              <a:gd name="connsiteX126" fmla="*/ 225750 w 1508539"/>
              <a:gd name="connsiteY126" fmla="*/ 915925 h 6858000"/>
              <a:gd name="connsiteX127" fmla="*/ 218379 w 1508539"/>
              <a:gd name="connsiteY127" fmla="*/ 896999 h 6858000"/>
              <a:gd name="connsiteX128" fmla="*/ 187787 w 1508539"/>
              <a:gd name="connsiteY128" fmla="*/ 821517 h 6858000"/>
              <a:gd name="connsiteX129" fmla="*/ 166737 w 1508539"/>
              <a:gd name="connsiteY129" fmla="*/ 751353 h 6858000"/>
              <a:gd name="connsiteX130" fmla="*/ 166295 w 1508539"/>
              <a:gd name="connsiteY130" fmla="*/ 721230 h 6858000"/>
              <a:gd name="connsiteX131" fmla="*/ 151966 w 1508539"/>
              <a:gd name="connsiteY131" fmla="*/ 681659 h 6858000"/>
              <a:gd name="connsiteX132" fmla="*/ 137385 w 1508539"/>
              <a:gd name="connsiteY132" fmla="*/ 635218 h 6858000"/>
              <a:gd name="connsiteX133" fmla="*/ 142396 w 1508539"/>
              <a:gd name="connsiteY133" fmla="*/ 613763 h 6858000"/>
              <a:gd name="connsiteX134" fmla="*/ 128338 w 1508539"/>
              <a:gd name="connsiteY134" fmla="*/ 598582 h 6858000"/>
              <a:gd name="connsiteX135" fmla="*/ 128019 w 1508539"/>
              <a:gd name="connsiteY135" fmla="*/ 576846 h 6858000"/>
              <a:gd name="connsiteX136" fmla="*/ 107645 w 1508539"/>
              <a:gd name="connsiteY136" fmla="*/ 530055 h 6858000"/>
              <a:gd name="connsiteX137" fmla="*/ 106893 w 1508539"/>
              <a:gd name="connsiteY137" fmla="*/ 465389 h 6858000"/>
              <a:gd name="connsiteX138" fmla="*/ 89816 w 1508539"/>
              <a:gd name="connsiteY138" fmla="*/ 424699 h 6858000"/>
              <a:gd name="connsiteX139" fmla="*/ 90191 w 1508539"/>
              <a:gd name="connsiteY139" fmla="*/ 404917 h 6858000"/>
              <a:gd name="connsiteX140" fmla="*/ 70148 w 1508539"/>
              <a:gd name="connsiteY140" fmla="*/ 367211 h 6858000"/>
              <a:gd name="connsiteX141" fmla="*/ 36452 w 1508539"/>
              <a:gd name="connsiteY141" fmla="*/ 268519 h 6858000"/>
              <a:gd name="connsiteX142" fmla="*/ 23935 w 1508539"/>
              <a:gd name="connsiteY142" fmla="*/ 160886 h 6858000"/>
              <a:gd name="connsiteX143" fmla="*/ 19312 w 1508539"/>
              <a:gd name="connsiteY143" fmla="*/ 47336 h 6858000"/>
              <a:gd name="connsiteX144" fmla="*/ 0 w 1508539"/>
              <a:gd name="connsiteY144"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379513 w 1508539"/>
              <a:gd name="connsiteY27" fmla="*/ 5765594 h 6858000"/>
              <a:gd name="connsiteX28" fmla="*/ 411349 w 1508539"/>
              <a:gd name="connsiteY28" fmla="*/ 5693685 h 6858000"/>
              <a:gd name="connsiteX29" fmla="*/ 431404 w 1508539"/>
              <a:gd name="connsiteY29" fmla="*/ 5665173 h 6858000"/>
              <a:gd name="connsiteX30" fmla="*/ 465121 w 1508539"/>
              <a:gd name="connsiteY30" fmla="*/ 5563435 h 6858000"/>
              <a:gd name="connsiteX31" fmla="*/ 494626 w 1508539"/>
              <a:gd name="connsiteY31" fmla="*/ 5476393 h 6858000"/>
              <a:gd name="connsiteX32" fmla="*/ 525819 w 1508539"/>
              <a:gd name="connsiteY32" fmla="*/ 5396260 h 6858000"/>
              <a:gd name="connsiteX33" fmla="*/ 541800 w 1508539"/>
              <a:gd name="connsiteY33" fmla="*/ 5330009 h 6858000"/>
              <a:gd name="connsiteX34" fmla="*/ 575293 w 1508539"/>
              <a:gd name="connsiteY34" fmla="*/ 5273739 h 6858000"/>
              <a:gd name="connsiteX35" fmla="*/ 584892 w 1508539"/>
              <a:gd name="connsiteY35" fmla="*/ 5241779 h 6858000"/>
              <a:gd name="connsiteX36" fmla="*/ 596118 w 1508539"/>
              <a:gd name="connsiteY36" fmla="*/ 5225268 h 6858000"/>
              <a:gd name="connsiteX37" fmla="*/ 597138 w 1508539"/>
              <a:gd name="connsiteY37" fmla="*/ 5217684 h 6858000"/>
              <a:gd name="connsiteX38" fmla="*/ 604479 w 1508539"/>
              <a:gd name="connsiteY38" fmla="*/ 5193377 h 6858000"/>
              <a:gd name="connsiteX39" fmla="*/ 607782 w 1508539"/>
              <a:gd name="connsiteY39" fmla="*/ 5179288 h 6858000"/>
              <a:gd name="connsiteX40" fmla="*/ 608766 w 1508539"/>
              <a:gd name="connsiteY40" fmla="*/ 5173621 h 6858000"/>
              <a:gd name="connsiteX41" fmla="*/ 604400 w 1508539"/>
              <a:gd name="connsiteY41" fmla="*/ 5159961 h 6858000"/>
              <a:gd name="connsiteX42" fmla="*/ 611077 w 1508539"/>
              <a:gd name="connsiteY42" fmla="*/ 5144295 h 6858000"/>
              <a:gd name="connsiteX43" fmla="*/ 608010 w 1508539"/>
              <a:gd name="connsiteY43" fmla="*/ 5125185 h 6858000"/>
              <a:gd name="connsiteX44" fmla="*/ 614840 w 1508539"/>
              <a:gd name="connsiteY44" fmla="*/ 5121884 h 6858000"/>
              <a:gd name="connsiteX45" fmla="*/ 621876 w 1508539"/>
              <a:gd name="connsiteY45" fmla="*/ 5067850 h 6858000"/>
              <a:gd name="connsiteX46" fmla="*/ 624607 w 1508539"/>
              <a:gd name="connsiteY46" fmla="*/ 5060861 h 6858000"/>
              <a:gd name="connsiteX47" fmla="*/ 621311 w 1508539"/>
              <a:gd name="connsiteY47" fmla="*/ 5034192 h 6858000"/>
              <a:gd name="connsiteX48" fmla="*/ 622865 w 1508539"/>
              <a:gd name="connsiteY48" fmla="*/ 4993030 h 6858000"/>
              <a:gd name="connsiteX49" fmla="*/ 629774 w 1508539"/>
              <a:gd name="connsiteY49" fmla="*/ 4946844 h 6858000"/>
              <a:gd name="connsiteX50" fmla="*/ 625630 w 1508539"/>
              <a:gd name="connsiteY50" fmla="*/ 4932692 h 6858000"/>
              <a:gd name="connsiteX51" fmla="*/ 641033 w 1508539"/>
              <a:gd name="connsiteY51" fmla="*/ 4858827 h 6858000"/>
              <a:gd name="connsiteX52" fmla="*/ 646936 w 1508539"/>
              <a:gd name="connsiteY52" fmla="*/ 4821170 h 6858000"/>
              <a:gd name="connsiteX53" fmla="*/ 651669 w 1508539"/>
              <a:gd name="connsiteY53" fmla="*/ 4780965 h 6858000"/>
              <a:gd name="connsiteX54" fmla="*/ 652962 w 1508539"/>
              <a:gd name="connsiteY54" fmla="*/ 4750867 h 6858000"/>
              <a:gd name="connsiteX55" fmla="*/ 650769 w 1508539"/>
              <a:gd name="connsiteY55" fmla="*/ 4690749 h 6858000"/>
              <a:gd name="connsiteX56" fmla="*/ 646249 w 1508539"/>
              <a:gd name="connsiteY56" fmla="*/ 4584173 h 6858000"/>
              <a:gd name="connsiteX57" fmla="*/ 641332 w 1508539"/>
              <a:gd name="connsiteY57" fmla="*/ 4444346 h 6858000"/>
              <a:gd name="connsiteX58" fmla="*/ 637897 w 1508539"/>
              <a:gd name="connsiteY58" fmla="*/ 4375228 h 6858000"/>
              <a:gd name="connsiteX59" fmla="*/ 618550 w 1508539"/>
              <a:gd name="connsiteY59" fmla="*/ 4214165 h 6858000"/>
              <a:gd name="connsiteX60" fmla="*/ 622623 w 1508539"/>
              <a:gd name="connsiteY60" fmla="*/ 4090296 h 6858000"/>
              <a:gd name="connsiteX61" fmla="*/ 607879 w 1508539"/>
              <a:gd name="connsiteY61" fmla="*/ 4033999 h 6858000"/>
              <a:gd name="connsiteX62" fmla="*/ 609028 w 1508539"/>
              <a:gd name="connsiteY62" fmla="*/ 4031933 h 6858000"/>
              <a:gd name="connsiteX63" fmla="*/ 607604 w 1508539"/>
              <a:gd name="connsiteY63" fmla="*/ 4013953 h 6858000"/>
              <a:gd name="connsiteX64" fmla="*/ 593899 w 1508539"/>
              <a:gd name="connsiteY64" fmla="*/ 3974753 h 6858000"/>
              <a:gd name="connsiteX65" fmla="*/ 595497 w 1508539"/>
              <a:gd name="connsiteY65" fmla="*/ 3969950 h 6858000"/>
              <a:gd name="connsiteX66" fmla="*/ 588919 w 1508539"/>
              <a:gd name="connsiteY66" fmla="*/ 3933779 h 6858000"/>
              <a:gd name="connsiteX67" fmla="*/ 590250 w 1508539"/>
              <a:gd name="connsiteY67" fmla="*/ 3933093 h 6858000"/>
              <a:gd name="connsiteX68" fmla="*/ 594604 w 1508539"/>
              <a:gd name="connsiteY68" fmla="*/ 3922082 h 6858000"/>
              <a:gd name="connsiteX69" fmla="*/ 599682 w 1508539"/>
              <a:gd name="connsiteY69" fmla="*/ 3901461 h 6858000"/>
              <a:gd name="connsiteX70" fmla="*/ 622276 w 1508539"/>
              <a:gd name="connsiteY70" fmla="*/ 3813873 h 6858000"/>
              <a:gd name="connsiteX71" fmla="*/ 621701 w 1508539"/>
              <a:gd name="connsiteY71" fmla="*/ 3806161 h 6858000"/>
              <a:gd name="connsiteX72" fmla="*/ 622008 w 1508539"/>
              <a:gd name="connsiteY72" fmla="*/ 3805957 h 6858000"/>
              <a:gd name="connsiteX73" fmla="*/ 622035 w 1508539"/>
              <a:gd name="connsiteY73" fmla="*/ 3797724 h 6858000"/>
              <a:gd name="connsiteX74" fmla="*/ 620650 w 1508539"/>
              <a:gd name="connsiteY74" fmla="*/ 3792098 h 6858000"/>
              <a:gd name="connsiteX75" fmla="*/ 619534 w 1508539"/>
              <a:gd name="connsiteY75" fmla="*/ 3777135 h 6858000"/>
              <a:gd name="connsiteX76" fmla="*/ 621267 w 1508539"/>
              <a:gd name="connsiteY76" fmla="*/ 3771656 h 6858000"/>
              <a:gd name="connsiteX77" fmla="*/ 625010 w 1508539"/>
              <a:gd name="connsiteY77" fmla="*/ 3769007 h 6858000"/>
              <a:gd name="connsiteX78" fmla="*/ 624476 w 1508539"/>
              <a:gd name="connsiteY78" fmla="*/ 3767709 h 6858000"/>
              <a:gd name="connsiteX79" fmla="*/ 633172 w 1508539"/>
              <a:gd name="connsiteY79" fmla="*/ 3738082 h 6858000"/>
              <a:gd name="connsiteX80" fmla="*/ 640518 w 1508539"/>
              <a:gd name="connsiteY80" fmla="*/ 3673397 h 6858000"/>
              <a:gd name="connsiteX81" fmla="*/ 639814 w 1508539"/>
              <a:gd name="connsiteY81" fmla="*/ 3637109 h 6858000"/>
              <a:gd name="connsiteX82" fmla="*/ 643257 w 1508539"/>
              <a:gd name="connsiteY82" fmla="*/ 3536883 h 6858000"/>
              <a:gd name="connsiteX83" fmla="*/ 650795 w 1508539"/>
              <a:gd name="connsiteY83" fmla="*/ 3435652 h 6858000"/>
              <a:gd name="connsiteX84" fmla="*/ 652466 w 1508539"/>
              <a:gd name="connsiteY84" fmla="*/ 3307769 h 6858000"/>
              <a:gd name="connsiteX85" fmla="*/ 670029 w 1508539"/>
              <a:gd name="connsiteY85" fmla="*/ 3250522 h 6858000"/>
              <a:gd name="connsiteX86" fmla="*/ 670454 w 1508539"/>
              <a:gd name="connsiteY86" fmla="*/ 3229163 h 6858000"/>
              <a:gd name="connsiteX87" fmla="*/ 672277 w 1508539"/>
              <a:gd name="connsiteY87" fmla="*/ 3217217 h 6858000"/>
              <a:gd name="connsiteX88" fmla="*/ 659112 w 1508539"/>
              <a:gd name="connsiteY88" fmla="*/ 3183755 h 6858000"/>
              <a:gd name="connsiteX89" fmla="*/ 659613 w 1508539"/>
              <a:gd name="connsiteY89" fmla="*/ 3178642 h 6858000"/>
              <a:gd name="connsiteX90" fmla="*/ 647213 w 1508539"/>
              <a:gd name="connsiteY90" fmla="*/ 3158586 h 6858000"/>
              <a:gd name="connsiteX91" fmla="*/ 632398 w 1508539"/>
              <a:gd name="connsiteY91" fmla="*/ 3129034 h 6858000"/>
              <a:gd name="connsiteX92" fmla="*/ 633063 w 1508539"/>
              <a:gd name="connsiteY92" fmla="*/ 3126682 h 6858000"/>
              <a:gd name="connsiteX93" fmla="*/ 623931 w 1508539"/>
              <a:gd name="connsiteY93" fmla="*/ 3114519 h 6858000"/>
              <a:gd name="connsiteX94" fmla="*/ 610540 w 1508539"/>
              <a:gd name="connsiteY94" fmla="*/ 3106272 h 6858000"/>
              <a:gd name="connsiteX95" fmla="*/ 583270 w 1508539"/>
              <a:gd name="connsiteY95" fmla="*/ 2958185 h 6858000"/>
              <a:gd name="connsiteX96" fmla="*/ 525884 w 1508539"/>
              <a:gd name="connsiteY96" fmla="*/ 2762989 h 6858000"/>
              <a:gd name="connsiteX97" fmla="*/ 474802 w 1508539"/>
              <a:gd name="connsiteY97" fmla="*/ 2554718 h 6858000"/>
              <a:gd name="connsiteX98" fmla="*/ 454896 w 1508539"/>
              <a:gd name="connsiteY98" fmla="*/ 2485734 h 6858000"/>
              <a:gd name="connsiteX99" fmla="*/ 445619 w 1508539"/>
              <a:gd name="connsiteY99" fmla="*/ 2447068 h 6858000"/>
              <a:gd name="connsiteX100" fmla="*/ 432580 w 1508539"/>
              <a:gd name="connsiteY100" fmla="*/ 2425819 h 6858000"/>
              <a:gd name="connsiteX101" fmla="*/ 438579 w 1508539"/>
              <a:gd name="connsiteY101" fmla="*/ 2402874 h 6858000"/>
              <a:gd name="connsiteX102" fmla="*/ 441191 w 1508539"/>
              <a:gd name="connsiteY102" fmla="*/ 2381443 h 6858000"/>
              <a:gd name="connsiteX103" fmla="*/ 417520 w 1508539"/>
              <a:gd name="connsiteY103" fmla="*/ 2261920 h 6858000"/>
              <a:gd name="connsiteX104" fmla="*/ 407407 w 1508539"/>
              <a:gd name="connsiteY104" fmla="*/ 2195378 h 6858000"/>
              <a:gd name="connsiteX105" fmla="*/ 391624 w 1508539"/>
              <a:gd name="connsiteY105" fmla="*/ 2155135 h 6858000"/>
              <a:gd name="connsiteX106" fmla="*/ 389082 w 1508539"/>
              <a:gd name="connsiteY106" fmla="*/ 2118008 h 6858000"/>
              <a:gd name="connsiteX107" fmla="*/ 390075 w 1508539"/>
              <a:gd name="connsiteY107" fmla="*/ 2050531 h 6858000"/>
              <a:gd name="connsiteX108" fmla="*/ 381881 w 1508539"/>
              <a:gd name="connsiteY108" fmla="*/ 1963269 h 6858000"/>
              <a:gd name="connsiteX109" fmla="*/ 363059 w 1508539"/>
              <a:gd name="connsiteY109" fmla="*/ 1906352 h 6858000"/>
              <a:gd name="connsiteX110" fmla="*/ 339616 w 1508539"/>
              <a:gd name="connsiteY110" fmla="*/ 1861531 h 6858000"/>
              <a:gd name="connsiteX111" fmla="*/ 293415 w 1508539"/>
              <a:gd name="connsiteY111" fmla="*/ 1732919 h 6858000"/>
              <a:gd name="connsiteX112" fmla="*/ 265726 w 1508539"/>
              <a:gd name="connsiteY112" fmla="*/ 1663540 h 6858000"/>
              <a:gd name="connsiteX113" fmla="*/ 264852 w 1508539"/>
              <a:gd name="connsiteY113" fmla="*/ 1615777 h 6858000"/>
              <a:gd name="connsiteX114" fmla="*/ 245647 w 1508539"/>
              <a:gd name="connsiteY114" fmla="*/ 1563678 h 6858000"/>
              <a:gd name="connsiteX115" fmla="*/ 258727 w 1508539"/>
              <a:gd name="connsiteY115" fmla="*/ 1519474 h 6858000"/>
              <a:gd name="connsiteX116" fmla="*/ 251469 w 1508539"/>
              <a:gd name="connsiteY116" fmla="*/ 1477995 h 6858000"/>
              <a:gd name="connsiteX117" fmla="*/ 237554 w 1508539"/>
              <a:gd name="connsiteY117" fmla="*/ 1373769 h 6858000"/>
              <a:gd name="connsiteX118" fmla="*/ 245861 w 1508539"/>
              <a:gd name="connsiteY118" fmla="*/ 1307086 h 6858000"/>
              <a:gd name="connsiteX119" fmla="*/ 247049 w 1508539"/>
              <a:gd name="connsiteY119" fmla="*/ 1189033 h 6858000"/>
              <a:gd name="connsiteX120" fmla="*/ 251734 w 1508539"/>
              <a:gd name="connsiteY120" fmla="*/ 1168288 h 6858000"/>
              <a:gd name="connsiteX121" fmla="*/ 244016 w 1508539"/>
              <a:gd name="connsiteY121" fmla="*/ 1142577 h 6858000"/>
              <a:gd name="connsiteX122" fmla="*/ 233322 w 1508539"/>
              <a:gd name="connsiteY122" fmla="*/ 1088484 h 6858000"/>
              <a:gd name="connsiteX123" fmla="*/ 222058 w 1508539"/>
              <a:gd name="connsiteY123" fmla="*/ 1016103 h 6858000"/>
              <a:gd name="connsiteX124" fmla="*/ 223514 w 1508539"/>
              <a:gd name="connsiteY124" fmla="*/ 932283 h 6858000"/>
              <a:gd name="connsiteX125" fmla="*/ 225750 w 1508539"/>
              <a:gd name="connsiteY125" fmla="*/ 915925 h 6858000"/>
              <a:gd name="connsiteX126" fmla="*/ 218379 w 1508539"/>
              <a:gd name="connsiteY126" fmla="*/ 896999 h 6858000"/>
              <a:gd name="connsiteX127" fmla="*/ 187787 w 1508539"/>
              <a:gd name="connsiteY127" fmla="*/ 821517 h 6858000"/>
              <a:gd name="connsiteX128" fmla="*/ 166737 w 1508539"/>
              <a:gd name="connsiteY128" fmla="*/ 751353 h 6858000"/>
              <a:gd name="connsiteX129" fmla="*/ 166295 w 1508539"/>
              <a:gd name="connsiteY129" fmla="*/ 721230 h 6858000"/>
              <a:gd name="connsiteX130" fmla="*/ 151966 w 1508539"/>
              <a:gd name="connsiteY130" fmla="*/ 681659 h 6858000"/>
              <a:gd name="connsiteX131" fmla="*/ 137385 w 1508539"/>
              <a:gd name="connsiteY131" fmla="*/ 635218 h 6858000"/>
              <a:gd name="connsiteX132" fmla="*/ 142396 w 1508539"/>
              <a:gd name="connsiteY132" fmla="*/ 613763 h 6858000"/>
              <a:gd name="connsiteX133" fmla="*/ 128338 w 1508539"/>
              <a:gd name="connsiteY133" fmla="*/ 598582 h 6858000"/>
              <a:gd name="connsiteX134" fmla="*/ 128019 w 1508539"/>
              <a:gd name="connsiteY134" fmla="*/ 576846 h 6858000"/>
              <a:gd name="connsiteX135" fmla="*/ 107645 w 1508539"/>
              <a:gd name="connsiteY135" fmla="*/ 530055 h 6858000"/>
              <a:gd name="connsiteX136" fmla="*/ 106893 w 1508539"/>
              <a:gd name="connsiteY136" fmla="*/ 465389 h 6858000"/>
              <a:gd name="connsiteX137" fmla="*/ 89816 w 1508539"/>
              <a:gd name="connsiteY137" fmla="*/ 424699 h 6858000"/>
              <a:gd name="connsiteX138" fmla="*/ 90191 w 1508539"/>
              <a:gd name="connsiteY138" fmla="*/ 404917 h 6858000"/>
              <a:gd name="connsiteX139" fmla="*/ 70148 w 1508539"/>
              <a:gd name="connsiteY139" fmla="*/ 367211 h 6858000"/>
              <a:gd name="connsiteX140" fmla="*/ 36452 w 1508539"/>
              <a:gd name="connsiteY140" fmla="*/ 268519 h 6858000"/>
              <a:gd name="connsiteX141" fmla="*/ 23935 w 1508539"/>
              <a:gd name="connsiteY141" fmla="*/ 160886 h 6858000"/>
              <a:gd name="connsiteX142" fmla="*/ 19312 w 1508539"/>
              <a:gd name="connsiteY142" fmla="*/ 47336 h 6858000"/>
              <a:gd name="connsiteX143" fmla="*/ 0 w 1508539"/>
              <a:gd name="connsiteY143"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90557 w 1508539"/>
              <a:gd name="connsiteY23" fmla="*/ 6153037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167342 w 1508539"/>
              <a:gd name="connsiteY10" fmla="*/ 6560598 h 6858000"/>
              <a:gd name="connsiteX11" fmla="*/ 201349 w 1508539"/>
              <a:gd name="connsiteY11" fmla="*/ 6530567 h 6858000"/>
              <a:gd name="connsiteX12" fmla="*/ 215389 w 1508539"/>
              <a:gd name="connsiteY12" fmla="*/ 6478062 h 6858000"/>
              <a:gd name="connsiteX13" fmla="*/ 226078 w 1508539"/>
              <a:gd name="connsiteY13" fmla="*/ 6460325 h 6858000"/>
              <a:gd name="connsiteX14" fmla="*/ 233311 w 1508539"/>
              <a:gd name="connsiteY14" fmla="*/ 6451488 h 6858000"/>
              <a:gd name="connsiteX15" fmla="*/ 234746 w 1508539"/>
              <a:gd name="connsiteY15" fmla="*/ 6451348 h 6858000"/>
              <a:gd name="connsiteX16" fmla="*/ 239104 w 1508539"/>
              <a:gd name="connsiteY16" fmla="*/ 6414240 h 6858000"/>
              <a:gd name="connsiteX17" fmla="*/ 241880 w 1508539"/>
              <a:gd name="connsiteY17" fmla="*/ 6384857 h 6858000"/>
              <a:gd name="connsiteX18" fmla="*/ 240591 w 1508539"/>
              <a:gd name="connsiteY18" fmla="*/ 6367510 h 6858000"/>
              <a:gd name="connsiteX19" fmla="*/ 244471 w 1508539"/>
              <a:gd name="connsiteY19" fmla="*/ 6349778 h 6858000"/>
              <a:gd name="connsiteX20" fmla="*/ 246136 w 1508539"/>
              <a:gd name="connsiteY20" fmla="*/ 6348250 h 6858000"/>
              <a:gd name="connsiteX21" fmla="*/ 262170 w 1508539"/>
              <a:gd name="connsiteY21" fmla="*/ 6281972 h 6858000"/>
              <a:gd name="connsiteX22" fmla="*/ 290557 w 1508539"/>
              <a:gd name="connsiteY22" fmla="*/ 6153037 h 6858000"/>
              <a:gd name="connsiteX23" fmla="*/ 314428 w 1508539"/>
              <a:gd name="connsiteY23" fmla="*/ 6113913 h 6858000"/>
              <a:gd name="connsiteX24" fmla="*/ 318721 w 1508539"/>
              <a:gd name="connsiteY24" fmla="*/ 6028119 h 6858000"/>
              <a:gd name="connsiteX25" fmla="*/ 363126 w 1508539"/>
              <a:gd name="connsiteY25" fmla="*/ 5934687 h 6858000"/>
              <a:gd name="connsiteX26" fmla="*/ 408411 w 1508539"/>
              <a:gd name="connsiteY26" fmla="*/ 5704905 h 6858000"/>
              <a:gd name="connsiteX27" fmla="*/ 431404 w 1508539"/>
              <a:gd name="connsiteY27" fmla="*/ 5665173 h 6858000"/>
              <a:gd name="connsiteX28" fmla="*/ 465121 w 1508539"/>
              <a:gd name="connsiteY28" fmla="*/ 5563435 h 6858000"/>
              <a:gd name="connsiteX29" fmla="*/ 494626 w 1508539"/>
              <a:gd name="connsiteY29" fmla="*/ 5476393 h 6858000"/>
              <a:gd name="connsiteX30" fmla="*/ 525819 w 1508539"/>
              <a:gd name="connsiteY30" fmla="*/ 5396260 h 6858000"/>
              <a:gd name="connsiteX31" fmla="*/ 541800 w 1508539"/>
              <a:gd name="connsiteY31" fmla="*/ 5330009 h 6858000"/>
              <a:gd name="connsiteX32" fmla="*/ 575293 w 1508539"/>
              <a:gd name="connsiteY32" fmla="*/ 5273739 h 6858000"/>
              <a:gd name="connsiteX33" fmla="*/ 584892 w 1508539"/>
              <a:gd name="connsiteY33" fmla="*/ 5241779 h 6858000"/>
              <a:gd name="connsiteX34" fmla="*/ 596118 w 1508539"/>
              <a:gd name="connsiteY34" fmla="*/ 5225268 h 6858000"/>
              <a:gd name="connsiteX35" fmla="*/ 597138 w 1508539"/>
              <a:gd name="connsiteY35" fmla="*/ 5217684 h 6858000"/>
              <a:gd name="connsiteX36" fmla="*/ 604479 w 1508539"/>
              <a:gd name="connsiteY36" fmla="*/ 5193377 h 6858000"/>
              <a:gd name="connsiteX37" fmla="*/ 607782 w 1508539"/>
              <a:gd name="connsiteY37" fmla="*/ 5179288 h 6858000"/>
              <a:gd name="connsiteX38" fmla="*/ 608766 w 1508539"/>
              <a:gd name="connsiteY38" fmla="*/ 5173621 h 6858000"/>
              <a:gd name="connsiteX39" fmla="*/ 604400 w 1508539"/>
              <a:gd name="connsiteY39" fmla="*/ 5159961 h 6858000"/>
              <a:gd name="connsiteX40" fmla="*/ 611077 w 1508539"/>
              <a:gd name="connsiteY40" fmla="*/ 5144295 h 6858000"/>
              <a:gd name="connsiteX41" fmla="*/ 608010 w 1508539"/>
              <a:gd name="connsiteY41" fmla="*/ 5125185 h 6858000"/>
              <a:gd name="connsiteX42" fmla="*/ 614840 w 1508539"/>
              <a:gd name="connsiteY42" fmla="*/ 5121884 h 6858000"/>
              <a:gd name="connsiteX43" fmla="*/ 621876 w 1508539"/>
              <a:gd name="connsiteY43" fmla="*/ 5067850 h 6858000"/>
              <a:gd name="connsiteX44" fmla="*/ 624607 w 1508539"/>
              <a:gd name="connsiteY44" fmla="*/ 5060861 h 6858000"/>
              <a:gd name="connsiteX45" fmla="*/ 621311 w 1508539"/>
              <a:gd name="connsiteY45" fmla="*/ 5034192 h 6858000"/>
              <a:gd name="connsiteX46" fmla="*/ 622865 w 1508539"/>
              <a:gd name="connsiteY46" fmla="*/ 4993030 h 6858000"/>
              <a:gd name="connsiteX47" fmla="*/ 629774 w 1508539"/>
              <a:gd name="connsiteY47" fmla="*/ 4946844 h 6858000"/>
              <a:gd name="connsiteX48" fmla="*/ 625630 w 1508539"/>
              <a:gd name="connsiteY48" fmla="*/ 4932692 h 6858000"/>
              <a:gd name="connsiteX49" fmla="*/ 641033 w 1508539"/>
              <a:gd name="connsiteY49" fmla="*/ 4858827 h 6858000"/>
              <a:gd name="connsiteX50" fmla="*/ 646936 w 1508539"/>
              <a:gd name="connsiteY50" fmla="*/ 4821170 h 6858000"/>
              <a:gd name="connsiteX51" fmla="*/ 651669 w 1508539"/>
              <a:gd name="connsiteY51" fmla="*/ 4780965 h 6858000"/>
              <a:gd name="connsiteX52" fmla="*/ 652962 w 1508539"/>
              <a:gd name="connsiteY52" fmla="*/ 4750867 h 6858000"/>
              <a:gd name="connsiteX53" fmla="*/ 650769 w 1508539"/>
              <a:gd name="connsiteY53" fmla="*/ 4690749 h 6858000"/>
              <a:gd name="connsiteX54" fmla="*/ 646249 w 1508539"/>
              <a:gd name="connsiteY54" fmla="*/ 4584173 h 6858000"/>
              <a:gd name="connsiteX55" fmla="*/ 641332 w 1508539"/>
              <a:gd name="connsiteY55" fmla="*/ 4444346 h 6858000"/>
              <a:gd name="connsiteX56" fmla="*/ 637897 w 1508539"/>
              <a:gd name="connsiteY56" fmla="*/ 4375228 h 6858000"/>
              <a:gd name="connsiteX57" fmla="*/ 618550 w 1508539"/>
              <a:gd name="connsiteY57" fmla="*/ 4214165 h 6858000"/>
              <a:gd name="connsiteX58" fmla="*/ 622623 w 1508539"/>
              <a:gd name="connsiteY58" fmla="*/ 4090296 h 6858000"/>
              <a:gd name="connsiteX59" fmla="*/ 607879 w 1508539"/>
              <a:gd name="connsiteY59" fmla="*/ 4033999 h 6858000"/>
              <a:gd name="connsiteX60" fmla="*/ 609028 w 1508539"/>
              <a:gd name="connsiteY60" fmla="*/ 4031933 h 6858000"/>
              <a:gd name="connsiteX61" fmla="*/ 607604 w 1508539"/>
              <a:gd name="connsiteY61" fmla="*/ 4013953 h 6858000"/>
              <a:gd name="connsiteX62" fmla="*/ 593899 w 1508539"/>
              <a:gd name="connsiteY62" fmla="*/ 3974753 h 6858000"/>
              <a:gd name="connsiteX63" fmla="*/ 595497 w 1508539"/>
              <a:gd name="connsiteY63" fmla="*/ 3969950 h 6858000"/>
              <a:gd name="connsiteX64" fmla="*/ 588919 w 1508539"/>
              <a:gd name="connsiteY64" fmla="*/ 3933779 h 6858000"/>
              <a:gd name="connsiteX65" fmla="*/ 590250 w 1508539"/>
              <a:gd name="connsiteY65" fmla="*/ 3933093 h 6858000"/>
              <a:gd name="connsiteX66" fmla="*/ 594604 w 1508539"/>
              <a:gd name="connsiteY66" fmla="*/ 3922082 h 6858000"/>
              <a:gd name="connsiteX67" fmla="*/ 599682 w 1508539"/>
              <a:gd name="connsiteY67" fmla="*/ 3901461 h 6858000"/>
              <a:gd name="connsiteX68" fmla="*/ 622276 w 1508539"/>
              <a:gd name="connsiteY68" fmla="*/ 3813873 h 6858000"/>
              <a:gd name="connsiteX69" fmla="*/ 621701 w 1508539"/>
              <a:gd name="connsiteY69" fmla="*/ 3806161 h 6858000"/>
              <a:gd name="connsiteX70" fmla="*/ 622008 w 1508539"/>
              <a:gd name="connsiteY70" fmla="*/ 3805957 h 6858000"/>
              <a:gd name="connsiteX71" fmla="*/ 622035 w 1508539"/>
              <a:gd name="connsiteY71" fmla="*/ 3797724 h 6858000"/>
              <a:gd name="connsiteX72" fmla="*/ 620650 w 1508539"/>
              <a:gd name="connsiteY72" fmla="*/ 3792098 h 6858000"/>
              <a:gd name="connsiteX73" fmla="*/ 619534 w 1508539"/>
              <a:gd name="connsiteY73" fmla="*/ 3777135 h 6858000"/>
              <a:gd name="connsiteX74" fmla="*/ 621267 w 1508539"/>
              <a:gd name="connsiteY74" fmla="*/ 3771656 h 6858000"/>
              <a:gd name="connsiteX75" fmla="*/ 625010 w 1508539"/>
              <a:gd name="connsiteY75" fmla="*/ 3769007 h 6858000"/>
              <a:gd name="connsiteX76" fmla="*/ 624476 w 1508539"/>
              <a:gd name="connsiteY76" fmla="*/ 3767709 h 6858000"/>
              <a:gd name="connsiteX77" fmla="*/ 633172 w 1508539"/>
              <a:gd name="connsiteY77" fmla="*/ 3738082 h 6858000"/>
              <a:gd name="connsiteX78" fmla="*/ 640518 w 1508539"/>
              <a:gd name="connsiteY78" fmla="*/ 3673397 h 6858000"/>
              <a:gd name="connsiteX79" fmla="*/ 639814 w 1508539"/>
              <a:gd name="connsiteY79" fmla="*/ 3637109 h 6858000"/>
              <a:gd name="connsiteX80" fmla="*/ 643257 w 1508539"/>
              <a:gd name="connsiteY80" fmla="*/ 3536883 h 6858000"/>
              <a:gd name="connsiteX81" fmla="*/ 650795 w 1508539"/>
              <a:gd name="connsiteY81" fmla="*/ 3435652 h 6858000"/>
              <a:gd name="connsiteX82" fmla="*/ 652466 w 1508539"/>
              <a:gd name="connsiteY82" fmla="*/ 3307769 h 6858000"/>
              <a:gd name="connsiteX83" fmla="*/ 670029 w 1508539"/>
              <a:gd name="connsiteY83" fmla="*/ 3250522 h 6858000"/>
              <a:gd name="connsiteX84" fmla="*/ 670454 w 1508539"/>
              <a:gd name="connsiteY84" fmla="*/ 3229163 h 6858000"/>
              <a:gd name="connsiteX85" fmla="*/ 672277 w 1508539"/>
              <a:gd name="connsiteY85" fmla="*/ 3217217 h 6858000"/>
              <a:gd name="connsiteX86" fmla="*/ 659112 w 1508539"/>
              <a:gd name="connsiteY86" fmla="*/ 3183755 h 6858000"/>
              <a:gd name="connsiteX87" fmla="*/ 659613 w 1508539"/>
              <a:gd name="connsiteY87" fmla="*/ 3178642 h 6858000"/>
              <a:gd name="connsiteX88" fmla="*/ 647213 w 1508539"/>
              <a:gd name="connsiteY88" fmla="*/ 3158586 h 6858000"/>
              <a:gd name="connsiteX89" fmla="*/ 632398 w 1508539"/>
              <a:gd name="connsiteY89" fmla="*/ 3129034 h 6858000"/>
              <a:gd name="connsiteX90" fmla="*/ 633063 w 1508539"/>
              <a:gd name="connsiteY90" fmla="*/ 3126682 h 6858000"/>
              <a:gd name="connsiteX91" fmla="*/ 623931 w 1508539"/>
              <a:gd name="connsiteY91" fmla="*/ 3114519 h 6858000"/>
              <a:gd name="connsiteX92" fmla="*/ 610540 w 1508539"/>
              <a:gd name="connsiteY92" fmla="*/ 3106272 h 6858000"/>
              <a:gd name="connsiteX93" fmla="*/ 583270 w 1508539"/>
              <a:gd name="connsiteY93" fmla="*/ 2958185 h 6858000"/>
              <a:gd name="connsiteX94" fmla="*/ 525884 w 1508539"/>
              <a:gd name="connsiteY94" fmla="*/ 2762989 h 6858000"/>
              <a:gd name="connsiteX95" fmla="*/ 474802 w 1508539"/>
              <a:gd name="connsiteY95" fmla="*/ 2554718 h 6858000"/>
              <a:gd name="connsiteX96" fmla="*/ 454896 w 1508539"/>
              <a:gd name="connsiteY96" fmla="*/ 2485734 h 6858000"/>
              <a:gd name="connsiteX97" fmla="*/ 445619 w 1508539"/>
              <a:gd name="connsiteY97" fmla="*/ 2447068 h 6858000"/>
              <a:gd name="connsiteX98" fmla="*/ 432580 w 1508539"/>
              <a:gd name="connsiteY98" fmla="*/ 2425819 h 6858000"/>
              <a:gd name="connsiteX99" fmla="*/ 438579 w 1508539"/>
              <a:gd name="connsiteY99" fmla="*/ 2402874 h 6858000"/>
              <a:gd name="connsiteX100" fmla="*/ 441191 w 1508539"/>
              <a:gd name="connsiteY100" fmla="*/ 2381443 h 6858000"/>
              <a:gd name="connsiteX101" fmla="*/ 417520 w 1508539"/>
              <a:gd name="connsiteY101" fmla="*/ 2261920 h 6858000"/>
              <a:gd name="connsiteX102" fmla="*/ 407407 w 1508539"/>
              <a:gd name="connsiteY102" fmla="*/ 2195378 h 6858000"/>
              <a:gd name="connsiteX103" fmla="*/ 391624 w 1508539"/>
              <a:gd name="connsiteY103" fmla="*/ 2155135 h 6858000"/>
              <a:gd name="connsiteX104" fmla="*/ 389082 w 1508539"/>
              <a:gd name="connsiteY104" fmla="*/ 2118008 h 6858000"/>
              <a:gd name="connsiteX105" fmla="*/ 390075 w 1508539"/>
              <a:gd name="connsiteY105" fmla="*/ 2050531 h 6858000"/>
              <a:gd name="connsiteX106" fmla="*/ 381881 w 1508539"/>
              <a:gd name="connsiteY106" fmla="*/ 1963269 h 6858000"/>
              <a:gd name="connsiteX107" fmla="*/ 363059 w 1508539"/>
              <a:gd name="connsiteY107" fmla="*/ 1906352 h 6858000"/>
              <a:gd name="connsiteX108" fmla="*/ 339616 w 1508539"/>
              <a:gd name="connsiteY108" fmla="*/ 1861531 h 6858000"/>
              <a:gd name="connsiteX109" fmla="*/ 293415 w 1508539"/>
              <a:gd name="connsiteY109" fmla="*/ 1732919 h 6858000"/>
              <a:gd name="connsiteX110" fmla="*/ 265726 w 1508539"/>
              <a:gd name="connsiteY110" fmla="*/ 1663540 h 6858000"/>
              <a:gd name="connsiteX111" fmla="*/ 264852 w 1508539"/>
              <a:gd name="connsiteY111" fmla="*/ 1615777 h 6858000"/>
              <a:gd name="connsiteX112" fmla="*/ 245647 w 1508539"/>
              <a:gd name="connsiteY112" fmla="*/ 1563678 h 6858000"/>
              <a:gd name="connsiteX113" fmla="*/ 258727 w 1508539"/>
              <a:gd name="connsiteY113" fmla="*/ 1519474 h 6858000"/>
              <a:gd name="connsiteX114" fmla="*/ 251469 w 1508539"/>
              <a:gd name="connsiteY114" fmla="*/ 1477995 h 6858000"/>
              <a:gd name="connsiteX115" fmla="*/ 237554 w 1508539"/>
              <a:gd name="connsiteY115" fmla="*/ 1373769 h 6858000"/>
              <a:gd name="connsiteX116" fmla="*/ 245861 w 1508539"/>
              <a:gd name="connsiteY116" fmla="*/ 1307086 h 6858000"/>
              <a:gd name="connsiteX117" fmla="*/ 247049 w 1508539"/>
              <a:gd name="connsiteY117" fmla="*/ 1189033 h 6858000"/>
              <a:gd name="connsiteX118" fmla="*/ 251734 w 1508539"/>
              <a:gd name="connsiteY118" fmla="*/ 1168288 h 6858000"/>
              <a:gd name="connsiteX119" fmla="*/ 244016 w 1508539"/>
              <a:gd name="connsiteY119" fmla="*/ 1142577 h 6858000"/>
              <a:gd name="connsiteX120" fmla="*/ 233322 w 1508539"/>
              <a:gd name="connsiteY120" fmla="*/ 1088484 h 6858000"/>
              <a:gd name="connsiteX121" fmla="*/ 222058 w 1508539"/>
              <a:gd name="connsiteY121" fmla="*/ 1016103 h 6858000"/>
              <a:gd name="connsiteX122" fmla="*/ 223514 w 1508539"/>
              <a:gd name="connsiteY122" fmla="*/ 932283 h 6858000"/>
              <a:gd name="connsiteX123" fmla="*/ 225750 w 1508539"/>
              <a:gd name="connsiteY123" fmla="*/ 915925 h 6858000"/>
              <a:gd name="connsiteX124" fmla="*/ 218379 w 1508539"/>
              <a:gd name="connsiteY124" fmla="*/ 896999 h 6858000"/>
              <a:gd name="connsiteX125" fmla="*/ 187787 w 1508539"/>
              <a:gd name="connsiteY125" fmla="*/ 821517 h 6858000"/>
              <a:gd name="connsiteX126" fmla="*/ 166737 w 1508539"/>
              <a:gd name="connsiteY126" fmla="*/ 751353 h 6858000"/>
              <a:gd name="connsiteX127" fmla="*/ 166295 w 1508539"/>
              <a:gd name="connsiteY127" fmla="*/ 721230 h 6858000"/>
              <a:gd name="connsiteX128" fmla="*/ 151966 w 1508539"/>
              <a:gd name="connsiteY128" fmla="*/ 681659 h 6858000"/>
              <a:gd name="connsiteX129" fmla="*/ 137385 w 1508539"/>
              <a:gd name="connsiteY129" fmla="*/ 635218 h 6858000"/>
              <a:gd name="connsiteX130" fmla="*/ 142396 w 1508539"/>
              <a:gd name="connsiteY130" fmla="*/ 613763 h 6858000"/>
              <a:gd name="connsiteX131" fmla="*/ 128338 w 1508539"/>
              <a:gd name="connsiteY131" fmla="*/ 598582 h 6858000"/>
              <a:gd name="connsiteX132" fmla="*/ 128019 w 1508539"/>
              <a:gd name="connsiteY132" fmla="*/ 576846 h 6858000"/>
              <a:gd name="connsiteX133" fmla="*/ 107645 w 1508539"/>
              <a:gd name="connsiteY133" fmla="*/ 530055 h 6858000"/>
              <a:gd name="connsiteX134" fmla="*/ 106893 w 1508539"/>
              <a:gd name="connsiteY134" fmla="*/ 465389 h 6858000"/>
              <a:gd name="connsiteX135" fmla="*/ 89816 w 1508539"/>
              <a:gd name="connsiteY135" fmla="*/ 424699 h 6858000"/>
              <a:gd name="connsiteX136" fmla="*/ 90191 w 1508539"/>
              <a:gd name="connsiteY136" fmla="*/ 404917 h 6858000"/>
              <a:gd name="connsiteX137" fmla="*/ 70148 w 1508539"/>
              <a:gd name="connsiteY137" fmla="*/ 367211 h 6858000"/>
              <a:gd name="connsiteX138" fmla="*/ 36452 w 1508539"/>
              <a:gd name="connsiteY138" fmla="*/ 268519 h 6858000"/>
              <a:gd name="connsiteX139" fmla="*/ 23935 w 1508539"/>
              <a:gd name="connsiteY139" fmla="*/ 160886 h 6858000"/>
              <a:gd name="connsiteX140" fmla="*/ 19312 w 1508539"/>
              <a:gd name="connsiteY140" fmla="*/ 47336 h 6858000"/>
              <a:gd name="connsiteX141" fmla="*/ 0 w 1508539"/>
              <a:gd name="connsiteY141"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201349 w 1508539"/>
              <a:gd name="connsiteY10" fmla="*/ 6530567 h 6858000"/>
              <a:gd name="connsiteX11" fmla="*/ 215389 w 1508539"/>
              <a:gd name="connsiteY11" fmla="*/ 6478062 h 6858000"/>
              <a:gd name="connsiteX12" fmla="*/ 226078 w 1508539"/>
              <a:gd name="connsiteY12" fmla="*/ 6460325 h 6858000"/>
              <a:gd name="connsiteX13" fmla="*/ 233311 w 1508539"/>
              <a:gd name="connsiteY13" fmla="*/ 6451488 h 6858000"/>
              <a:gd name="connsiteX14" fmla="*/ 234746 w 1508539"/>
              <a:gd name="connsiteY14" fmla="*/ 6451348 h 6858000"/>
              <a:gd name="connsiteX15" fmla="*/ 239104 w 1508539"/>
              <a:gd name="connsiteY15" fmla="*/ 6414240 h 6858000"/>
              <a:gd name="connsiteX16" fmla="*/ 241880 w 1508539"/>
              <a:gd name="connsiteY16" fmla="*/ 6384857 h 6858000"/>
              <a:gd name="connsiteX17" fmla="*/ 240591 w 1508539"/>
              <a:gd name="connsiteY17" fmla="*/ 6367510 h 6858000"/>
              <a:gd name="connsiteX18" fmla="*/ 244471 w 1508539"/>
              <a:gd name="connsiteY18" fmla="*/ 6349778 h 6858000"/>
              <a:gd name="connsiteX19" fmla="*/ 246136 w 1508539"/>
              <a:gd name="connsiteY19" fmla="*/ 6348250 h 6858000"/>
              <a:gd name="connsiteX20" fmla="*/ 262170 w 1508539"/>
              <a:gd name="connsiteY20" fmla="*/ 6281972 h 6858000"/>
              <a:gd name="connsiteX21" fmla="*/ 290557 w 1508539"/>
              <a:gd name="connsiteY21" fmla="*/ 6153037 h 6858000"/>
              <a:gd name="connsiteX22" fmla="*/ 314428 w 1508539"/>
              <a:gd name="connsiteY22" fmla="*/ 6113913 h 6858000"/>
              <a:gd name="connsiteX23" fmla="*/ 318721 w 1508539"/>
              <a:gd name="connsiteY23" fmla="*/ 6028119 h 6858000"/>
              <a:gd name="connsiteX24" fmla="*/ 363126 w 1508539"/>
              <a:gd name="connsiteY24" fmla="*/ 5934687 h 6858000"/>
              <a:gd name="connsiteX25" fmla="*/ 408411 w 1508539"/>
              <a:gd name="connsiteY25" fmla="*/ 5704905 h 6858000"/>
              <a:gd name="connsiteX26" fmla="*/ 431404 w 1508539"/>
              <a:gd name="connsiteY26" fmla="*/ 5665173 h 6858000"/>
              <a:gd name="connsiteX27" fmla="*/ 465121 w 1508539"/>
              <a:gd name="connsiteY27" fmla="*/ 5563435 h 6858000"/>
              <a:gd name="connsiteX28" fmla="*/ 494626 w 1508539"/>
              <a:gd name="connsiteY28" fmla="*/ 5476393 h 6858000"/>
              <a:gd name="connsiteX29" fmla="*/ 525819 w 1508539"/>
              <a:gd name="connsiteY29" fmla="*/ 5396260 h 6858000"/>
              <a:gd name="connsiteX30" fmla="*/ 541800 w 1508539"/>
              <a:gd name="connsiteY30" fmla="*/ 5330009 h 6858000"/>
              <a:gd name="connsiteX31" fmla="*/ 575293 w 1508539"/>
              <a:gd name="connsiteY31" fmla="*/ 5273739 h 6858000"/>
              <a:gd name="connsiteX32" fmla="*/ 584892 w 1508539"/>
              <a:gd name="connsiteY32" fmla="*/ 5241779 h 6858000"/>
              <a:gd name="connsiteX33" fmla="*/ 596118 w 1508539"/>
              <a:gd name="connsiteY33" fmla="*/ 5225268 h 6858000"/>
              <a:gd name="connsiteX34" fmla="*/ 597138 w 1508539"/>
              <a:gd name="connsiteY34" fmla="*/ 5217684 h 6858000"/>
              <a:gd name="connsiteX35" fmla="*/ 604479 w 1508539"/>
              <a:gd name="connsiteY35" fmla="*/ 5193377 h 6858000"/>
              <a:gd name="connsiteX36" fmla="*/ 607782 w 1508539"/>
              <a:gd name="connsiteY36" fmla="*/ 5179288 h 6858000"/>
              <a:gd name="connsiteX37" fmla="*/ 608766 w 1508539"/>
              <a:gd name="connsiteY37" fmla="*/ 5173621 h 6858000"/>
              <a:gd name="connsiteX38" fmla="*/ 604400 w 1508539"/>
              <a:gd name="connsiteY38" fmla="*/ 5159961 h 6858000"/>
              <a:gd name="connsiteX39" fmla="*/ 611077 w 1508539"/>
              <a:gd name="connsiteY39" fmla="*/ 5144295 h 6858000"/>
              <a:gd name="connsiteX40" fmla="*/ 608010 w 1508539"/>
              <a:gd name="connsiteY40" fmla="*/ 5125185 h 6858000"/>
              <a:gd name="connsiteX41" fmla="*/ 614840 w 1508539"/>
              <a:gd name="connsiteY41" fmla="*/ 5121884 h 6858000"/>
              <a:gd name="connsiteX42" fmla="*/ 621876 w 1508539"/>
              <a:gd name="connsiteY42" fmla="*/ 5067850 h 6858000"/>
              <a:gd name="connsiteX43" fmla="*/ 624607 w 1508539"/>
              <a:gd name="connsiteY43" fmla="*/ 5060861 h 6858000"/>
              <a:gd name="connsiteX44" fmla="*/ 621311 w 1508539"/>
              <a:gd name="connsiteY44" fmla="*/ 5034192 h 6858000"/>
              <a:gd name="connsiteX45" fmla="*/ 622865 w 1508539"/>
              <a:gd name="connsiteY45" fmla="*/ 4993030 h 6858000"/>
              <a:gd name="connsiteX46" fmla="*/ 629774 w 1508539"/>
              <a:gd name="connsiteY46" fmla="*/ 4946844 h 6858000"/>
              <a:gd name="connsiteX47" fmla="*/ 625630 w 1508539"/>
              <a:gd name="connsiteY47" fmla="*/ 4932692 h 6858000"/>
              <a:gd name="connsiteX48" fmla="*/ 641033 w 1508539"/>
              <a:gd name="connsiteY48" fmla="*/ 4858827 h 6858000"/>
              <a:gd name="connsiteX49" fmla="*/ 646936 w 1508539"/>
              <a:gd name="connsiteY49" fmla="*/ 4821170 h 6858000"/>
              <a:gd name="connsiteX50" fmla="*/ 651669 w 1508539"/>
              <a:gd name="connsiteY50" fmla="*/ 4780965 h 6858000"/>
              <a:gd name="connsiteX51" fmla="*/ 652962 w 1508539"/>
              <a:gd name="connsiteY51" fmla="*/ 4750867 h 6858000"/>
              <a:gd name="connsiteX52" fmla="*/ 650769 w 1508539"/>
              <a:gd name="connsiteY52" fmla="*/ 4690749 h 6858000"/>
              <a:gd name="connsiteX53" fmla="*/ 646249 w 1508539"/>
              <a:gd name="connsiteY53" fmla="*/ 4584173 h 6858000"/>
              <a:gd name="connsiteX54" fmla="*/ 641332 w 1508539"/>
              <a:gd name="connsiteY54" fmla="*/ 4444346 h 6858000"/>
              <a:gd name="connsiteX55" fmla="*/ 637897 w 1508539"/>
              <a:gd name="connsiteY55" fmla="*/ 4375228 h 6858000"/>
              <a:gd name="connsiteX56" fmla="*/ 618550 w 1508539"/>
              <a:gd name="connsiteY56" fmla="*/ 4214165 h 6858000"/>
              <a:gd name="connsiteX57" fmla="*/ 622623 w 1508539"/>
              <a:gd name="connsiteY57" fmla="*/ 4090296 h 6858000"/>
              <a:gd name="connsiteX58" fmla="*/ 607879 w 1508539"/>
              <a:gd name="connsiteY58" fmla="*/ 4033999 h 6858000"/>
              <a:gd name="connsiteX59" fmla="*/ 609028 w 1508539"/>
              <a:gd name="connsiteY59" fmla="*/ 4031933 h 6858000"/>
              <a:gd name="connsiteX60" fmla="*/ 607604 w 1508539"/>
              <a:gd name="connsiteY60" fmla="*/ 4013953 h 6858000"/>
              <a:gd name="connsiteX61" fmla="*/ 593899 w 1508539"/>
              <a:gd name="connsiteY61" fmla="*/ 3974753 h 6858000"/>
              <a:gd name="connsiteX62" fmla="*/ 595497 w 1508539"/>
              <a:gd name="connsiteY62" fmla="*/ 3969950 h 6858000"/>
              <a:gd name="connsiteX63" fmla="*/ 588919 w 1508539"/>
              <a:gd name="connsiteY63" fmla="*/ 3933779 h 6858000"/>
              <a:gd name="connsiteX64" fmla="*/ 590250 w 1508539"/>
              <a:gd name="connsiteY64" fmla="*/ 3933093 h 6858000"/>
              <a:gd name="connsiteX65" fmla="*/ 594604 w 1508539"/>
              <a:gd name="connsiteY65" fmla="*/ 3922082 h 6858000"/>
              <a:gd name="connsiteX66" fmla="*/ 599682 w 1508539"/>
              <a:gd name="connsiteY66" fmla="*/ 3901461 h 6858000"/>
              <a:gd name="connsiteX67" fmla="*/ 622276 w 1508539"/>
              <a:gd name="connsiteY67" fmla="*/ 3813873 h 6858000"/>
              <a:gd name="connsiteX68" fmla="*/ 621701 w 1508539"/>
              <a:gd name="connsiteY68" fmla="*/ 3806161 h 6858000"/>
              <a:gd name="connsiteX69" fmla="*/ 622008 w 1508539"/>
              <a:gd name="connsiteY69" fmla="*/ 3805957 h 6858000"/>
              <a:gd name="connsiteX70" fmla="*/ 622035 w 1508539"/>
              <a:gd name="connsiteY70" fmla="*/ 3797724 h 6858000"/>
              <a:gd name="connsiteX71" fmla="*/ 620650 w 1508539"/>
              <a:gd name="connsiteY71" fmla="*/ 3792098 h 6858000"/>
              <a:gd name="connsiteX72" fmla="*/ 619534 w 1508539"/>
              <a:gd name="connsiteY72" fmla="*/ 3777135 h 6858000"/>
              <a:gd name="connsiteX73" fmla="*/ 621267 w 1508539"/>
              <a:gd name="connsiteY73" fmla="*/ 3771656 h 6858000"/>
              <a:gd name="connsiteX74" fmla="*/ 625010 w 1508539"/>
              <a:gd name="connsiteY74" fmla="*/ 3769007 h 6858000"/>
              <a:gd name="connsiteX75" fmla="*/ 624476 w 1508539"/>
              <a:gd name="connsiteY75" fmla="*/ 3767709 h 6858000"/>
              <a:gd name="connsiteX76" fmla="*/ 633172 w 1508539"/>
              <a:gd name="connsiteY76" fmla="*/ 3738082 h 6858000"/>
              <a:gd name="connsiteX77" fmla="*/ 640518 w 1508539"/>
              <a:gd name="connsiteY77" fmla="*/ 3673397 h 6858000"/>
              <a:gd name="connsiteX78" fmla="*/ 639814 w 1508539"/>
              <a:gd name="connsiteY78" fmla="*/ 3637109 h 6858000"/>
              <a:gd name="connsiteX79" fmla="*/ 643257 w 1508539"/>
              <a:gd name="connsiteY79" fmla="*/ 3536883 h 6858000"/>
              <a:gd name="connsiteX80" fmla="*/ 650795 w 1508539"/>
              <a:gd name="connsiteY80" fmla="*/ 3435652 h 6858000"/>
              <a:gd name="connsiteX81" fmla="*/ 652466 w 1508539"/>
              <a:gd name="connsiteY81" fmla="*/ 3307769 h 6858000"/>
              <a:gd name="connsiteX82" fmla="*/ 670029 w 1508539"/>
              <a:gd name="connsiteY82" fmla="*/ 3250522 h 6858000"/>
              <a:gd name="connsiteX83" fmla="*/ 670454 w 1508539"/>
              <a:gd name="connsiteY83" fmla="*/ 3229163 h 6858000"/>
              <a:gd name="connsiteX84" fmla="*/ 672277 w 1508539"/>
              <a:gd name="connsiteY84" fmla="*/ 3217217 h 6858000"/>
              <a:gd name="connsiteX85" fmla="*/ 659112 w 1508539"/>
              <a:gd name="connsiteY85" fmla="*/ 3183755 h 6858000"/>
              <a:gd name="connsiteX86" fmla="*/ 659613 w 1508539"/>
              <a:gd name="connsiteY86" fmla="*/ 3178642 h 6858000"/>
              <a:gd name="connsiteX87" fmla="*/ 647213 w 1508539"/>
              <a:gd name="connsiteY87" fmla="*/ 3158586 h 6858000"/>
              <a:gd name="connsiteX88" fmla="*/ 632398 w 1508539"/>
              <a:gd name="connsiteY88" fmla="*/ 3129034 h 6858000"/>
              <a:gd name="connsiteX89" fmla="*/ 633063 w 1508539"/>
              <a:gd name="connsiteY89" fmla="*/ 3126682 h 6858000"/>
              <a:gd name="connsiteX90" fmla="*/ 623931 w 1508539"/>
              <a:gd name="connsiteY90" fmla="*/ 3114519 h 6858000"/>
              <a:gd name="connsiteX91" fmla="*/ 610540 w 1508539"/>
              <a:gd name="connsiteY91" fmla="*/ 3106272 h 6858000"/>
              <a:gd name="connsiteX92" fmla="*/ 583270 w 1508539"/>
              <a:gd name="connsiteY92" fmla="*/ 2958185 h 6858000"/>
              <a:gd name="connsiteX93" fmla="*/ 525884 w 1508539"/>
              <a:gd name="connsiteY93" fmla="*/ 2762989 h 6858000"/>
              <a:gd name="connsiteX94" fmla="*/ 474802 w 1508539"/>
              <a:gd name="connsiteY94" fmla="*/ 2554718 h 6858000"/>
              <a:gd name="connsiteX95" fmla="*/ 454896 w 1508539"/>
              <a:gd name="connsiteY95" fmla="*/ 2485734 h 6858000"/>
              <a:gd name="connsiteX96" fmla="*/ 445619 w 1508539"/>
              <a:gd name="connsiteY96" fmla="*/ 2447068 h 6858000"/>
              <a:gd name="connsiteX97" fmla="*/ 432580 w 1508539"/>
              <a:gd name="connsiteY97" fmla="*/ 2425819 h 6858000"/>
              <a:gd name="connsiteX98" fmla="*/ 438579 w 1508539"/>
              <a:gd name="connsiteY98" fmla="*/ 2402874 h 6858000"/>
              <a:gd name="connsiteX99" fmla="*/ 441191 w 1508539"/>
              <a:gd name="connsiteY99" fmla="*/ 2381443 h 6858000"/>
              <a:gd name="connsiteX100" fmla="*/ 417520 w 1508539"/>
              <a:gd name="connsiteY100" fmla="*/ 2261920 h 6858000"/>
              <a:gd name="connsiteX101" fmla="*/ 407407 w 1508539"/>
              <a:gd name="connsiteY101" fmla="*/ 2195378 h 6858000"/>
              <a:gd name="connsiteX102" fmla="*/ 391624 w 1508539"/>
              <a:gd name="connsiteY102" fmla="*/ 2155135 h 6858000"/>
              <a:gd name="connsiteX103" fmla="*/ 389082 w 1508539"/>
              <a:gd name="connsiteY103" fmla="*/ 2118008 h 6858000"/>
              <a:gd name="connsiteX104" fmla="*/ 390075 w 1508539"/>
              <a:gd name="connsiteY104" fmla="*/ 2050531 h 6858000"/>
              <a:gd name="connsiteX105" fmla="*/ 381881 w 1508539"/>
              <a:gd name="connsiteY105" fmla="*/ 1963269 h 6858000"/>
              <a:gd name="connsiteX106" fmla="*/ 363059 w 1508539"/>
              <a:gd name="connsiteY106" fmla="*/ 1906352 h 6858000"/>
              <a:gd name="connsiteX107" fmla="*/ 339616 w 1508539"/>
              <a:gd name="connsiteY107" fmla="*/ 1861531 h 6858000"/>
              <a:gd name="connsiteX108" fmla="*/ 293415 w 1508539"/>
              <a:gd name="connsiteY108" fmla="*/ 1732919 h 6858000"/>
              <a:gd name="connsiteX109" fmla="*/ 265726 w 1508539"/>
              <a:gd name="connsiteY109" fmla="*/ 1663540 h 6858000"/>
              <a:gd name="connsiteX110" fmla="*/ 264852 w 1508539"/>
              <a:gd name="connsiteY110" fmla="*/ 1615777 h 6858000"/>
              <a:gd name="connsiteX111" fmla="*/ 245647 w 1508539"/>
              <a:gd name="connsiteY111" fmla="*/ 1563678 h 6858000"/>
              <a:gd name="connsiteX112" fmla="*/ 258727 w 1508539"/>
              <a:gd name="connsiteY112" fmla="*/ 1519474 h 6858000"/>
              <a:gd name="connsiteX113" fmla="*/ 251469 w 1508539"/>
              <a:gd name="connsiteY113" fmla="*/ 1477995 h 6858000"/>
              <a:gd name="connsiteX114" fmla="*/ 237554 w 1508539"/>
              <a:gd name="connsiteY114" fmla="*/ 1373769 h 6858000"/>
              <a:gd name="connsiteX115" fmla="*/ 245861 w 1508539"/>
              <a:gd name="connsiteY115" fmla="*/ 1307086 h 6858000"/>
              <a:gd name="connsiteX116" fmla="*/ 247049 w 1508539"/>
              <a:gd name="connsiteY116" fmla="*/ 1189033 h 6858000"/>
              <a:gd name="connsiteX117" fmla="*/ 251734 w 1508539"/>
              <a:gd name="connsiteY117" fmla="*/ 1168288 h 6858000"/>
              <a:gd name="connsiteX118" fmla="*/ 244016 w 1508539"/>
              <a:gd name="connsiteY118" fmla="*/ 1142577 h 6858000"/>
              <a:gd name="connsiteX119" fmla="*/ 233322 w 1508539"/>
              <a:gd name="connsiteY119" fmla="*/ 1088484 h 6858000"/>
              <a:gd name="connsiteX120" fmla="*/ 222058 w 1508539"/>
              <a:gd name="connsiteY120" fmla="*/ 1016103 h 6858000"/>
              <a:gd name="connsiteX121" fmla="*/ 223514 w 1508539"/>
              <a:gd name="connsiteY121" fmla="*/ 932283 h 6858000"/>
              <a:gd name="connsiteX122" fmla="*/ 225750 w 1508539"/>
              <a:gd name="connsiteY122" fmla="*/ 915925 h 6858000"/>
              <a:gd name="connsiteX123" fmla="*/ 218379 w 1508539"/>
              <a:gd name="connsiteY123" fmla="*/ 896999 h 6858000"/>
              <a:gd name="connsiteX124" fmla="*/ 187787 w 1508539"/>
              <a:gd name="connsiteY124" fmla="*/ 821517 h 6858000"/>
              <a:gd name="connsiteX125" fmla="*/ 166737 w 1508539"/>
              <a:gd name="connsiteY125" fmla="*/ 751353 h 6858000"/>
              <a:gd name="connsiteX126" fmla="*/ 166295 w 1508539"/>
              <a:gd name="connsiteY126" fmla="*/ 721230 h 6858000"/>
              <a:gd name="connsiteX127" fmla="*/ 151966 w 1508539"/>
              <a:gd name="connsiteY127" fmla="*/ 681659 h 6858000"/>
              <a:gd name="connsiteX128" fmla="*/ 137385 w 1508539"/>
              <a:gd name="connsiteY128" fmla="*/ 635218 h 6858000"/>
              <a:gd name="connsiteX129" fmla="*/ 142396 w 1508539"/>
              <a:gd name="connsiteY129" fmla="*/ 613763 h 6858000"/>
              <a:gd name="connsiteX130" fmla="*/ 128338 w 1508539"/>
              <a:gd name="connsiteY130" fmla="*/ 598582 h 6858000"/>
              <a:gd name="connsiteX131" fmla="*/ 128019 w 1508539"/>
              <a:gd name="connsiteY131" fmla="*/ 576846 h 6858000"/>
              <a:gd name="connsiteX132" fmla="*/ 107645 w 1508539"/>
              <a:gd name="connsiteY132" fmla="*/ 530055 h 6858000"/>
              <a:gd name="connsiteX133" fmla="*/ 106893 w 1508539"/>
              <a:gd name="connsiteY133" fmla="*/ 465389 h 6858000"/>
              <a:gd name="connsiteX134" fmla="*/ 89816 w 1508539"/>
              <a:gd name="connsiteY134" fmla="*/ 424699 h 6858000"/>
              <a:gd name="connsiteX135" fmla="*/ 90191 w 1508539"/>
              <a:gd name="connsiteY135" fmla="*/ 404917 h 6858000"/>
              <a:gd name="connsiteX136" fmla="*/ 70148 w 1508539"/>
              <a:gd name="connsiteY136" fmla="*/ 367211 h 6858000"/>
              <a:gd name="connsiteX137" fmla="*/ 36452 w 1508539"/>
              <a:gd name="connsiteY137" fmla="*/ 268519 h 6858000"/>
              <a:gd name="connsiteX138" fmla="*/ 23935 w 1508539"/>
              <a:gd name="connsiteY138" fmla="*/ 160886 h 6858000"/>
              <a:gd name="connsiteX139" fmla="*/ 19312 w 1508539"/>
              <a:gd name="connsiteY139" fmla="*/ 47336 h 6858000"/>
              <a:gd name="connsiteX140" fmla="*/ 0 w 1508539"/>
              <a:gd name="connsiteY140"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4248 w 1508539"/>
              <a:gd name="connsiteY6" fmla="*/ 6574442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504057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318065 w 1508539"/>
              <a:gd name="connsiteY6" fmla="*/ 6691589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164830 w 1491612"/>
              <a:gd name="connsiteY0" fmla="*/ 0 h 6858000"/>
              <a:gd name="connsiteX1" fmla="*/ 1491612 w 1491612"/>
              <a:gd name="connsiteY1" fmla="*/ 0 h 6858000"/>
              <a:gd name="connsiteX2" fmla="*/ 1491612 w 1491612"/>
              <a:gd name="connsiteY2" fmla="*/ 6858000 h 6858000"/>
              <a:gd name="connsiteX3" fmla="*/ 228306 w 1491612"/>
              <a:gd name="connsiteY3" fmla="*/ 6857735 h 6858000"/>
              <a:gd name="connsiteX4" fmla="*/ 264899 w 1491612"/>
              <a:gd name="connsiteY4" fmla="*/ 6776847 h 6858000"/>
              <a:gd name="connsiteX5" fmla="*/ 276399 w 1491612"/>
              <a:gd name="connsiteY5" fmla="*/ 6737706 h 6858000"/>
              <a:gd name="connsiteX6" fmla="*/ 301138 w 1491612"/>
              <a:gd name="connsiteY6" fmla="*/ 6691589 h 6858000"/>
              <a:gd name="connsiteX7" fmla="*/ 278695 w 1491612"/>
              <a:gd name="connsiteY7" fmla="*/ 6659970 h 6858000"/>
              <a:gd name="connsiteX8" fmla="*/ 293786 w 1491612"/>
              <a:gd name="connsiteY8" fmla="*/ 6636211 h 6858000"/>
              <a:gd name="connsiteX9" fmla="*/ 311230 w 1491612"/>
              <a:gd name="connsiteY9" fmla="*/ 6594177 h 6858000"/>
              <a:gd name="connsiteX10" fmla="*/ 325270 w 1491612"/>
              <a:gd name="connsiteY10" fmla="*/ 6557575 h 6858000"/>
              <a:gd name="connsiteX11" fmla="*/ 378227 w 1491612"/>
              <a:gd name="connsiteY11" fmla="*/ 6492130 h 6858000"/>
              <a:gd name="connsiteX12" fmla="*/ 393914 w 1491612"/>
              <a:gd name="connsiteY12" fmla="*/ 6431610 h 6858000"/>
              <a:gd name="connsiteX13" fmla="*/ 437619 w 1491612"/>
              <a:gd name="connsiteY13" fmla="*/ 6379786 h 6858000"/>
              <a:gd name="connsiteX14" fmla="*/ 420842 w 1491612"/>
              <a:gd name="connsiteY14" fmla="*/ 6334727 h 6858000"/>
              <a:gd name="connsiteX15" fmla="*/ 398257 w 1491612"/>
              <a:gd name="connsiteY15" fmla="*/ 6313295 h 6858000"/>
              <a:gd name="connsiteX16" fmla="*/ 405421 w 1491612"/>
              <a:gd name="connsiteY16" fmla="*/ 6280046 h 6858000"/>
              <a:gd name="connsiteX17" fmla="*/ 388166 w 1491612"/>
              <a:gd name="connsiteY17" fmla="*/ 6270265 h 6858000"/>
              <a:gd name="connsiteX18" fmla="*/ 415194 w 1491612"/>
              <a:gd name="connsiteY18" fmla="*/ 6252834 h 6858000"/>
              <a:gd name="connsiteX19" fmla="*/ 393186 w 1491612"/>
              <a:gd name="connsiteY19" fmla="*/ 6202459 h 6858000"/>
              <a:gd name="connsiteX20" fmla="*/ 391984 w 1491612"/>
              <a:gd name="connsiteY20" fmla="*/ 6153037 h 6858000"/>
              <a:gd name="connsiteX21" fmla="*/ 407399 w 1491612"/>
              <a:gd name="connsiteY21" fmla="*/ 6078132 h 6858000"/>
              <a:gd name="connsiteX22" fmla="*/ 394786 w 1491612"/>
              <a:gd name="connsiteY22" fmla="*/ 6028119 h 6858000"/>
              <a:gd name="connsiteX23" fmla="*/ 380015 w 1491612"/>
              <a:gd name="connsiteY23" fmla="*/ 5926735 h 6858000"/>
              <a:gd name="connsiteX24" fmla="*/ 429527 w 1491612"/>
              <a:gd name="connsiteY24" fmla="*/ 5712857 h 6858000"/>
              <a:gd name="connsiteX25" fmla="*/ 408602 w 1491612"/>
              <a:gd name="connsiteY25" fmla="*/ 5676393 h 6858000"/>
              <a:gd name="connsiteX26" fmla="*/ 448194 w 1491612"/>
              <a:gd name="connsiteY26" fmla="*/ 5563435 h 6858000"/>
              <a:gd name="connsiteX27" fmla="*/ 495324 w 1491612"/>
              <a:gd name="connsiteY27" fmla="*/ 5437125 h 6858000"/>
              <a:gd name="connsiteX28" fmla="*/ 508892 w 1491612"/>
              <a:gd name="connsiteY28" fmla="*/ 5396260 h 6858000"/>
              <a:gd name="connsiteX29" fmla="*/ 524873 w 1491612"/>
              <a:gd name="connsiteY29" fmla="*/ 5330009 h 6858000"/>
              <a:gd name="connsiteX30" fmla="*/ 558366 w 1491612"/>
              <a:gd name="connsiteY30" fmla="*/ 5273739 h 6858000"/>
              <a:gd name="connsiteX31" fmla="*/ 567965 w 1491612"/>
              <a:gd name="connsiteY31" fmla="*/ 5241779 h 6858000"/>
              <a:gd name="connsiteX32" fmla="*/ 579191 w 1491612"/>
              <a:gd name="connsiteY32" fmla="*/ 5225268 h 6858000"/>
              <a:gd name="connsiteX33" fmla="*/ 580211 w 1491612"/>
              <a:gd name="connsiteY33" fmla="*/ 5217684 h 6858000"/>
              <a:gd name="connsiteX34" fmla="*/ 587552 w 1491612"/>
              <a:gd name="connsiteY34" fmla="*/ 5193377 h 6858000"/>
              <a:gd name="connsiteX35" fmla="*/ 590855 w 1491612"/>
              <a:gd name="connsiteY35" fmla="*/ 5179288 h 6858000"/>
              <a:gd name="connsiteX36" fmla="*/ 591839 w 1491612"/>
              <a:gd name="connsiteY36" fmla="*/ 5173621 h 6858000"/>
              <a:gd name="connsiteX37" fmla="*/ 587473 w 1491612"/>
              <a:gd name="connsiteY37" fmla="*/ 5159961 h 6858000"/>
              <a:gd name="connsiteX38" fmla="*/ 594150 w 1491612"/>
              <a:gd name="connsiteY38" fmla="*/ 5144295 h 6858000"/>
              <a:gd name="connsiteX39" fmla="*/ 591083 w 1491612"/>
              <a:gd name="connsiteY39" fmla="*/ 5125185 h 6858000"/>
              <a:gd name="connsiteX40" fmla="*/ 597913 w 1491612"/>
              <a:gd name="connsiteY40" fmla="*/ 5121884 h 6858000"/>
              <a:gd name="connsiteX41" fmla="*/ 604949 w 1491612"/>
              <a:gd name="connsiteY41" fmla="*/ 5067850 h 6858000"/>
              <a:gd name="connsiteX42" fmla="*/ 607680 w 1491612"/>
              <a:gd name="connsiteY42" fmla="*/ 5060861 h 6858000"/>
              <a:gd name="connsiteX43" fmla="*/ 604384 w 1491612"/>
              <a:gd name="connsiteY43" fmla="*/ 5034192 h 6858000"/>
              <a:gd name="connsiteX44" fmla="*/ 605938 w 1491612"/>
              <a:gd name="connsiteY44" fmla="*/ 4993030 h 6858000"/>
              <a:gd name="connsiteX45" fmla="*/ 612847 w 1491612"/>
              <a:gd name="connsiteY45" fmla="*/ 4946844 h 6858000"/>
              <a:gd name="connsiteX46" fmla="*/ 608703 w 1491612"/>
              <a:gd name="connsiteY46" fmla="*/ 4932692 h 6858000"/>
              <a:gd name="connsiteX47" fmla="*/ 624106 w 1491612"/>
              <a:gd name="connsiteY47" fmla="*/ 4858827 h 6858000"/>
              <a:gd name="connsiteX48" fmla="*/ 630009 w 1491612"/>
              <a:gd name="connsiteY48" fmla="*/ 4821170 h 6858000"/>
              <a:gd name="connsiteX49" fmla="*/ 634742 w 1491612"/>
              <a:gd name="connsiteY49" fmla="*/ 4780965 h 6858000"/>
              <a:gd name="connsiteX50" fmla="*/ 636035 w 1491612"/>
              <a:gd name="connsiteY50" fmla="*/ 4750867 h 6858000"/>
              <a:gd name="connsiteX51" fmla="*/ 633842 w 1491612"/>
              <a:gd name="connsiteY51" fmla="*/ 4690749 h 6858000"/>
              <a:gd name="connsiteX52" fmla="*/ 629322 w 1491612"/>
              <a:gd name="connsiteY52" fmla="*/ 4584173 h 6858000"/>
              <a:gd name="connsiteX53" fmla="*/ 624405 w 1491612"/>
              <a:gd name="connsiteY53" fmla="*/ 4444346 h 6858000"/>
              <a:gd name="connsiteX54" fmla="*/ 620970 w 1491612"/>
              <a:gd name="connsiteY54" fmla="*/ 4375228 h 6858000"/>
              <a:gd name="connsiteX55" fmla="*/ 601623 w 1491612"/>
              <a:gd name="connsiteY55" fmla="*/ 4214165 h 6858000"/>
              <a:gd name="connsiteX56" fmla="*/ 605696 w 1491612"/>
              <a:gd name="connsiteY56" fmla="*/ 4090296 h 6858000"/>
              <a:gd name="connsiteX57" fmla="*/ 590952 w 1491612"/>
              <a:gd name="connsiteY57" fmla="*/ 4033999 h 6858000"/>
              <a:gd name="connsiteX58" fmla="*/ 592101 w 1491612"/>
              <a:gd name="connsiteY58" fmla="*/ 4031933 h 6858000"/>
              <a:gd name="connsiteX59" fmla="*/ 590677 w 1491612"/>
              <a:gd name="connsiteY59" fmla="*/ 4013953 h 6858000"/>
              <a:gd name="connsiteX60" fmla="*/ 576972 w 1491612"/>
              <a:gd name="connsiteY60" fmla="*/ 3974753 h 6858000"/>
              <a:gd name="connsiteX61" fmla="*/ 578570 w 1491612"/>
              <a:gd name="connsiteY61" fmla="*/ 3969950 h 6858000"/>
              <a:gd name="connsiteX62" fmla="*/ 571992 w 1491612"/>
              <a:gd name="connsiteY62" fmla="*/ 3933779 h 6858000"/>
              <a:gd name="connsiteX63" fmla="*/ 573323 w 1491612"/>
              <a:gd name="connsiteY63" fmla="*/ 3933093 h 6858000"/>
              <a:gd name="connsiteX64" fmla="*/ 577677 w 1491612"/>
              <a:gd name="connsiteY64" fmla="*/ 3922082 h 6858000"/>
              <a:gd name="connsiteX65" fmla="*/ 582755 w 1491612"/>
              <a:gd name="connsiteY65" fmla="*/ 3901461 h 6858000"/>
              <a:gd name="connsiteX66" fmla="*/ 605349 w 1491612"/>
              <a:gd name="connsiteY66" fmla="*/ 3813873 h 6858000"/>
              <a:gd name="connsiteX67" fmla="*/ 604774 w 1491612"/>
              <a:gd name="connsiteY67" fmla="*/ 3806161 h 6858000"/>
              <a:gd name="connsiteX68" fmla="*/ 605081 w 1491612"/>
              <a:gd name="connsiteY68" fmla="*/ 3805957 h 6858000"/>
              <a:gd name="connsiteX69" fmla="*/ 605108 w 1491612"/>
              <a:gd name="connsiteY69" fmla="*/ 3797724 h 6858000"/>
              <a:gd name="connsiteX70" fmla="*/ 603723 w 1491612"/>
              <a:gd name="connsiteY70" fmla="*/ 3792098 h 6858000"/>
              <a:gd name="connsiteX71" fmla="*/ 602607 w 1491612"/>
              <a:gd name="connsiteY71" fmla="*/ 3777135 h 6858000"/>
              <a:gd name="connsiteX72" fmla="*/ 604340 w 1491612"/>
              <a:gd name="connsiteY72" fmla="*/ 3771656 h 6858000"/>
              <a:gd name="connsiteX73" fmla="*/ 608083 w 1491612"/>
              <a:gd name="connsiteY73" fmla="*/ 3769007 h 6858000"/>
              <a:gd name="connsiteX74" fmla="*/ 607549 w 1491612"/>
              <a:gd name="connsiteY74" fmla="*/ 3767709 h 6858000"/>
              <a:gd name="connsiteX75" fmla="*/ 616245 w 1491612"/>
              <a:gd name="connsiteY75" fmla="*/ 3738082 h 6858000"/>
              <a:gd name="connsiteX76" fmla="*/ 623591 w 1491612"/>
              <a:gd name="connsiteY76" fmla="*/ 3673397 h 6858000"/>
              <a:gd name="connsiteX77" fmla="*/ 622887 w 1491612"/>
              <a:gd name="connsiteY77" fmla="*/ 3637109 h 6858000"/>
              <a:gd name="connsiteX78" fmla="*/ 626330 w 1491612"/>
              <a:gd name="connsiteY78" fmla="*/ 3536883 h 6858000"/>
              <a:gd name="connsiteX79" fmla="*/ 633868 w 1491612"/>
              <a:gd name="connsiteY79" fmla="*/ 3435652 h 6858000"/>
              <a:gd name="connsiteX80" fmla="*/ 635539 w 1491612"/>
              <a:gd name="connsiteY80" fmla="*/ 3307769 h 6858000"/>
              <a:gd name="connsiteX81" fmla="*/ 653102 w 1491612"/>
              <a:gd name="connsiteY81" fmla="*/ 3250522 h 6858000"/>
              <a:gd name="connsiteX82" fmla="*/ 653527 w 1491612"/>
              <a:gd name="connsiteY82" fmla="*/ 3229163 h 6858000"/>
              <a:gd name="connsiteX83" fmla="*/ 655350 w 1491612"/>
              <a:gd name="connsiteY83" fmla="*/ 3217217 h 6858000"/>
              <a:gd name="connsiteX84" fmla="*/ 642185 w 1491612"/>
              <a:gd name="connsiteY84" fmla="*/ 3183755 h 6858000"/>
              <a:gd name="connsiteX85" fmla="*/ 642686 w 1491612"/>
              <a:gd name="connsiteY85" fmla="*/ 3178642 h 6858000"/>
              <a:gd name="connsiteX86" fmla="*/ 630286 w 1491612"/>
              <a:gd name="connsiteY86" fmla="*/ 3158586 h 6858000"/>
              <a:gd name="connsiteX87" fmla="*/ 615471 w 1491612"/>
              <a:gd name="connsiteY87" fmla="*/ 3129034 h 6858000"/>
              <a:gd name="connsiteX88" fmla="*/ 616136 w 1491612"/>
              <a:gd name="connsiteY88" fmla="*/ 3126682 h 6858000"/>
              <a:gd name="connsiteX89" fmla="*/ 607004 w 1491612"/>
              <a:gd name="connsiteY89" fmla="*/ 3114519 h 6858000"/>
              <a:gd name="connsiteX90" fmla="*/ 593613 w 1491612"/>
              <a:gd name="connsiteY90" fmla="*/ 3106272 h 6858000"/>
              <a:gd name="connsiteX91" fmla="*/ 566343 w 1491612"/>
              <a:gd name="connsiteY91" fmla="*/ 2958185 h 6858000"/>
              <a:gd name="connsiteX92" fmla="*/ 508957 w 1491612"/>
              <a:gd name="connsiteY92" fmla="*/ 2762989 h 6858000"/>
              <a:gd name="connsiteX93" fmla="*/ 457875 w 1491612"/>
              <a:gd name="connsiteY93" fmla="*/ 2554718 h 6858000"/>
              <a:gd name="connsiteX94" fmla="*/ 437969 w 1491612"/>
              <a:gd name="connsiteY94" fmla="*/ 2485734 h 6858000"/>
              <a:gd name="connsiteX95" fmla="*/ 428692 w 1491612"/>
              <a:gd name="connsiteY95" fmla="*/ 2447068 h 6858000"/>
              <a:gd name="connsiteX96" fmla="*/ 415653 w 1491612"/>
              <a:gd name="connsiteY96" fmla="*/ 2425819 h 6858000"/>
              <a:gd name="connsiteX97" fmla="*/ 421652 w 1491612"/>
              <a:gd name="connsiteY97" fmla="*/ 2402874 h 6858000"/>
              <a:gd name="connsiteX98" fmla="*/ 424264 w 1491612"/>
              <a:gd name="connsiteY98" fmla="*/ 2381443 h 6858000"/>
              <a:gd name="connsiteX99" fmla="*/ 400593 w 1491612"/>
              <a:gd name="connsiteY99" fmla="*/ 2261920 h 6858000"/>
              <a:gd name="connsiteX100" fmla="*/ 390480 w 1491612"/>
              <a:gd name="connsiteY100" fmla="*/ 2195378 h 6858000"/>
              <a:gd name="connsiteX101" fmla="*/ 374697 w 1491612"/>
              <a:gd name="connsiteY101" fmla="*/ 2155135 h 6858000"/>
              <a:gd name="connsiteX102" fmla="*/ 372155 w 1491612"/>
              <a:gd name="connsiteY102" fmla="*/ 2118008 h 6858000"/>
              <a:gd name="connsiteX103" fmla="*/ 373148 w 1491612"/>
              <a:gd name="connsiteY103" fmla="*/ 2050531 h 6858000"/>
              <a:gd name="connsiteX104" fmla="*/ 364954 w 1491612"/>
              <a:gd name="connsiteY104" fmla="*/ 1963269 h 6858000"/>
              <a:gd name="connsiteX105" fmla="*/ 346132 w 1491612"/>
              <a:gd name="connsiteY105" fmla="*/ 1906352 h 6858000"/>
              <a:gd name="connsiteX106" fmla="*/ 322689 w 1491612"/>
              <a:gd name="connsiteY106" fmla="*/ 1861531 h 6858000"/>
              <a:gd name="connsiteX107" fmla="*/ 276488 w 1491612"/>
              <a:gd name="connsiteY107" fmla="*/ 1732919 h 6858000"/>
              <a:gd name="connsiteX108" fmla="*/ 248799 w 1491612"/>
              <a:gd name="connsiteY108" fmla="*/ 1663540 h 6858000"/>
              <a:gd name="connsiteX109" fmla="*/ 247925 w 1491612"/>
              <a:gd name="connsiteY109" fmla="*/ 1615777 h 6858000"/>
              <a:gd name="connsiteX110" fmla="*/ 228720 w 1491612"/>
              <a:gd name="connsiteY110" fmla="*/ 1563678 h 6858000"/>
              <a:gd name="connsiteX111" fmla="*/ 241800 w 1491612"/>
              <a:gd name="connsiteY111" fmla="*/ 1519474 h 6858000"/>
              <a:gd name="connsiteX112" fmla="*/ 234542 w 1491612"/>
              <a:gd name="connsiteY112" fmla="*/ 1477995 h 6858000"/>
              <a:gd name="connsiteX113" fmla="*/ 220627 w 1491612"/>
              <a:gd name="connsiteY113" fmla="*/ 1373769 h 6858000"/>
              <a:gd name="connsiteX114" fmla="*/ 228934 w 1491612"/>
              <a:gd name="connsiteY114" fmla="*/ 1307086 h 6858000"/>
              <a:gd name="connsiteX115" fmla="*/ 230122 w 1491612"/>
              <a:gd name="connsiteY115" fmla="*/ 1189033 h 6858000"/>
              <a:gd name="connsiteX116" fmla="*/ 234807 w 1491612"/>
              <a:gd name="connsiteY116" fmla="*/ 1168288 h 6858000"/>
              <a:gd name="connsiteX117" fmla="*/ 227089 w 1491612"/>
              <a:gd name="connsiteY117" fmla="*/ 1142577 h 6858000"/>
              <a:gd name="connsiteX118" fmla="*/ 216395 w 1491612"/>
              <a:gd name="connsiteY118" fmla="*/ 1088484 h 6858000"/>
              <a:gd name="connsiteX119" fmla="*/ 205131 w 1491612"/>
              <a:gd name="connsiteY119" fmla="*/ 1016103 h 6858000"/>
              <a:gd name="connsiteX120" fmla="*/ 206587 w 1491612"/>
              <a:gd name="connsiteY120" fmla="*/ 932283 h 6858000"/>
              <a:gd name="connsiteX121" fmla="*/ 208823 w 1491612"/>
              <a:gd name="connsiteY121" fmla="*/ 915925 h 6858000"/>
              <a:gd name="connsiteX122" fmla="*/ 201452 w 1491612"/>
              <a:gd name="connsiteY122" fmla="*/ 896999 h 6858000"/>
              <a:gd name="connsiteX123" fmla="*/ 170860 w 1491612"/>
              <a:gd name="connsiteY123" fmla="*/ 821517 h 6858000"/>
              <a:gd name="connsiteX124" fmla="*/ 149810 w 1491612"/>
              <a:gd name="connsiteY124" fmla="*/ 751353 h 6858000"/>
              <a:gd name="connsiteX125" fmla="*/ 149368 w 1491612"/>
              <a:gd name="connsiteY125" fmla="*/ 721230 h 6858000"/>
              <a:gd name="connsiteX126" fmla="*/ 135039 w 1491612"/>
              <a:gd name="connsiteY126" fmla="*/ 681659 h 6858000"/>
              <a:gd name="connsiteX127" fmla="*/ 120458 w 1491612"/>
              <a:gd name="connsiteY127" fmla="*/ 635218 h 6858000"/>
              <a:gd name="connsiteX128" fmla="*/ 125469 w 1491612"/>
              <a:gd name="connsiteY128" fmla="*/ 613763 h 6858000"/>
              <a:gd name="connsiteX129" fmla="*/ 111411 w 1491612"/>
              <a:gd name="connsiteY129" fmla="*/ 598582 h 6858000"/>
              <a:gd name="connsiteX130" fmla="*/ 111092 w 1491612"/>
              <a:gd name="connsiteY130" fmla="*/ 576846 h 6858000"/>
              <a:gd name="connsiteX131" fmla="*/ 90718 w 1491612"/>
              <a:gd name="connsiteY131" fmla="*/ 530055 h 6858000"/>
              <a:gd name="connsiteX132" fmla="*/ 89966 w 1491612"/>
              <a:gd name="connsiteY132" fmla="*/ 465389 h 6858000"/>
              <a:gd name="connsiteX133" fmla="*/ 72889 w 1491612"/>
              <a:gd name="connsiteY133" fmla="*/ 424699 h 6858000"/>
              <a:gd name="connsiteX134" fmla="*/ 73264 w 1491612"/>
              <a:gd name="connsiteY134" fmla="*/ 404917 h 6858000"/>
              <a:gd name="connsiteX135" fmla="*/ 53221 w 1491612"/>
              <a:gd name="connsiteY135" fmla="*/ 367211 h 6858000"/>
              <a:gd name="connsiteX136" fmla="*/ 19525 w 1491612"/>
              <a:gd name="connsiteY136" fmla="*/ 268519 h 6858000"/>
              <a:gd name="connsiteX137" fmla="*/ 7008 w 1491612"/>
              <a:gd name="connsiteY137" fmla="*/ 160886 h 6858000"/>
              <a:gd name="connsiteX138" fmla="*/ 2385 w 1491612"/>
              <a:gd name="connsiteY138" fmla="*/ 47336 h 6858000"/>
              <a:gd name="connsiteX139" fmla="*/ 164830 w 1491612"/>
              <a:gd name="connsiteY139" fmla="*/ 0 h 6858000"/>
              <a:gd name="connsiteX0" fmla="*/ 158408 w 1485190"/>
              <a:gd name="connsiteY0" fmla="*/ 0 h 6858000"/>
              <a:gd name="connsiteX1" fmla="*/ 1485190 w 1485190"/>
              <a:gd name="connsiteY1" fmla="*/ 0 h 6858000"/>
              <a:gd name="connsiteX2" fmla="*/ 1485190 w 1485190"/>
              <a:gd name="connsiteY2" fmla="*/ 6858000 h 6858000"/>
              <a:gd name="connsiteX3" fmla="*/ 221884 w 1485190"/>
              <a:gd name="connsiteY3" fmla="*/ 6857735 h 6858000"/>
              <a:gd name="connsiteX4" fmla="*/ 258477 w 1485190"/>
              <a:gd name="connsiteY4" fmla="*/ 6776847 h 6858000"/>
              <a:gd name="connsiteX5" fmla="*/ 269977 w 1485190"/>
              <a:gd name="connsiteY5" fmla="*/ 6737706 h 6858000"/>
              <a:gd name="connsiteX6" fmla="*/ 294716 w 1485190"/>
              <a:gd name="connsiteY6" fmla="*/ 6691589 h 6858000"/>
              <a:gd name="connsiteX7" fmla="*/ 272273 w 1485190"/>
              <a:gd name="connsiteY7" fmla="*/ 6659970 h 6858000"/>
              <a:gd name="connsiteX8" fmla="*/ 287364 w 1485190"/>
              <a:gd name="connsiteY8" fmla="*/ 6636211 h 6858000"/>
              <a:gd name="connsiteX9" fmla="*/ 304808 w 1485190"/>
              <a:gd name="connsiteY9" fmla="*/ 6594177 h 6858000"/>
              <a:gd name="connsiteX10" fmla="*/ 318848 w 1485190"/>
              <a:gd name="connsiteY10" fmla="*/ 6557575 h 6858000"/>
              <a:gd name="connsiteX11" fmla="*/ 371805 w 1485190"/>
              <a:gd name="connsiteY11" fmla="*/ 6492130 h 6858000"/>
              <a:gd name="connsiteX12" fmla="*/ 387492 w 1485190"/>
              <a:gd name="connsiteY12" fmla="*/ 6431610 h 6858000"/>
              <a:gd name="connsiteX13" fmla="*/ 431197 w 1485190"/>
              <a:gd name="connsiteY13" fmla="*/ 6379786 h 6858000"/>
              <a:gd name="connsiteX14" fmla="*/ 414420 w 1485190"/>
              <a:gd name="connsiteY14" fmla="*/ 6334727 h 6858000"/>
              <a:gd name="connsiteX15" fmla="*/ 391835 w 1485190"/>
              <a:gd name="connsiteY15" fmla="*/ 6313295 h 6858000"/>
              <a:gd name="connsiteX16" fmla="*/ 398999 w 1485190"/>
              <a:gd name="connsiteY16" fmla="*/ 6280046 h 6858000"/>
              <a:gd name="connsiteX17" fmla="*/ 381744 w 1485190"/>
              <a:gd name="connsiteY17" fmla="*/ 6270265 h 6858000"/>
              <a:gd name="connsiteX18" fmla="*/ 408772 w 1485190"/>
              <a:gd name="connsiteY18" fmla="*/ 6252834 h 6858000"/>
              <a:gd name="connsiteX19" fmla="*/ 386764 w 1485190"/>
              <a:gd name="connsiteY19" fmla="*/ 6202459 h 6858000"/>
              <a:gd name="connsiteX20" fmla="*/ 385562 w 1485190"/>
              <a:gd name="connsiteY20" fmla="*/ 6153037 h 6858000"/>
              <a:gd name="connsiteX21" fmla="*/ 400977 w 1485190"/>
              <a:gd name="connsiteY21" fmla="*/ 6078132 h 6858000"/>
              <a:gd name="connsiteX22" fmla="*/ 388364 w 1485190"/>
              <a:gd name="connsiteY22" fmla="*/ 6028119 h 6858000"/>
              <a:gd name="connsiteX23" fmla="*/ 373593 w 1485190"/>
              <a:gd name="connsiteY23" fmla="*/ 5926735 h 6858000"/>
              <a:gd name="connsiteX24" fmla="*/ 423105 w 1485190"/>
              <a:gd name="connsiteY24" fmla="*/ 5712857 h 6858000"/>
              <a:gd name="connsiteX25" fmla="*/ 402180 w 1485190"/>
              <a:gd name="connsiteY25" fmla="*/ 5676393 h 6858000"/>
              <a:gd name="connsiteX26" fmla="*/ 441772 w 1485190"/>
              <a:gd name="connsiteY26" fmla="*/ 5563435 h 6858000"/>
              <a:gd name="connsiteX27" fmla="*/ 488902 w 1485190"/>
              <a:gd name="connsiteY27" fmla="*/ 5437125 h 6858000"/>
              <a:gd name="connsiteX28" fmla="*/ 502470 w 1485190"/>
              <a:gd name="connsiteY28" fmla="*/ 5396260 h 6858000"/>
              <a:gd name="connsiteX29" fmla="*/ 518451 w 1485190"/>
              <a:gd name="connsiteY29" fmla="*/ 5330009 h 6858000"/>
              <a:gd name="connsiteX30" fmla="*/ 551944 w 1485190"/>
              <a:gd name="connsiteY30" fmla="*/ 5273739 h 6858000"/>
              <a:gd name="connsiteX31" fmla="*/ 561543 w 1485190"/>
              <a:gd name="connsiteY31" fmla="*/ 5241779 h 6858000"/>
              <a:gd name="connsiteX32" fmla="*/ 572769 w 1485190"/>
              <a:gd name="connsiteY32" fmla="*/ 5225268 h 6858000"/>
              <a:gd name="connsiteX33" fmla="*/ 573789 w 1485190"/>
              <a:gd name="connsiteY33" fmla="*/ 5217684 h 6858000"/>
              <a:gd name="connsiteX34" fmla="*/ 581130 w 1485190"/>
              <a:gd name="connsiteY34" fmla="*/ 5193377 h 6858000"/>
              <a:gd name="connsiteX35" fmla="*/ 584433 w 1485190"/>
              <a:gd name="connsiteY35" fmla="*/ 5179288 h 6858000"/>
              <a:gd name="connsiteX36" fmla="*/ 585417 w 1485190"/>
              <a:gd name="connsiteY36" fmla="*/ 5173621 h 6858000"/>
              <a:gd name="connsiteX37" fmla="*/ 581051 w 1485190"/>
              <a:gd name="connsiteY37" fmla="*/ 5159961 h 6858000"/>
              <a:gd name="connsiteX38" fmla="*/ 587728 w 1485190"/>
              <a:gd name="connsiteY38" fmla="*/ 5144295 h 6858000"/>
              <a:gd name="connsiteX39" fmla="*/ 584661 w 1485190"/>
              <a:gd name="connsiteY39" fmla="*/ 5125185 h 6858000"/>
              <a:gd name="connsiteX40" fmla="*/ 591491 w 1485190"/>
              <a:gd name="connsiteY40" fmla="*/ 5121884 h 6858000"/>
              <a:gd name="connsiteX41" fmla="*/ 598527 w 1485190"/>
              <a:gd name="connsiteY41" fmla="*/ 5067850 h 6858000"/>
              <a:gd name="connsiteX42" fmla="*/ 601258 w 1485190"/>
              <a:gd name="connsiteY42" fmla="*/ 5060861 h 6858000"/>
              <a:gd name="connsiteX43" fmla="*/ 597962 w 1485190"/>
              <a:gd name="connsiteY43" fmla="*/ 5034192 h 6858000"/>
              <a:gd name="connsiteX44" fmla="*/ 599516 w 1485190"/>
              <a:gd name="connsiteY44" fmla="*/ 4993030 h 6858000"/>
              <a:gd name="connsiteX45" fmla="*/ 606425 w 1485190"/>
              <a:gd name="connsiteY45" fmla="*/ 4946844 h 6858000"/>
              <a:gd name="connsiteX46" fmla="*/ 602281 w 1485190"/>
              <a:gd name="connsiteY46" fmla="*/ 4932692 h 6858000"/>
              <a:gd name="connsiteX47" fmla="*/ 617684 w 1485190"/>
              <a:gd name="connsiteY47" fmla="*/ 4858827 h 6858000"/>
              <a:gd name="connsiteX48" fmla="*/ 623587 w 1485190"/>
              <a:gd name="connsiteY48" fmla="*/ 4821170 h 6858000"/>
              <a:gd name="connsiteX49" fmla="*/ 628320 w 1485190"/>
              <a:gd name="connsiteY49" fmla="*/ 4780965 h 6858000"/>
              <a:gd name="connsiteX50" fmla="*/ 629613 w 1485190"/>
              <a:gd name="connsiteY50" fmla="*/ 4750867 h 6858000"/>
              <a:gd name="connsiteX51" fmla="*/ 627420 w 1485190"/>
              <a:gd name="connsiteY51" fmla="*/ 4690749 h 6858000"/>
              <a:gd name="connsiteX52" fmla="*/ 622900 w 1485190"/>
              <a:gd name="connsiteY52" fmla="*/ 4584173 h 6858000"/>
              <a:gd name="connsiteX53" fmla="*/ 617983 w 1485190"/>
              <a:gd name="connsiteY53" fmla="*/ 4444346 h 6858000"/>
              <a:gd name="connsiteX54" fmla="*/ 614548 w 1485190"/>
              <a:gd name="connsiteY54" fmla="*/ 4375228 h 6858000"/>
              <a:gd name="connsiteX55" fmla="*/ 595201 w 1485190"/>
              <a:gd name="connsiteY55" fmla="*/ 4214165 h 6858000"/>
              <a:gd name="connsiteX56" fmla="*/ 599274 w 1485190"/>
              <a:gd name="connsiteY56" fmla="*/ 4090296 h 6858000"/>
              <a:gd name="connsiteX57" fmla="*/ 584530 w 1485190"/>
              <a:gd name="connsiteY57" fmla="*/ 4033999 h 6858000"/>
              <a:gd name="connsiteX58" fmla="*/ 585679 w 1485190"/>
              <a:gd name="connsiteY58" fmla="*/ 4031933 h 6858000"/>
              <a:gd name="connsiteX59" fmla="*/ 584255 w 1485190"/>
              <a:gd name="connsiteY59" fmla="*/ 4013953 h 6858000"/>
              <a:gd name="connsiteX60" fmla="*/ 570550 w 1485190"/>
              <a:gd name="connsiteY60" fmla="*/ 3974753 h 6858000"/>
              <a:gd name="connsiteX61" fmla="*/ 572148 w 1485190"/>
              <a:gd name="connsiteY61" fmla="*/ 3969950 h 6858000"/>
              <a:gd name="connsiteX62" fmla="*/ 565570 w 1485190"/>
              <a:gd name="connsiteY62" fmla="*/ 3933779 h 6858000"/>
              <a:gd name="connsiteX63" fmla="*/ 566901 w 1485190"/>
              <a:gd name="connsiteY63" fmla="*/ 3933093 h 6858000"/>
              <a:gd name="connsiteX64" fmla="*/ 571255 w 1485190"/>
              <a:gd name="connsiteY64" fmla="*/ 3922082 h 6858000"/>
              <a:gd name="connsiteX65" fmla="*/ 576333 w 1485190"/>
              <a:gd name="connsiteY65" fmla="*/ 3901461 h 6858000"/>
              <a:gd name="connsiteX66" fmla="*/ 598927 w 1485190"/>
              <a:gd name="connsiteY66" fmla="*/ 3813873 h 6858000"/>
              <a:gd name="connsiteX67" fmla="*/ 598352 w 1485190"/>
              <a:gd name="connsiteY67" fmla="*/ 3806161 h 6858000"/>
              <a:gd name="connsiteX68" fmla="*/ 598659 w 1485190"/>
              <a:gd name="connsiteY68" fmla="*/ 3805957 h 6858000"/>
              <a:gd name="connsiteX69" fmla="*/ 598686 w 1485190"/>
              <a:gd name="connsiteY69" fmla="*/ 3797724 h 6858000"/>
              <a:gd name="connsiteX70" fmla="*/ 597301 w 1485190"/>
              <a:gd name="connsiteY70" fmla="*/ 3792098 h 6858000"/>
              <a:gd name="connsiteX71" fmla="*/ 596185 w 1485190"/>
              <a:gd name="connsiteY71" fmla="*/ 3777135 h 6858000"/>
              <a:gd name="connsiteX72" fmla="*/ 597918 w 1485190"/>
              <a:gd name="connsiteY72" fmla="*/ 3771656 h 6858000"/>
              <a:gd name="connsiteX73" fmla="*/ 601661 w 1485190"/>
              <a:gd name="connsiteY73" fmla="*/ 3769007 h 6858000"/>
              <a:gd name="connsiteX74" fmla="*/ 601127 w 1485190"/>
              <a:gd name="connsiteY74" fmla="*/ 3767709 h 6858000"/>
              <a:gd name="connsiteX75" fmla="*/ 609823 w 1485190"/>
              <a:gd name="connsiteY75" fmla="*/ 3738082 h 6858000"/>
              <a:gd name="connsiteX76" fmla="*/ 617169 w 1485190"/>
              <a:gd name="connsiteY76" fmla="*/ 3673397 h 6858000"/>
              <a:gd name="connsiteX77" fmla="*/ 616465 w 1485190"/>
              <a:gd name="connsiteY77" fmla="*/ 3637109 h 6858000"/>
              <a:gd name="connsiteX78" fmla="*/ 619908 w 1485190"/>
              <a:gd name="connsiteY78" fmla="*/ 3536883 h 6858000"/>
              <a:gd name="connsiteX79" fmla="*/ 627446 w 1485190"/>
              <a:gd name="connsiteY79" fmla="*/ 3435652 h 6858000"/>
              <a:gd name="connsiteX80" fmla="*/ 629117 w 1485190"/>
              <a:gd name="connsiteY80" fmla="*/ 3307769 h 6858000"/>
              <a:gd name="connsiteX81" fmla="*/ 646680 w 1485190"/>
              <a:gd name="connsiteY81" fmla="*/ 3250522 h 6858000"/>
              <a:gd name="connsiteX82" fmla="*/ 647105 w 1485190"/>
              <a:gd name="connsiteY82" fmla="*/ 3229163 h 6858000"/>
              <a:gd name="connsiteX83" fmla="*/ 648928 w 1485190"/>
              <a:gd name="connsiteY83" fmla="*/ 3217217 h 6858000"/>
              <a:gd name="connsiteX84" fmla="*/ 635763 w 1485190"/>
              <a:gd name="connsiteY84" fmla="*/ 3183755 h 6858000"/>
              <a:gd name="connsiteX85" fmla="*/ 636264 w 1485190"/>
              <a:gd name="connsiteY85" fmla="*/ 3178642 h 6858000"/>
              <a:gd name="connsiteX86" fmla="*/ 623864 w 1485190"/>
              <a:gd name="connsiteY86" fmla="*/ 3158586 h 6858000"/>
              <a:gd name="connsiteX87" fmla="*/ 609049 w 1485190"/>
              <a:gd name="connsiteY87" fmla="*/ 3129034 h 6858000"/>
              <a:gd name="connsiteX88" fmla="*/ 609714 w 1485190"/>
              <a:gd name="connsiteY88" fmla="*/ 3126682 h 6858000"/>
              <a:gd name="connsiteX89" fmla="*/ 600582 w 1485190"/>
              <a:gd name="connsiteY89" fmla="*/ 3114519 h 6858000"/>
              <a:gd name="connsiteX90" fmla="*/ 587191 w 1485190"/>
              <a:gd name="connsiteY90" fmla="*/ 3106272 h 6858000"/>
              <a:gd name="connsiteX91" fmla="*/ 559921 w 1485190"/>
              <a:gd name="connsiteY91" fmla="*/ 2958185 h 6858000"/>
              <a:gd name="connsiteX92" fmla="*/ 502535 w 1485190"/>
              <a:gd name="connsiteY92" fmla="*/ 2762989 h 6858000"/>
              <a:gd name="connsiteX93" fmla="*/ 451453 w 1485190"/>
              <a:gd name="connsiteY93" fmla="*/ 2554718 h 6858000"/>
              <a:gd name="connsiteX94" fmla="*/ 431547 w 1485190"/>
              <a:gd name="connsiteY94" fmla="*/ 2485734 h 6858000"/>
              <a:gd name="connsiteX95" fmla="*/ 422270 w 1485190"/>
              <a:gd name="connsiteY95" fmla="*/ 2447068 h 6858000"/>
              <a:gd name="connsiteX96" fmla="*/ 409231 w 1485190"/>
              <a:gd name="connsiteY96" fmla="*/ 2425819 h 6858000"/>
              <a:gd name="connsiteX97" fmla="*/ 415230 w 1485190"/>
              <a:gd name="connsiteY97" fmla="*/ 2402874 h 6858000"/>
              <a:gd name="connsiteX98" fmla="*/ 417842 w 1485190"/>
              <a:gd name="connsiteY98" fmla="*/ 2381443 h 6858000"/>
              <a:gd name="connsiteX99" fmla="*/ 394171 w 1485190"/>
              <a:gd name="connsiteY99" fmla="*/ 2261920 h 6858000"/>
              <a:gd name="connsiteX100" fmla="*/ 384058 w 1485190"/>
              <a:gd name="connsiteY100" fmla="*/ 2195378 h 6858000"/>
              <a:gd name="connsiteX101" fmla="*/ 368275 w 1485190"/>
              <a:gd name="connsiteY101" fmla="*/ 2155135 h 6858000"/>
              <a:gd name="connsiteX102" fmla="*/ 365733 w 1485190"/>
              <a:gd name="connsiteY102" fmla="*/ 2118008 h 6858000"/>
              <a:gd name="connsiteX103" fmla="*/ 366726 w 1485190"/>
              <a:gd name="connsiteY103" fmla="*/ 2050531 h 6858000"/>
              <a:gd name="connsiteX104" fmla="*/ 358532 w 1485190"/>
              <a:gd name="connsiteY104" fmla="*/ 1963269 h 6858000"/>
              <a:gd name="connsiteX105" fmla="*/ 339710 w 1485190"/>
              <a:gd name="connsiteY105" fmla="*/ 1906352 h 6858000"/>
              <a:gd name="connsiteX106" fmla="*/ 316267 w 1485190"/>
              <a:gd name="connsiteY106" fmla="*/ 1861531 h 6858000"/>
              <a:gd name="connsiteX107" fmla="*/ 270066 w 1485190"/>
              <a:gd name="connsiteY107" fmla="*/ 1732919 h 6858000"/>
              <a:gd name="connsiteX108" fmla="*/ 242377 w 1485190"/>
              <a:gd name="connsiteY108" fmla="*/ 1663540 h 6858000"/>
              <a:gd name="connsiteX109" fmla="*/ 241503 w 1485190"/>
              <a:gd name="connsiteY109" fmla="*/ 1615777 h 6858000"/>
              <a:gd name="connsiteX110" fmla="*/ 222298 w 1485190"/>
              <a:gd name="connsiteY110" fmla="*/ 1563678 h 6858000"/>
              <a:gd name="connsiteX111" fmla="*/ 235378 w 1485190"/>
              <a:gd name="connsiteY111" fmla="*/ 1519474 h 6858000"/>
              <a:gd name="connsiteX112" fmla="*/ 228120 w 1485190"/>
              <a:gd name="connsiteY112" fmla="*/ 1477995 h 6858000"/>
              <a:gd name="connsiteX113" fmla="*/ 214205 w 1485190"/>
              <a:gd name="connsiteY113" fmla="*/ 1373769 h 6858000"/>
              <a:gd name="connsiteX114" fmla="*/ 222512 w 1485190"/>
              <a:gd name="connsiteY114" fmla="*/ 1307086 h 6858000"/>
              <a:gd name="connsiteX115" fmla="*/ 223700 w 1485190"/>
              <a:gd name="connsiteY115" fmla="*/ 1189033 h 6858000"/>
              <a:gd name="connsiteX116" fmla="*/ 228385 w 1485190"/>
              <a:gd name="connsiteY116" fmla="*/ 1168288 h 6858000"/>
              <a:gd name="connsiteX117" fmla="*/ 220667 w 1485190"/>
              <a:gd name="connsiteY117" fmla="*/ 1142577 h 6858000"/>
              <a:gd name="connsiteX118" fmla="*/ 209973 w 1485190"/>
              <a:gd name="connsiteY118" fmla="*/ 1088484 h 6858000"/>
              <a:gd name="connsiteX119" fmla="*/ 198709 w 1485190"/>
              <a:gd name="connsiteY119" fmla="*/ 1016103 h 6858000"/>
              <a:gd name="connsiteX120" fmla="*/ 200165 w 1485190"/>
              <a:gd name="connsiteY120" fmla="*/ 932283 h 6858000"/>
              <a:gd name="connsiteX121" fmla="*/ 202401 w 1485190"/>
              <a:gd name="connsiteY121" fmla="*/ 915925 h 6858000"/>
              <a:gd name="connsiteX122" fmla="*/ 195030 w 1485190"/>
              <a:gd name="connsiteY122" fmla="*/ 896999 h 6858000"/>
              <a:gd name="connsiteX123" fmla="*/ 164438 w 1485190"/>
              <a:gd name="connsiteY123" fmla="*/ 821517 h 6858000"/>
              <a:gd name="connsiteX124" fmla="*/ 143388 w 1485190"/>
              <a:gd name="connsiteY124" fmla="*/ 751353 h 6858000"/>
              <a:gd name="connsiteX125" fmla="*/ 142946 w 1485190"/>
              <a:gd name="connsiteY125" fmla="*/ 721230 h 6858000"/>
              <a:gd name="connsiteX126" fmla="*/ 128617 w 1485190"/>
              <a:gd name="connsiteY126" fmla="*/ 681659 h 6858000"/>
              <a:gd name="connsiteX127" fmla="*/ 114036 w 1485190"/>
              <a:gd name="connsiteY127" fmla="*/ 635218 h 6858000"/>
              <a:gd name="connsiteX128" fmla="*/ 119047 w 1485190"/>
              <a:gd name="connsiteY128" fmla="*/ 613763 h 6858000"/>
              <a:gd name="connsiteX129" fmla="*/ 104989 w 1485190"/>
              <a:gd name="connsiteY129" fmla="*/ 598582 h 6858000"/>
              <a:gd name="connsiteX130" fmla="*/ 104670 w 1485190"/>
              <a:gd name="connsiteY130" fmla="*/ 576846 h 6858000"/>
              <a:gd name="connsiteX131" fmla="*/ 84296 w 1485190"/>
              <a:gd name="connsiteY131" fmla="*/ 530055 h 6858000"/>
              <a:gd name="connsiteX132" fmla="*/ 83544 w 1485190"/>
              <a:gd name="connsiteY132" fmla="*/ 465389 h 6858000"/>
              <a:gd name="connsiteX133" fmla="*/ 66467 w 1485190"/>
              <a:gd name="connsiteY133" fmla="*/ 424699 h 6858000"/>
              <a:gd name="connsiteX134" fmla="*/ 66842 w 1485190"/>
              <a:gd name="connsiteY134" fmla="*/ 404917 h 6858000"/>
              <a:gd name="connsiteX135" fmla="*/ 46799 w 1485190"/>
              <a:gd name="connsiteY135" fmla="*/ 367211 h 6858000"/>
              <a:gd name="connsiteX136" fmla="*/ 13103 w 1485190"/>
              <a:gd name="connsiteY136" fmla="*/ 268519 h 6858000"/>
              <a:gd name="connsiteX137" fmla="*/ 586 w 1485190"/>
              <a:gd name="connsiteY137" fmla="*/ 160886 h 6858000"/>
              <a:gd name="connsiteX138" fmla="*/ 198854 w 1485190"/>
              <a:gd name="connsiteY138" fmla="*/ 55288 h 6858000"/>
              <a:gd name="connsiteX139" fmla="*/ 158408 w 1485190"/>
              <a:gd name="connsiteY139" fmla="*/ 0 h 6858000"/>
              <a:gd name="connsiteX0" fmla="*/ 145305 w 1472087"/>
              <a:gd name="connsiteY0" fmla="*/ 0 h 6858000"/>
              <a:gd name="connsiteX1" fmla="*/ 1472087 w 1472087"/>
              <a:gd name="connsiteY1" fmla="*/ 0 h 6858000"/>
              <a:gd name="connsiteX2" fmla="*/ 1472087 w 1472087"/>
              <a:gd name="connsiteY2" fmla="*/ 6858000 h 6858000"/>
              <a:gd name="connsiteX3" fmla="*/ 208781 w 1472087"/>
              <a:gd name="connsiteY3" fmla="*/ 6857735 h 6858000"/>
              <a:gd name="connsiteX4" fmla="*/ 245374 w 1472087"/>
              <a:gd name="connsiteY4" fmla="*/ 6776847 h 6858000"/>
              <a:gd name="connsiteX5" fmla="*/ 256874 w 1472087"/>
              <a:gd name="connsiteY5" fmla="*/ 6737706 h 6858000"/>
              <a:gd name="connsiteX6" fmla="*/ 281613 w 1472087"/>
              <a:gd name="connsiteY6" fmla="*/ 6691589 h 6858000"/>
              <a:gd name="connsiteX7" fmla="*/ 259170 w 1472087"/>
              <a:gd name="connsiteY7" fmla="*/ 6659970 h 6858000"/>
              <a:gd name="connsiteX8" fmla="*/ 274261 w 1472087"/>
              <a:gd name="connsiteY8" fmla="*/ 6636211 h 6858000"/>
              <a:gd name="connsiteX9" fmla="*/ 291705 w 1472087"/>
              <a:gd name="connsiteY9" fmla="*/ 6594177 h 6858000"/>
              <a:gd name="connsiteX10" fmla="*/ 305745 w 1472087"/>
              <a:gd name="connsiteY10" fmla="*/ 6557575 h 6858000"/>
              <a:gd name="connsiteX11" fmla="*/ 358702 w 1472087"/>
              <a:gd name="connsiteY11" fmla="*/ 6492130 h 6858000"/>
              <a:gd name="connsiteX12" fmla="*/ 374389 w 1472087"/>
              <a:gd name="connsiteY12" fmla="*/ 6431610 h 6858000"/>
              <a:gd name="connsiteX13" fmla="*/ 418094 w 1472087"/>
              <a:gd name="connsiteY13" fmla="*/ 6379786 h 6858000"/>
              <a:gd name="connsiteX14" fmla="*/ 401317 w 1472087"/>
              <a:gd name="connsiteY14" fmla="*/ 6334727 h 6858000"/>
              <a:gd name="connsiteX15" fmla="*/ 378732 w 1472087"/>
              <a:gd name="connsiteY15" fmla="*/ 6313295 h 6858000"/>
              <a:gd name="connsiteX16" fmla="*/ 385896 w 1472087"/>
              <a:gd name="connsiteY16" fmla="*/ 6280046 h 6858000"/>
              <a:gd name="connsiteX17" fmla="*/ 368641 w 1472087"/>
              <a:gd name="connsiteY17" fmla="*/ 6270265 h 6858000"/>
              <a:gd name="connsiteX18" fmla="*/ 395669 w 1472087"/>
              <a:gd name="connsiteY18" fmla="*/ 6252834 h 6858000"/>
              <a:gd name="connsiteX19" fmla="*/ 373661 w 1472087"/>
              <a:gd name="connsiteY19" fmla="*/ 6202459 h 6858000"/>
              <a:gd name="connsiteX20" fmla="*/ 372459 w 1472087"/>
              <a:gd name="connsiteY20" fmla="*/ 6153037 h 6858000"/>
              <a:gd name="connsiteX21" fmla="*/ 387874 w 1472087"/>
              <a:gd name="connsiteY21" fmla="*/ 6078132 h 6858000"/>
              <a:gd name="connsiteX22" fmla="*/ 375261 w 1472087"/>
              <a:gd name="connsiteY22" fmla="*/ 6028119 h 6858000"/>
              <a:gd name="connsiteX23" fmla="*/ 360490 w 1472087"/>
              <a:gd name="connsiteY23" fmla="*/ 5926735 h 6858000"/>
              <a:gd name="connsiteX24" fmla="*/ 410002 w 1472087"/>
              <a:gd name="connsiteY24" fmla="*/ 5712857 h 6858000"/>
              <a:gd name="connsiteX25" fmla="*/ 389077 w 1472087"/>
              <a:gd name="connsiteY25" fmla="*/ 5676393 h 6858000"/>
              <a:gd name="connsiteX26" fmla="*/ 428669 w 1472087"/>
              <a:gd name="connsiteY26" fmla="*/ 5563435 h 6858000"/>
              <a:gd name="connsiteX27" fmla="*/ 475799 w 1472087"/>
              <a:gd name="connsiteY27" fmla="*/ 5437125 h 6858000"/>
              <a:gd name="connsiteX28" fmla="*/ 489367 w 1472087"/>
              <a:gd name="connsiteY28" fmla="*/ 5396260 h 6858000"/>
              <a:gd name="connsiteX29" fmla="*/ 505348 w 1472087"/>
              <a:gd name="connsiteY29" fmla="*/ 5330009 h 6858000"/>
              <a:gd name="connsiteX30" fmla="*/ 538841 w 1472087"/>
              <a:gd name="connsiteY30" fmla="*/ 5273739 h 6858000"/>
              <a:gd name="connsiteX31" fmla="*/ 548440 w 1472087"/>
              <a:gd name="connsiteY31" fmla="*/ 5241779 h 6858000"/>
              <a:gd name="connsiteX32" fmla="*/ 559666 w 1472087"/>
              <a:gd name="connsiteY32" fmla="*/ 5225268 h 6858000"/>
              <a:gd name="connsiteX33" fmla="*/ 560686 w 1472087"/>
              <a:gd name="connsiteY33" fmla="*/ 5217684 h 6858000"/>
              <a:gd name="connsiteX34" fmla="*/ 568027 w 1472087"/>
              <a:gd name="connsiteY34" fmla="*/ 5193377 h 6858000"/>
              <a:gd name="connsiteX35" fmla="*/ 571330 w 1472087"/>
              <a:gd name="connsiteY35" fmla="*/ 5179288 h 6858000"/>
              <a:gd name="connsiteX36" fmla="*/ 572314 w 1472087"/>
              <a:gd name="connsiteY36" fmla="*/ 5173621 h 6858000"/>
              <a:gd name="connsiteX37" fmla="*/ 567948 w 1472087"/>
              <a:gd name="connsiteY37" fmla="*/ 5159961 h 6858000"/>
              <a:gd name="connsiteX38" fmla="*/ 574625 w 1472087"/>
              <a:gd name="connsiteY38" fmla="*/ 5144295 h 6858000"/>
              <a:gd name="connsiteX39" fmla="*/ 571558 w 1472087"/>
              <a:gd name="connsiteY39" fmla="*/ 5125185 h 6858000"/>
              <a:gd name="connsiteX40" fmla="*/ 578388 w 1472087"/>
              <a:gd name="connsiteY40" fmla="*/ 5121884 h 6858000"/>
              <a:gd name="connsiteX41" fmla="*/ 585424 w 1472087"/>
              <a:gd name="connsiteY41" fmla="*/ 5067850 h 6858000"/>
              <a:gd name="connsiteX42" fmla="*/ 588155 w 1472087"/>
              <a:gd name="connsiteY42" fmla="*/ 5060861 h 6858000"/>
              <a:gd name="connsiteX43" fmla="*/ 584859 w 1472087"/>
              <a:gd name="connsiteY43" fmla="*/ 5034192 h 6858000"/>
              <a:gd name="connsiteX44" fmla="*/ 586413 w 1472087"/>
              <a:gd name="connsiteY44" fmla="*/ 4993030 h 6858000"/>
              <a:gd name="connsiteX45" fmla="*/ 593322 w 1472087"/>
              <a:gd name="connsiteY45" fmla="*/ 4946844 h 6858000"/>
              <a:gd name="connsiteX46" fmla="*/ 589178 w 1472087"/>
              <a:gd name="connsiteY46" fmla="*/ 4932692 h 6858000"/>
              <a:gd name="connsiteX47" fmla="*/ 604581 w 1472087"/>
              <a:gd name="connsiteY47" fmla="*/ 4858827 h 6858000"/>
              <a:gd name="connsiteX48" fmla="*/ 610484 w 1472087"/>
              <a:gd name="connsiteY48" fmla="*/ 4821170 h 6858000"/>
              <a:gd name="connsiteX49" fmla="*/ 615217 w 1472087"/>
              <a:gd name="connsiteY49" fmla="*/ 4780965 h 6858000"/>
              <a:gd name="connsiteX50" fmla="*/ 616510 w 1472087"/>
              <a:gd name="connsiteY50" fmla="*/ 4750867 h 6858000"/>
              <a:gd name="connsiteX51" fmla="*/ 614317 w 1472087"/>
              <a:gd name="connsiteY51" fmla="*/ 4690749 h 6858000"/>
              <a:gd name="connsiteX52" fmla="*/ 609797 w 1472087"/>
              <a:gd name="connsiteY52" fmla="*/ 4584173 h 6858000"/>
              <a:gd name="connsiteX53" fmla="*/ 604880 w 1472087"/>
              <a:gd name="connsiteY53" fmla="*/ 4444346 h 6858000"/>
              <a:gd name="connsiteX54" fmla="*/ 601445 w 1472087"/>
              <a:gd name="connsiteY54" fmla="*/ 4375228 h 6858000"/>
              <a:gd name="connsiteX55" fmla="*/ 582098 w 1472087"/>
              <a:gd name="connsiteY55" fmla="*/ 4214165 h 6858000"/>
              <a:gd name="connsiteX56" fmla="*/ 586171 w 1472087"/>
              <a:gd name="connsiteY56" fmla="*/ 4090296 h 6858000"/>
              <a:gd name="connsiteX57" fmla="*/ 571427 w 1472087"/>
              <a:gd name="connsiteY57" fmla="*/ 4033999 h 6858000"/>
              <a:gd name="connsiteX58" fmla="*/ 572576 w 1472087"/>
              <a:gd name="connsiteY58" fmla="*/ 4031933 h 6858000"/>
              <a:gd name="connsiteX59" fmla="*/ 571152 w 1472087"/>
              <a:gd name="connsiteY59" fmla="*/ 4013953 h 6858000"/>
              <a:gd name="connsiteX60" fmla="*/ 557447 w 1472087"/>
              <a:gd name="connsiteY60" fmla="*/ 3974753 h 6858000"/>
              <a:gd name="connsiteX61" fmla="*/ 559045 w 1472087"/>
              <a:gd name="connsiteY61" fmla="*/ 3969950 h 6858000"/>
              <a:gd name="connsiteX62" fmla="*/ 552467 w 1472087"/>
              <a:gd name="connsiteY62" fmla="*/ 3933779 h 6858000"/>
              <a:gd name="connsiteX63" fmla="*/ 553798 w 1472087"/>
              <a:gd name="connsiteY63" fmla="*/ 3933093 h 6858000"/>
              <a:gd name="connsiteX64" fmla="*/ 558152 w 1472087"/>
              <a:gd name="connsiteY64" fmla="*/ 3922082 h 6858000"/>
              <a:gd name="connsiteX65" fmla="*/ 563230 w 1472087"/>
              <a:gd name="connsiteY65" fmla="*/ 3901461 h 6858000"/>
              <a:gd name="connsiteX66" fmla="*/ 585824 w 1472087"/>
              <a:gd name="connsiteY66" fmla="*/ 3813873 h 6858000"/>
              <a:gd name="connsiteX67" fmla="*/ 585249 w 1472087"/>
              <a:gd name="connsiteY67" fmla="*/ 3806161 h 6858000"/>
              <a:gd name="connsiteX68" fmla="*/ 585556 w 1472087"/>
              <a:gd name="connsiteY68" fmla="*/ 3805957 h 6858000"/>
              <a:gd name="connsiteX69" fmla="*/ 585583 w 1472087"/>
              <a:gd name="connsiteY69" fmla="*/ 3797724 h 6858000"/>
              <a:gd name="connsiteX70" fmla="*/ 584198 w 1472087"/>
              <a:gd name="connsiteY70" fmla="*/ 3792098 h 6858000"/>
              <a:gd name="connsiteX71" fmla="*/ 583082 w 1472087"/>
              <a:gd name="connsiteY71" fmla="*/ 3777135 h 6858000"/>
              <a:gd name="connsiteX72" fmla="*/ 584815 w 1472087"/>
              <a:gd name="connsiteY72" fmla="*/ 3771656 h 6858000"/>
              <a:gd name="connsiteX73" fmla="*/ 588558 w 1472087"/>
              <a:gd name="connsiteY73" fmla="*/ 3769007 h 6858000"/>
              <a:gd name="connsiteX74" fmla="*/ 588024 w 1472087"/>
              <a:gd name="connsiteY74" fmla="*/ 3767709 h 6858000"/>
              <a:gd name="connsiteX75" fmla="*/ 596720 w 1472087"/>
              <a:gd name="connsiteY75" fmla="*/ 3738082 h 6858000"/>
              <a:gd name="connsiteX76" fmla="*/ 604066 w 1472087"/>
              <a:gd name="connsiteY76" fmla="*/ 3673397 h 6858000"/>
              <a:gd name="connsiteX77" fmla="*/ 603362 w 1472087"/>
              <a:gd name="connsiteY77" fmla="*/ 3637109 h 6858000"/>
              <a:gd name="connsiteX78" fmla="*/ 606805 w 1472087"/>
              <a:gd name="connsiteY78" fmla="*/ 3536883 h 6858000"/>
              <a:gd name="connsiteX79" fmla="*/ 614343 w 1472087"/>
              <a:gd name="connsiteY79" fmla="*/ 3435652 h 6858000"/>
              <a:gd name="connsiteX80" fmla="*/ 616014 w 1472087"/>
              <a:gd name="connsiteY80" fmla="*/ 3307769 h 6858000"/>
              <a:gd name="connsiteX81" fmla="*/ 633577 w 1472087"/>
              <a:gd name="connsiteY81" fmla="*/ 3250522 h 6858000"/>
              <a:gd name="connsiteX82" fmla="*/ 634002 w 1472087"/>
              <a:gd name="connsiteY82" fmla="*/ 3229163 h 6858000"/>
              <a:gd name="connsiteX83" fmla="*/ 635825 w 1472087"/>
              <a:gd name="connsiteY83" fmla="*/ 3217217 h 6858000"/>
              <a:gd name="connsiteX84" fmla="*/ 622660 w 1472087"/>
              <a:gd name="connsiteY84" fmla="*/ 3183755 h 6858000"/>
              <a:gd name="connsiteX85" fmla="*/ 623161 w 1472087"/>
              <a:gd name="connsiteY85" fmla="*/ 3178642 h 6858000"/>
              <a:gd name="connsiteX86" fmla="*/ 610761 w 1472087"/>
              <a:gd name="connsiteY86" fmla="*/ 3158586 h 6858000"/>
              <a:gd name="connsiteX87" fmla="*/ 595946 w 1472087"/>
              <a:gd name="connsiteY87" fmla="*/ 3129034 h 6858000"/>
              <a:gd name="connsiteX88" fmla="*/ 596611 w 1472087"/>
              <a:gd name="connsiteY88" fmla="*/ 3126682 h 6858000"/>
              <a:gd name="connsiteX89" fmla="*/ 587479 w 1472087"/>
              <a:gd name="connsiteY89" fmla="*/ 3114519 h 6858000"/>
              <a:gd name="connsiteX90" fmla="*/ 574088 w 1472087"/>
              <a:gd name="connsiteY90" fmla="*/ 3106272 h 6858000"/>
              <a:gd name="connsiteX91" fmla="*/ 546818 w 1472087"/>
              <a:gd name="connsiteY91" fmla="*/ 2958185 h 6858000"/>
              <a:gd name="connsiteX92" fmla="*/ 489432 w 1472087"/>
              <a:gd name="connsiteY92" fmla="*/ 2762989 h 6858000"/>
              <a:gd name="connsiteX93" fmla="*/ 438350 w 1472087"/>
              <a:gd name="connsiteY93" fmla="*/ 2554718 h 6858000"/>
              <a:gd name="connsiteX94" fmla="*/ 418444 w 1472087"/>
              <a:gd name="connsiteY94" fmla="*/ 2485734 h 6858000"/>
              <a:gd name="connsiteX95" fmla="*/ 409167 w 1472087"/>
              <a:gd name="connsiteY95" fmla="*/ 2447068 h 6858000"/>
              <a:gd name="connsiteX96" fmla="*/ 396128 w 1472087"/>
              <a:gd name="connsiteY96" fmla="*/ 2425819 h 6858000"/>
              <a:gd name="connsiteX97" fmla="*/ 402127 w 1472087"/>
              <a:gd name="connsiteY97" fmla="*/ 2402874 h 6858000"/>
              <a:gd name="connsiteX98" fmla="*/ 404739 w 1472087"/>
              <a:gd name="connsiteY98" fmla="*/ 2381443 h 6858000"/>
              <a:gd name="connsiteX99" fmla="*/ 381068 w 1472087"/>
              <a:gd name="connsiteY99" fmla="*/ 2261920 h 6858000"/>
              <a:gd name="connsiteX100" fmla="*/ 370955 w 1472087"/>
              <a:gd name="connsiteY100" fmla="*/ 2195378 h 6858000"/>
              <a:gd name="connsiteX101" fmla="*/ 355172 w 1472087"/>
              <a:gd name="connsiteY101" fmla="*/ 2155135 h 6858000"/>
              <a:gd name="connsiteX102" fmla="*/ 352630 w 1472087"/>
              <a:gd name="connsiteY102" fmla="*/ 2118008 h 6858000"/>
              <a:gd name="connsiteX103" fmla="*/ 353623 w 1472087"/>
              <a:gd name="connsiteY103" fmla="*/ 2050531 h 6858000"/>
              <a:gd name="connsiteX104" fmla="*/ 345429 w 1472087"/>
              <a:gd name="connsiteY104" fmla="*/ 1963269 h 6858000"/>
              <a:gd name="connsiteX105" fmla="*/ 326607 w 1472087"/>
              <a:gd name="connsiteY105" fmla="*/ 1906352 h 6858000"/>
              <a:gd name="connsiteX106" fmla="*/ 303164 w 1472087"/>
              <a:gd name="connsiteY106" fmla="*/ 1861531 h 6858000"/>
              <a:gd name="connsiteX107" fmla="*/ 256963 w 1472087"/>
              <a:gd name="connsiteY107" fmla="*/ 1732919 h 6858000"/>
              <a:gd name="connsiteX108" fmla="*/ 229274 w 1472087"/>
              <a:gd name="connsiteY108" fmla="*/ 1663540 h 6858000"/>
              <a:gd name="connsiteX109" fmla="*/ 228400 w 1472087"/>
              <a:gd name="connsiteY109" fmla="*/ 1615777 h 6858000"/>
              <a:gd name="connsiteX110" fmla="*/ 209195 w 1472087"/>
              <a:gd name="connsiteY110" fmla="*/ 1563678 h 6858000"/>
              <a:gd name="connsiteX111" fmla="*/ 222275 w 1472087"/>
              <a:gd name="connsiteY111" fmla="*/ 1519474 h 6858000"/>
              <a:gd name="connsiteX112" fmla="*/ 215017 w 1472087"/>
              <a:gd name="connsiteY112" fmla="*/ 1477995 h 6858000"/>
              <a:gd name="connsiteX113" fmla="*/ 201102 w 1472087"/>
              <a:gd name="connsiteY113" fmla="*/ 1373769 h 6858000"/>
              <a:gd name="connsiteX114" fmla="*/ 209409 w 1472087"/>
              <a:gd name="connsiteY114" fmla="*/ 1307086 h 6858000"/>
              <a:gd name="connsiteX115" fmla="*/ 210597 w 1472087"/>
              <a:gd name="connsiteY115" fmla="*/ 1189033 h 6858000"/>
              <a:gd name="connsiteX116" fmla="*/ 215282 w 1472087"/>
              <a:gd name="connsiteY116" fmla="*/ 1168288 h 6858000"/>
              <a:gd name="connsiteX117" fmla="*/ 207564 w 1472087"/>
              <a:gd name="connsiteY117" fmla="*/ 1142577 h 6858000"/>
              <a:gd name="connsiteX118" fmla="*/ 196870 w 1472087"/>
              <a:gd name="connsiteY118" fmla="*/ 1088484 h 6858000"/>
              <a:gd name="connsiteX119" fmla="*/ 185606 w 1472087"/>
              <a:gd name="connsiteY119" fmla="*/ 1016103 h 6858000"/>
              <a:gd name="connsiteX120" fmla="*/ 187062 w 1472087"/>
              <a:gd name="connsiteY120" fmla="*/ 932283 h 6858000"/>
              <a:gd name="connsiteX121" fmla="*/ 189298 w 1472087"/>
              <a:gd name="connsiteY121" fmla="*/ 915925 h 6858000"/>
              <a:gd name="connsiteX122" fmla="*/ 181927 w 1472087"/>
              <a:gd name="connsiteY122" fmla="*/ 896999 h 6858000"/>
              <a:gd name="connsiteX123" fmla="*/ 151335 w 1472087"/>
              <a:gd name="connsiteY123" fmla="*/ 821517 h 6858000"/>
              <a:gd name="connsiteX124" fmla="*/ 130285 w 1472087"/>
              <a:gd name="connsiteY124" fmla="*/ 751353 h 6858000"/>
              <a:gd name="connsiteX125" fmla="*/ 129843 w 1472087"/>
              <a:gd name="connsiteY125" fmla="*/ 721230 h 6858000"/>
              <a:gd name="connsiteX126" fmla="*/ 115514 w 1472087"/>
              <a:gd name="connsiteY126" fmla="*/ 681659 h 6858000"/>
              <a:gd name="connsiteX127" fmla="*/ 100933 w 1472087"/>
              <a:gd name="connsiteY127" fmla="*/ 635218 h 6858000"/>
              <a:gd name="connsiteX128" fmla="*/ 105944 w 1472087"/>
              <a:gd name="connsiteY128" fmla="*/ 613763 h 6858000"/>
              <a:gd name="connsiteX129" fmla="*/ 91886 w 1472087"/>
              <a:gd name="connsiteY129" fmla="*/ 598582 h 6858000"/>
              <a:gd name="connsiteX130" fmla="*/ 91567 w 1472087"/>
              <a:gd name="connsiteY130" fmla="*/ 576846 h 6858000"/>
              <a:gd name="connsiteX131" fmla="*/ 71193 w 1472087"/>
              <a:gd name="connsiteY131" fmla="*/ 530055 h 6858000"/>
              <a:gd name="connsiteX132" fmla="*/ 70441 w 1472087"/>
              <a:gd name="connsiteY132" fmla="*/ 465389 h 6858000"/>
              <a:gd name="connsiteX133" fmla="*/ 53364 w 1472087"/>
              <a:gd name="connsiteY133" fmla="*/ 424699 h 6858000"/>
              <a:gd name="connsiteX134" fmla="*/ 53739 w 1472087"/>
              <a:gd name="connsiteY134" fmla="*/ 404917 h 6858000"/>
              <a:gd name="connsiteX135" fmla="*/ 33696 w 1472087"/>
              <a:gd name="connsiteY135" fmla="*/ 367211 h 6858000"/>
              <a:gd name="connsiteX136" fmla="*/ 0 w 1472087"/>
              <a:gd name="connsiteY136" fmla="*/ 268519 h 6858000"/>
              <a:gd name="connsiteX137" fmla="*/ 173467 w 1472087"/>
              <a:gd name="connsiteY137" fmla="*/ 144983 h 6858000"/>
              <a:gd name="connsiteX138" fmla="*/ 185751 w 1472087"/>
              <a:gd name="connsiteY138" fmla="*/ 55288 h 6858000"/>
              <a:gd name="connsiteX139" fmla="*/ 145305 w 1472087"/>
              <a:gd name="connsiteY139" fmla="*/ 0 h 6858000"/>
              <a:gd name="connsiteX0" fmla="*/ 112107 w 1438889"/>
              <a:gd name="connsiteY0" fmla="*/ 0 h 6858000"/>
              <a:gd name="connsiteX1" fmla="*/ 1438889 w 1438889"/>
              <a:gd name="connsiteY1" fmla="*/ 0 h 6858000"/>
              <a:gd name="connsiteX2" fmla="*/ 1438889 w 1438889"/>
              <a:gd name="connsiteY2" fmla="*/ 6858000 h 6858000"/>
              <a:gd name="connsiteX3" fmla="*/ 175583 w 1438889"/>
              <a:gd name="connsiteY3" fmla="*/ 6857735 h 6858000"/>
              <a:gd name="connsiteX4" fmla="*/ 212176 w 1438889"/>
              <a:gd name="connsiteY4" fmla="*/ 6776847 h 6858000"/>
              <a:gd name="connsiteX5" fmla="*/ 223676 w 1438889"/>
              <a:gd name="connsiteY5" fmla="*/ 6737706 h 6858000"/>
              <a:gd name="connsiteX6" fmla="*/ 248415 w 1438889"/>
              <a:gd name="connsiteY6" fmla="*/ 6691589 h 6858000"/>
              <a:gd name="connsiteX7" fmla="*/ 225972 w 1438889"/>
              <a:gd name="connsiteY7" fmla="*/ 6659970 h 6858000"/>
              <a:gd name="connsiteX8" fmla="*/ 241063 w 1438889"/>
              <a:gd name="connsiteY8" fmla="*/ 6636211 h 6858000"/>
              <a:gd name="connsiteX9" fmla="*/ 258507 w 1438889"/>
              <a:gd name="connsiteY9" fmla="*/ 6594177 h 6858000"/>
              <a:gd name="connsiteX10" fmla="*/ 272547 w 1438889"/>
              <a:gd name="connsiteY10" fmla="*/ 6557575 h 6858000"/>
              <a:gd name="connsiteX11" fmla="*/ 325504 w 1438889"/>
              <a:gd name="connsiteY11" fmla="*/ 6492130 h 6858000"/>
              <a:gd name="connsiteX12" fmla="*/ 341191 w 1438889"/>
              <a:gd name="connsiteY12" fmla="*/ 6431610 h 6858000"/>
              <a:gd name="connsiteX13" fmla="*/ 384896 w 1438889"/>
              <a:gd name="connsiteY13" fmla="*/ 6379786 h 6858000"/>
              <a:gd name="connsiteX14" fmla="*/ 368119 w 1438889"/>
              <a:gd name="connsiteY14" fmla="*/ 6334727 h 6858000"/>
              <a:gd name="connsiteX15" fmla="*/ 345534 w 1438889"/>
              <a:gd name="connsiteY15" fmla="*/ 6313295 h 6858000"/>
              <a:gd name="connsiteX16" fmla="*/ 352698 w 1438889"/>
              <a:gd name="connsiteY16" fmla="*/ 6280046 h 6858000"/>
              <a:gd name="connsiteX17" fmla="*/ 335443 w 1438889"/>
              <a:gd name="connsiteY17" fmla="*/ 6270265 h 6858000"/>
              <a:gd name="connsiteX18" fmla="*/ 362471 w 1438889"/>
              <a:gd name="connsiteY18" fmla="*/ 6252834 h 6858000"/>
              <a:gd name="connsiteX19" fmla="*/ 340463 w 1438889"/>
              <a:gd name="connsiteY19" fmla="*/ 6202459 h 6858000"/>
              <a:gd name="connsiteX20" fmla="*/ 339261 w 1438889"/>
              <a:gd name="connsiteY20" fmla="*/ 6153037 h 6858000"/>
              <a:gd name="connsiteX21" fmla="*/ 354676 w 1438889"/>
              <a:gd name="connsiteY21" fmla="*/ 6078132 h 6858000"/>
              <a:gd name="connsiteX22" fmla="*/ 342063 w 1438889"/>
              <a:gd name="connsiteY22" fmla="*/ 6028119 h 6858000"/>
              <a:gd name="connsiteX23" fmla="*/ 327292 w 1438889"/>
              <a:gd name="connsiteY23" fmla="*/ 5926735 h 6858000"/>
              <a:gd name="connsiteX24" fmla="*/ 376804 w 1438889"/>
              <a:gd name="connsiteY24" fmla="*/ 5712857 h 6858000"/>
              <a:gd name="connsiteX25" fmla="*/ 355879 w 1438889"/>
              <a:gd name="connsiteY25" fmla="*/ 5676393 h 6858000"/>
              <a:gd name="connsiteX26" fmla="*/ 395471 w 1438889"/>
              <a:gd name="connsiteY26" fmla="*/ 5563435 h 6858000"/>
              <a:gd name="connsiteX27" fmla="*/ 442601 w 1438889"/>
              <a:gd name="connsiteY27" fmla="*/ 5437125 h 6858000"/>
              <a:gd name="connsiteX28" fmla="*/ 456169 w 1438889"/>
              <a:gd name="connsiteY28" fmla="*/ 5396260 h 6858000"/>
              <a:gd name="connsiteX29" fmla="*/ 472150 w 1438889"/>
              <a:gd name="connsiteY29" fmla="*/ 5330009 h 6858000"/>
              <a:gd name="connsiteX30" fmla="*/ 505643 w 1438889"/>
              <a:gd name="connsiteY30" fmla="*/ 5273739 h 6858000"/>
              <a:gd name="connsiteX31" fmla="*/ 515242 w 1438889"/>
              <a:gd name="connsiteY31" fmla="*/ 5241779 h 6858000"/>
              <a:gd name="connsiteX32" fmla="*/ 526468 w 1438889"/>
              <a:gd name="connsiteY32" fmla="*/ 5225268 h 6858000"/>
              <a:gd name="connsiteX33" fmla="*/ 527488 w 1438889"/>
              <a:gd name="connsiteY33" fmla="*/ 5217684 h 6858000"/>
              <a:gd name="connsiteX34" fmla="*/ 534829 w 1438889"/>
              <a:gd name="connsiteY34" fmla="*/ 5193377 h 6858000"/>
              <a:gd name="connsiteX35" fmla="*/ 538132 w 1438889"/>
              <a:gd name="connsiteY35" fmla="*/ 5179288 h 6858000"/>
              <a:gd name="connsiteX36" fmla="*/ 539116 w 1438889"/>
              <a:gd name="connsiteY36" fmla="*/ 5173621 h 6858000"/>
              <a:gd name="connsiteX37" fmla="*/ 534750 w 1438889"/>
              <a:gd name="connsiteY37" fmla="*/ 5159961 h 6858000"/>
              <a:gd name="connsiteX38" fmla="*/ 541427 w 1438889"/>
              <a:gd name="connsiteY38" fmla="*/ 5144295 h 6858000"/>
              <a:gd name="connsiteX39" fmla="*/ 538360 w 1438889"/>
              <a:gd name="connsiteY39" fmla="*/ 5125185 h 6858000"/>
              <a:gd name="connsiteX40" fmla="*/ 545190 w 1438889"/>
              <a:gd name="connsiteY40" fmla="*/ 5121884 h 6858000"/>
              <a:gd name="connsiteX41" fmla="*/ 552226 w 1438889"/>
              <a:gd name="connsiteY41" fmla="*/ 5067850 h 6858000"/>
              <a:gd name="connsiteX42" fmla="*/ 554957 w 1438889"/>
              <a:gd name="connsiteY42" fmla="*/ 5060861 h 6858000"/>
              <a:gd name="connsiteX43" fmla="*/ 551661 w 1438889"/>
              <a:gd name="connsiteY43" fmla="*/ 5034192 h 6858000"/>
              <a:gd name="connsiteX44" fmla="*/ 553215 w 1438889"/>
              <a:gd name="connsiteY44" fmla="*/ 4993030 h 6858000"/>
              <a:gd name="connsiteX45" fmla="*/ 560124 w 1438889"/>
              <a:gd name="connsiteY45" fmla="*/ 4946844 h 6858000"/>
              <a:gd name="connsiteX46" fmla="*/ 555980 w 1438889"/>
              <a:gd name="connsiteY46" fmla="*/ 4932692 h 6858000"/>
              <a:gd name="connsiteX47" fmla="*/ 571383 w 1438889"/>
              <a:gd name="connsiteY47" fmla="*/ 4858827 h 6858000"/>
              <a:gd name="connsiteX48" fmla="*/ 577286 w 1438889"/>
              <a:gd name="connsiteY48" fmla="*/ 4821170 h 6858000"/>
              <a:gd name="connsiteX49" fmla="*/ 582019 w 1438889"/>
              <a:gd name="connsiteY49" fmla="*/ 4780965 h 6858000"/>
              <a:gd name="connsiteX50" fmla="*/ 583312 w 1438889"/>
              <a:gd name="connsiteY50" fmla="*/ 4750867 h 6858000"/>
              <a:gd name="connsiteX51" fmla="*/ 581119 w 1438889"/>
              <a:gd name="connsiteY51" fmla="*/ 4690749 h 6858000"/>
              <a:gd name="connsiteX52" fmla="*/ 576599 w 1438889"/>
              <a:gd name="connsiteY52" fmla="*/ 4584173 h 6858000"/>
              <a:gd name="connsiteX53" fmla="*/ 571682 w 1438889"/>
              <a:gd name="connsiteY53" fmla="*/ 4444346 h 6858000"/>
              <a:gd name="connsiteX54" fmla="*/ 568247 w 1438889"/>
              <a:gd name="connsiteY54" fmla="*/ 4375228 h 6858000"/>
              <a:gd name="connsiteX55" fmla="*/ 548900 w 1438889"/>
              <a:gd name="connsiteY55" fmla="*/ 4214165 h 6858000"/>
              <a:gd name="connsiteX56" fmla="*/ 552973 w 1438889"/>
              <a:gd name="connsiteY56" fmla="*/ 4090296 h 6858000"/>
              <a:gd name="connsiteX57" fmla="*/ 538229 w 1438889"/>
              <a:gd name="connsiteY57" fmla="*/ 4033999 h 6858000"/>
              <a:gd name="connsiteX58" fmla="*/ 539378 w 1438889"/>
              <a:gd name="connsiteY58" fmla="*/ 4031933 h 6858000"/>
              <a:gd name="connsiteX59" fmla="*/ 537954 w 1438889"/>
              <a:gd name="connsiteY59" fmla="*/ 4013953 h 6858000"/>
              <a:gd name="connsiteX60" fmla="*/ 524249 w 1438889"/>
              <a:gd name="connsiteY60" fmla="*/ 3974753 h 6858000"/>
              <a:gd name="connsiteX61" fmla="*/ 525847 w 1438889"/>
              <a:gd name="connsiteY61" fmla="*/ 3969950 h 6858000"/>
              <a:gd name="connsiteX62" fmla="*/ 519269 w 1438889"/>
              <a:gd name="connsiteY62" fmla="*/ 3933779 h 6858000"/>
              <a:gd name="connsiteX63" fmla="*/ 520600 w 1438889"/>
              <a:gd name="connsiteY63" fmla="*/ 3933093 h 6858000"/>
              <a:gd name="connsiteX64" fmla="*/ 524954 w 1438889"/>
              <a:gd name="connsiteY64" fmla="*/ 3922082 h 6858000"/>
              <a:gd name="connsiteX65" fmla="*/ 530032 w 1438889"/>
              <a:gd name="connsiteY65" fmla="*/ 3901461 h 6858000"/>
              <a:gd name="connsiteX66" fmla="*/ 552626 w 1438889"/>
              <a:gd name="connsiteY66" fmla="*/ 3813873 h 6858000"/>
              <a:gd name="connsiteX67" fmla="*/ 552051 w 1438889"/>
              <a:gd name="connsiteY67" fmla="*/ 3806161 h 6858000"/>
              <a:gd name="connsiteX68" fmla="*/ 552358 w 1438889"/>
              <a:gd name="connsiteY68" fmla="*/ 3805957 h 6858000"/>
              <a:gd name="connsiteX69" fmla="*/ 552385 w 1438889"/>
              <a:gd name="connsiteY69" fmla="*/ 3797724 h 6858000"/>
              <a:gd name="connsiteX70" fmla="*/ 551000 w 1438889"/>
              <a:gd name="connsiteY70" fmla="*/ 3792098 h 6858000"/>
              <a:gd name="connsiteX71" fmla="*/ 549884 w 1438889"/>
              <a:gd name="connsiteY71" fmla="*/ 3777135 h 6858000"/>
              <a:gd name="connsiteX72" fmla="*/ 551617 w 1438889"/>
              <a:gd name="connsiteY72" fmla="*/ 3771656 h 6858000"/>
              <a:gd name="connsiteX73" fmla="*/ 555360 w 1438889"/>
              <a:gd name="connsiteY73" fmla="*/ 3769007 h 6858000"/>
              <a:gd name="connsiteX74" fmla="*/ 554826 w 1438889"/>
              <a:gd name="connsiteY74" fmla="*/ 3767709 h 6858000"/>
              <a:gd name="connsiteX75" fmla="*/ 563522 w 1438889"/>
              <a:gd name="connsiteY75" fmla="*/ 3738082 h 6858000"/>
              <a:gd name="connsiteX76" fmla="*/ 570868 w 1438889"/>
              <a:gd name="connsiteY76" fmla="*/ 3673397 h 6858000"/>
              <a:gd name="connsiteX77" fmla="*/ 570164 w 1438889"/>
              <a:gd name="connsiteY77" fmla="*/ 3637109 h 6858000"/>
              <a:gd name="connsiteX78" fmla="*/ 573607 w 1438889"/>
              <a:gd name="connsiteY78" fmla="*/ 3536883 h 6858000"/>
              <a:gd name="connsiteX79" fmla="*/ 581145 w 1438889"/>
              <a:gd name="connsiteY79" fmla="*/ 3435652 h 6858000"/>
              <a:gd name="connsiteX80" fmla="*/ 582816 w 1438889"/>
              <a:gd name="connsiteY80" fmla="*/ 3307769 h 6858000"/>
              <a:gd name="connsiteX81" fmla="*/ 600379 w 1438889"/>
              <a:gd name="connsiteY81" fmla="*/ 3250522 h 6858000"/>
              <a:gd name="connsiteX82" fmla="*/ 600804 w 1438889"/>
              <a:gd name="connsiteY82" fmla="*/ 3229163 h 6858000"/>
              <a:gd name="connsiteX83" fmla="*/ 602627 w 1438889"/>
              <a:gd name="connsiteY83" fmla="*/ 3217217 h 6858000"/>
              <a:gd name="connsiteX84" fmla="*/ 589462 w 1438889"/>
              <a:gd name="connsiteY84" fmla="*/ 3183755 h 6858000"/>
              <a:gd name="connsiteX85" fmla="*/ 589963 w 1438889"/>
              <a:gd name="connsiteY85" fmla="*/ 3178642 h 6858000"/>
              <a:gd name="connsiteX86" fmla="*/ 577563 w 1438889"/>
              <a:gd name="connsiteY86" fmla="*/ 3158586 h 6858000"/>
              <a:gd name="connsiteX87" fmla="*/ 562748 w 1438889"/>
              <a:gd name="connsiteY87" fmla="*/ 3129034 h 6858000"/>
              <a:gd name="connsiteX88" fmla="*/ 563413 w 1438889"/>
              <a:gd name="connsiteY88" fmla="*/ 3126682 h 6858000"/>
              <a:gd name="connsiteX89" fmla="*/ 554281 w 1438889"/>
              <a:gd name="connsiteY89" fmla="*/ 3114519 h 6858000"/>
              <a:gd name="connsiteX90" fmla="*/ 540890 w 1438889"/>
              <a:gd name="connsiteY90" fmla="*/ 3106272 h 6858000"/>
              <a:gd name="connsiteX91" fmla="*/ 513620 w 1438889"/>
              <a:gd name="connsiteY91" fmla="*/ 2958185 h 6858000"/>
              <a:gd name="connsiteX92" fmla="*/ 456234 w 1438889"/>
              <a:gd name="connsiteY92" fmla="*/ 2762989 h 6858000"/>
              <a:gd name="connsiteX93" fmla="*/ 405152 w 1438889"/>
              <a:gd name="connsiteY93" fmla="*/ 2554718 h 6858000"/>
              <a:gd name="connsiteX94" fmla="*/ 385246 w 1438889"/>
              <a:gd name="connsiteY94" fmla="*/ 2485734 h 6858000"/>
              <a:gd name="connsiteX95" fmla="*/ 375969 w 1438889"/>
              <a:gd name="connsiteY95" fmla="*/ 2447068 h 6858000"/>
              <a:gd name="connsiteX96" fmla="*/ 362930 w 1438889"/>
              <a:gd name="connsiteY96" fmla="*/ 2425819 h 6858000"/>
              <a:gd name="connsiteX97" fmla="*/ 368929 w 1438889"/>
              <a:gd name="connsiteY97" fmla="*/ 2402874 h 6858000"/>
              <a:gd name="connsiteX98" fmla="*/ 371541 w 1438889"/>
              <a:gd name="connsiteY98" fmla="*/ 2381443 h 6858000"/>
              <a:gd name="connsiteX99" fmla="*/ 347870 w 1438889"/>
              <a:gd name="connsiteY99" fmla="*/ 2261920 h 6858000"/>
              <a:gd name="connsiteX100" fmla="*/ 337757 w 1438889"/>
              <a:gd name="connsiteY100" fmla="*/ 2195378 h 6858000"/>
              <a:gd name="connsiteX101" fmla="*/ 321974 w 1438889"/>
              <a:gd name="connsiteY101" fmla="*/ 2155135 h 6858000"/>
              <a:gd name="connsiteX102" fmla="*/ 319432 w 1438889"/>
              <a:gd name="connsiteY102" fmla="*/ 2118008 h 6858000"/>
              <a:gd name="connsiteX103" fmla="*/ 320425 w 1438889"/>
              <a:gd name="connsiteY103" fmla="*/ 2050531 h 6858000"/>
              <a:gd name="connsiteX104" fmla="*/ 312231 w 1438889"/>
              <a:gd name="connsiteY104" fmla="*/ 1963269 h 6858000"/>
              <a:gd name="connsiteX105" fmla="*/ 293409 w 1438889"/>
              <a:gd name="connsiteY105" fmla="*/ 1906352 h 6858000"/>
              <a:gd name="connsiteX106" fmla="*/ 269966 w 1438889"/>
              <a:gd name="connsiteY106" fmla="*/ 1861531 h 6858000"/>
              <a:gd name="connsiteX107" fmla="*/ 223765 w 1438889"/>
              <a:gd name="connsiteY107" fmla="*/ 1732919 h 6858000"/>
              <a:gd name="connsiteX108" fmla="*/ 196076 w 1438889"/>
              <a:gd name="connsiteY108" fmla="*/ 1663540 h 6858000"/>
              <a:gd name="connsiteX109" fmla="*/ 195202 w 1438889"/>
              <a:gd name="connsiteY109" fmla="*/ 1615777 h 6858000"/>
              <a:gd name="connsiteX110" fmla="*/ 175997 w 1438889"/>
              <a:gd name="connsiteY110" fmla="*/ 1563678 h 6858000"/>
              <a:gd name="connsiteX111" fmla="*/ 189077 w 1438889"/>
              <a:gd name="connsiteY111" fmla="*/ 1519474 h 6858000"/>
              <a:gd name="connsiteX112" fmla="*/ 181819 w 1438889"/>
              <a:gd name="connsiteY112" fmla="*/ 1477995 h 6858000"/>
              <a:gd name="connsiteX113" fmla="*/ 167904 w 1438889"/>
              <a:gd name="connsiteY113" fmla="*/ 1373769 h 6858000"/>
              <a:gd name="connsiteX114" fmla="*/ 176211 w 1438889"/>
              <a:gd name="connsiteY114" fmla="*/ 1307086 h 6858000"/>
              <a:gd name="connsiteX115" fmla="*/ 177399 w 1438889"/>
              <a:gd name="connsiteY115" fmla="*/ 1189033 h 6858000"/>
              <a:gd name="connsiteX116" fmla="*/ 182084 w 1438889"/>
              <a:gd name="connsiteY116" fmla="*/ 1168288 h 6858000"/>
              <a:gd name="connsiteX117" fmla="*/ 174366 w 1438889"/>
              <a:gd name="connsiteY117" fmla="*/ 1142577 h 6858000"/>
              <a:gd name="connsiteX118" fmla="*/ 163672 w 1438889"/>
              <a:gd name="connsiteY118" fmla="*/ 1088484 h 6858000"/>
              <a:gd name="connsiteX119" fmla="*/ 152408 w 1438889"/>
              <a:gd name="connsiteY119" fmla="*/ 1016103 h 6858000"/>
              <a:gd name="connsiteX120" fmla="*/ 153864 w 1438889"/>
              <a:gd name="connsiteY120" fmla="*/ 932283 h 6858000"/>
              <a:gd name="connsiteX121" fmla="*/ 156100 w 1438889"/>
              <a:gd name="connsiteY121" fmla="*/ 915925 h 6858000"/>
              <a:gd name="connsiteX122" fmla="*/ 148729 w 1438889"/>
              <a:gd name="connsiteY122" fmla="*/ 896999 h 6858000"/>
              <a:gd name="connsiteX123" fmla="*/ 118137 w 1438889"/>
              <a:gd name="connsiteY123" fmla="*/ 821517 h 6858000"/>
              <a:gd name="connsiteX124" fmla="*/ 97087 w 1438889"/>
              <a:gd name="connsiteY124" fmla="*/ 751353 h 6858000"/>
              <a:gd name="connsiteX125" fmla="*/ 96645 w 1438889"/>
              <a:gd name="connsiteY125" fmla="*/ 721230 h 6858000"/>
              <a:gd name="connsiteX126" fmla="*/ 82316 w 1438889"/>
              <a:gd name="connsiteY126" fmla="*/ 681659 h 6858000"/>
              <a:gd name="connsiteX127" fmla="*/ 67735 w 1438889"/>
              <a:gd name="connsiteY127" fmla="*/ 635218 h 6858000"/>
              <a:gd name="connsiteX128" fmla="*/ 72746 w 1438889"/>
              <a:gd name="connsiteY128" fmla="*/ 613763 h 6858000"/>
              <a:gd name="connsiteX129" fmla="*/ 58688 w 1438889"/>
              <a:gd name="connsiteY129" fmla="*/ 598582 h 6858000"/>
              <a:gd name="connsiteX130" fmla="*/ 58369 w 1438889"/>
              <a:gd name="connsiteY130" fmla="*/ 576846 h 6858000"/>
              <a:gd name="connsiteX131" fmla="*/ 37995 w 1438889"/>
              <a:gd name="connsiteY131" fmla="*/ 530055 h 6858000"/>
              <a:gd name="connsiteX132" fmla="*/ 37243 w 1438889"/>
              <a:gd name="connsiteY132" fmla="*/ 465389 h 6858000"/>
              <a:gd name="connsiteX133" fmla="*/ 20166 w 1438889"/>
              <a:gd name="connsiteY133" fmla="*/ 424699 h 6858000"/>
              <a:gd name="connsiteX134" fmla="*/ 20541 w 1438889"/>
              <a:gd name="connsiteY134" fmla="*/ 404917 h 6858000"/>
              <a:gd name="connsiteX135" fmla="*/ 498 w 1438889"/>
              <a:gd name="connsiteY135" fmla="*/ 367211 h 6858000"/>
              <a:gd name="connsiteX136" fmla="*/ 148559 w 1438889"/>
              <a:gd name="connsiteY136" fmla="*/ 212860 h 6858000"/>
              <a:gd name="connsiteX137" fmla="*/ 140269 w 1438889"/>
              <a:gd name="connsiteY137" fmla="*/ 144983 h 6858000"/>
              <a:gd name="connsiteX138" fmla="*/ 152553 w 1438889"/>
              <a:gd name="connsiteY138" fmla="*/ 55288 h 6858000"/>
              <a:gd name="connsiteX139" fmla="*/ 112107 w 1438889"/>
              <a:gd name="connsiteY139" fmla="*/ 0 h 6858000"/>
              <a:gd name="connsiteX0" fmla="*/ 92101 w 1418883"/>
              <a:gd name="connsiteY0" fmla="*/ 0 h 6858000"/>
              <a:gd name="connsiteX1" fmla="*/ 1418883 w 1418883"/>
              <a:gd name="connsiteY1" fmla="*/ 0 h 6858000"/>
              <a:gd name="connsiteX2" fmla="*/ 1418883 w 1418883"/>
              <a:gd name="connsiteY2" fmla="*/ 6858000 h 6858000"/>
              <a:gd name="connsiteX3" fmla="*/ 155577 w 1418883"/>
              <a:gd name="connsiteY3" fmla="*/ 6857735 h 6858000"/>
              <a:gd name="connsiteX4" fmla="*/ 192170 w 1418883"/>
              <a:gd name="connsiteY4" fmla="*/ 6776847 h 6858000"/>
              <a:gd name="connsiteX5" fmla="*/ 203670 w 1418883"/>
              <a:gd name="connsiteY5" fmla="*/ 6737706 h 6858000"/>
              <a:gd name="connsiteX6" fmla="*/ 228409 w 1418883"/>
              <a:gd name="connsiteY6" fmla="*/ 6691589 h 6858000"/>
              <a:gd name="connsiteX7" fmla="*/ 205966 w 1418883"/>
              <a:gd name="connsiteY7" fmla="*/ 6659970 h 6858000"/>
              <a:gd name="connsiteX8" fmla="*/ 221057 w 1418883"/>
              <a:gd name="connsiteY8" fmla="*/ 6636211 h 6858000"/>
              <a:gd name="connsiteX9" fmla="*/ 238501 w 1418883"/>
              <a:gd name="connsiteY9" fmla="*/ 6594177 h 6858000"/>
              <a:gd name="connsiteX10" fmla="*/ 252541 w 1418883"/>
              <a:gd name="connsiteY10" fmla="*/ 6557575 h 6858000"/>
              <a:gd name="connsiteX11" fmla="*/ 305498 w 1418883"/>
              <a:gd name="connsiteY11" fmla="*/ 6492130 h 6858000"/>
              <a:gd name="connsiteX12" fmla="*/ 321185 w 1418883"/>
              <a:gd name="connsiteY12" fmla="*/ 6431610 h 6858000"/>
              <a:gd name="connsiteX13" fmla="*/ 364890 w 1418883"/>
              <a:gd name="connsiteY13" fmla="*/ 6379786 h 6858000"/>
              <a:gd name="connsiteX14" fmla="*/ 348113 w 1418883"/>
              <a:gd name="connsiteY14" fmla="*/ 6334727 h 6858000"/>
              <a:gd name="connsiteX15" fmla="*/ 325528 w 1418883"/>
              <a:gd name="connsiteY15" fmla="*/ 6313295 h 6858000"/>
              <a:gd name="connsiteX16" fmla="*/ 332692 w 1418883"/>
              <a:gd name="connsiteY16" fmla="*/ 6280046 h 6858000"/>
              <a:gd name="connsiteX17" fmla="*/ 315437 w 1418883"/>
              <a:gd name="connsiteY17" fmla="*/ 6270265 h 6858000"/>
              <a:gd name="connsiteX18" fmla="*/ 342465 w 1418883"/>
              <a:gd name="connsiteY18" fmla="*/ 6252834 h 6858000"/>
              <a:gd name="connsiteX19" fmla="*/ 320457 w 1418883"/>
              <a:gd name="connsiteY19" fmla="*/ 6202459 h 6858000"/>
              <a:gd name="connsiteX20" fmla="*/ 319255 w 1418883"/>
              <a:gd name="connsiteY20" fmla="*/ 6153037 h 6858000"/>
              <a:gd name="connsiteX21" fmla="*/ 334670 w 1418883"/>
              <a:gd name="connsiteY21" fmla="*/ 6078132 h 6858000"/>
              <a:gd name="connsiteX22" fmla="*/ 322057 w 1418883"/>
              <a:gd name="connsiteY22" fmla="*/ 6028119 h 6858000"/>
              <a:gd name="connsiteX23" fmla="*/ 307286 w 1418883"/>
              <a:gd name="connsiteY23" fmla="*/ 5926735 h 6858000"/>
              <a:gd name="connsiteX24" fmla="*/ 356798 w 1418883"/>
              <a:gd name="connsiteY24" fmla="*/ 5712857 h 6858000"/>
              <a:gd name="connsiteX25" fmla="*/ 335873 w 1418883"/>
              <a:gd name="connsiteY25" fmla="*/ 5676393 h 6858000"/>
              <a:gd name="connsiteX26" fmla="*/ 375465 w 1418883"/>
              <a:gd name="connsiteY26" fmla="*/ 5563435 h 6858000"/>
              <a:gd name="connsiteX27" fmla="*/ 422595 w 1418883"/>
              <a:gd name="connsiteY27" fmla="*/ 5437125 h 6858000"/>
              <a:gd name="connsiteX28" fmla="*/ 436163 w 1418883"/>
              <a:gd name="connsiteY28" fmla="*/ 5396260 h 6858000"/>
              <a:gd name="connsiteX29" fmla="*/ 452144 w 1418883"/>
              <a:gd name="connsiteY29" fmla="*/ 5330009 h 6858000"/>
              <a:gd name="connsiteX30" fmla="*/ 485637 w 1418883"/>
              <a:gd name="connsiteY30" fmla="*/ 5273739 h 6858000"/>
              <a:gd name="connsiteX31" fmla="*/ 495236 w 1418883"/>
              <a:gd name="connsiteY31" fmla="*/ 5241779 h 6858000"/>
              <a:gd name="connsiteX32" fmla="*/ 506462 w 1418883"/>
              <a:gd name="connsiteY32" fmla="*/ 5225268 h 6858000"/>
              <a:gd name="connsiteX33" fmla="*/ 507482 w 1418883"/>
              <a:gd name="connsiteY33" fmla="*/ 5217684 h 6858000"/>
              <a:gd name="connsiteX34" fmla="*/ 514823 w 1418883"/>
              <a:gd name="connsiteY34" fmla="*/ 5193377 h 6858000"/>
              <a:gd name="connsiteX35" fmla="*/ 518126 w 1418883"/>
              <a:gd name="connsiteY35" fmla="*/ 5179288 h 6858000"/>
              <a:gd name="connsiteX36" fmla="*/ 519110 w 1418883"/>
              <a:gd name="connsiteY36" fmla="*/ 5173621 h 6858000"/>
              <a:gd name="connsiteX37" fmla="*/ 514744 w 1418883"/>
              <a:gd name="connsiteY37" fmla="*/ 5159961 h 6858000"/>
              <a:gd name="connsiteX38" fmla="*/ 521421 w 1418883"/>
              <a:gd name="connsiteY38" fmla="*/ 5144295 h 6858000"/>
              <a:gd name="connsiteX39" fmla="*/ 518354 w 1418883"/>
              <a:gd name="connsiteY39" fmla="*/ 5125185 h 6858000"/>
              <a:gd name="connsiteX40" fmla="*/ 525184 w 1418883"/>
              <a:gd name="connsiteY40" fmla="*/ 5121884 h 6858000"/>
              <a:gd name="connsiteX41" fmla="*/ 532220 w 1418883"/>
              <a:gd name="connsiteY41" fmla="*/ 5067850 h 6858000"/>
              <a:gd name="connsiteX42" fmla="*/ 534951 w 1418883"/>
              <a:gd name="connsiteY42" fmla="*/ 5060861 h 6858000"/>
              <a:gd name="connsiteX43" fmla="*/ 531655 w 1418883"/>
              <a:gd name="connsiteY43" fmla="*/ 5034192 h 6858000"/>
              <a:gd name="connsiteX44" fmla="*/ 533209 w 1418883"/>
              <a:gd name="connsiteY44" fmla="*/ 4993030 h 6858000"/>
              <a:gd name="connsiteX45" fmla="*/ 540118 w 1418883"/>
              <a:gd name="connsiteY45" fmla="*/ 4946844 h 6858000"/>
              <a:gd name="connsiteX46" fmla="*/ 535974 w 1418883"/>
              <a:gd name="connsiteY46" fmla="*/ 4932692 h 6858000"/>
              <a:gd name="connsiteX47" fmla="*/ 551377 w 1418883"/>
              <a:gd name="connsiteY47" fmla="*/ 4858827 h 6858000"/>
              <a:gd name="connsiteX48" fmla="*/ 557280 w 1418883"/>
              <a:gd name="connsiteY48" fmla="*/ 4821170 h 6858000"/>
              <a:gd name="connsiteX49" fmla="*/ 562013 w 1418883"/>
              <a:gd name="connsiteY49" fmla="*/ 4780965 h 6858000"/>
              <a:gd name="connsiteX50" fmla="*/ 563306 w 1418883"/>
              <a:gd name="connsiteY50" fmla="*/ 4750867 h 6858000"/>
              <a:gd name="connsiteX51" fmla="*/ 561113 w 1418883"/>
              <a:gd name="connsiteY51" fmla="*/ 4690749 h 6858000"/>
              <a:gd name="connsiteX52" fmla="*/ 556593 w 1418883"/>
              <a:gd name="connsiteY52" fmla="*/ 4584173 h 6858000"/>
              <a:gd name="connsiteX53" fmla="*/ 551676 w 1418883"/>
              <a:gd name="connsiteY53" fmla="*/ 4444346 h 6858000"/>
              <a:gd name="connsiteX54" fmla="*/ 548241 w 1418883"/>
              <a:gd name="connsiteY54" fmla="*/ 4375228 h 6858000"/>
              <a:gd name="connsiteX55" fmla="*/ 528894 w 1418883"/>
              <a:gd name="connsiteY55" fmla="*/ 4214165 h 6858000"/>
              <a:gd name="connsiteX56" fmla="*/ 532967 w 1418883"/>
              <a:gd name="connsiteY56" fmla="*/ 4090296 h 6858000"/>
              <a:gd name="connsiteX57" fmla="*/ 518223 w 1418883"/>
              <a:gd name="connsiteY57" fmla="*/ 4033999 h 6858000"/>
              <a:gd name="connsiteX58" fmla="*/ 519372 w 1418883"/>
              <a:gd name="connsiteY58" fmla="*/ 4031933 h 6858000"/>
              <a:gd name="connsiteX59" fmla="*/ 517948 w 1418883"/>
              <a:gd name="connsiteY59" fmla="*/ 4013953 h 6858000"/>
              <a:gd name="connsiteX60" fmla="*/ 504243 w 1418883"/>
              <a:gd name="connsiteY60" fmla="*/ 3974753 h 6858000"/>
              <a:gd name="connsiteX61" fmla="*/ 505841 w 1418883"/>
              <a:gd name="connsiteY61" fmla="*/ 3969950 h 6858000"/>
              <a:gd name="connsiteX62" fmla="*/ 499263 w 1418883"/>
              <a:gd name="connsiteY62" fmla="*/ 3933779 h 6858000"/>
              <a:gd name="connsiteX63" fmla="*/ 500594 w 1418883"/>
              <a:gd name="connsiteY63" fmla="*/ 3933093 h 6858000"/>
              <a:gd name="connsiteX64" fmla="*/ 504948 w 1418883"/>
              <a:gd name="connsiteY64" fmla="*/ 3922082 h 6858000"/>
              <a:gd name="connsiteX65" fmla="*/ 510026 w 1418883"/>
              <a:gd name="connsiteY65" fmla="*/ 3901461 h 6858000"/>
              <a:gd name="connsiteX66" fmla="*/ 532620 w 1418883"/>
              <a:gd name="connsiteY66" fmla="*/ 3813873 h 6858000"/>
              <a:gd name="connsiteX67" fmla="*/ 532045 w 1418883"/>
              <a:gd name="connsiteY67" fmla="*/ 3806161 h 6858000"/>
              <a:gd name="connsiteX68" fmla="*/ 532352 w 1418883"/>
              <a:gd name="connsiteY68" fmla="*/ 3805957 h 6858000"/>
              <a:gd name="connsiteX69" fmla="*/ 532379 w 1418883"/>
              <a:gd name="connsiteY69" fmla="*/ 3797724 h 6858000"/>
              <a:gd name="connsiteX70" fmla="*/ 530994 w 1418883"/>
              <a:gd name="connsiteY70" fmla="*/ 3792098 h 6858000"/>
              <a:gd name="connsiteX71" fmla="*/ 529878 w 1418883"/>
              <a:gd name="connsiteY71" fmla="*/ 3777135 h 6858000"/>
              <a:gd name="connsiteX72" fmla="*/ 531611 w 1418883"/>
              <a:gd name="connsiteY72" fmla="*/ 3771656 h 6858000"/>
              <a:gd name="connsiteX73" fmla="*/ 535354 w 1418883"/>
              <a:gd name="connsiteY73" fmla="*/ 3769007 h 6858000"/>
              <a:gd name="connsiteX74" fmla="*/ 534820 w 1418883"/>
              <a:gd name="connsiteY74" fmla="*/ 3767709 h 6858000"/>
              <a:gd name="connsiteX75" fmla="*/ 543516 w 1418883"/>
              <a:gd name="connsiteY75" fmla="*/ 3738082 h 6858000"/>
              <a:gd name="connsiteX76" fmla="*/ 550862 w 1418883"/>
              <a:gd name="connsiteY76" fmla="*/ 3673397 h 6858000"/>
              <a:gd name="connsiteX77" fmla="*/ 550158 w 1418883"/>
              <a:gd name="connsiteY77" fmla="*/ 3637109 h 6858000"/>
              <a:gd name="connsiteX78" fmla="*/ 553601 w 1418883"/>
              <a:gd name="connsiteY78" fmla="*/ 3536883 h 6858000"/>
              <a:gd name="connsiteX79" fmla="*/ 561139 w 1418883"/>
              <a:gd name="connsiteY79" fmla="*/ 3435652 h 6858000"/>
              <a:gd name="connsiteX80" fmla="*/ 562810 w 1418883"/>
              <a:gd name="connsiteY80" fmla="*/ 3307769 h 6858000"/>
              <a:gd name="connsiteX81" fmla="*/ 580373 w 1418883"/>
              <a:gd name="connsiteY81" fmla="*/ 3250522 h 6858000"/>
              <a:gd name="connsiteX82" fmla="*/ 580798 w 1418883"/>
              <a:gd name="connsiteY82" fmla="*/ 3229163 h 6858000"/>
              <a:gd name="connsiteX83" fmla="*/ 582621 w 1418883"/>
              <a:gd name="connsiteY83" fmla="*/ 3217217 h 6858000"/>
              <a:gd name="connsiteX84" fmla="*/ 569456 w 1418883"/>
              <a:gd name="connsiteY84" fmla="*/ 3183755 h 6858000"/>
              <a:gd name="connsiteX85" fmla="*/ 569957 w 1418883"/>
              <a:gd name="connsiteY85" fmla="*/ 3178642 h 6858000"/>
              <a:gd name="connsiteX86" fmla="*/ 557557 w 1418883"/>
              <a:gd name="connsiteY86" fmla="*/ 3158586 h 6858000"/>
              <a:gd name="connsiteX87" fmla="*/ 542742 w 1418883"/>
              <a:gd name="connsiteY87" fmla="*/ 3129034 h 6858000"/>
              <a:gd name="connsiteX88" fmla="*/ 543407 w 1418883"/>
              <a:gd name="connsiteY88" fmla="*/ 3126682 h 6858000"/>
              <a:gd name="connsiteX89" fmla="*/ 534275 w 1418883"/>
              <a:gd name="connsiteY89" fmla="*/ 3114519 h 6858000"/>
              <a:gd name="connsiteX90" fmla="*/ 520884 w 1418883"/>
              <a:gd name="connsiteY90" fmla="*/ 3106272 h 6858000"/>
              <a:gd name="connsiteX91" fmla="*/ 493614 w 1418883"/>
              <a:gd name="connsiteY91" fmla="*/ 2958185 h 6858000"/>
              <a:gd name="connsiteX92" fmla="*/ 436228 w 1418883"/>
              <a:gd name="connsiteY92" fmla="*/ 2762989 h 6858000"/>
              <a:gd name="connsiteX93" fmla="*/ 385146 w 1418883"/>
              <a:gd name="connsiteY93" fmla="*/ 2554718 h 6858000"/>
              <a:gd name="connsiteX94" fmla="*/ 365240 w 1418883"/>
              <a:gd name="connsiteY94" fmla="*/ 2485734 h 6858000"/>
              <a:gd name="connsiteX95" fmla="*/ 355963 w 1418883"/>
              <a:gd name="connsiteY95" fmla="*/ 2447068 h 6858000"/>
              <a:gd name="connsiteX96" fmla="*/ 342924 w 1418883"/>
              <a:gd name="connsiteY96" fmla="*/ 2425819 h 6858000"/>
              <a:gd name="connsiteX97" fmla="*/ 348923 w 1418883"/>
              <a:gd name="connsiteY97" fmla="*/ 2402874 h 6858000"/>
              <a:gd name="connsiteX98" fmla="*/ 351535 w 1418883"/>
              <a:gd name="connsiteY98" fmla="*/ 2381443 h 6858000"/>
              <a:gd name="connsiteX99" fmla="*/ 327864 w 1418883"/>
              <a:gd name="connsiteY99" fmla="*/ 2261920 h 6858000"/>
              <a:gd name="connsiteX100" fmla="*/ 317751 w 1418883"/>
              <a:gd name="connsiteY100" fmla="*/ 2195378 h 6858000"/>
              <a:gd name="connsiteX101" fmla="*/ 301968 w 1418883"/>
              <a:gd name="connsiteY101" fmla="*/ 2155135 h 6858000"/>
              <a:gd name="connsiteX102" fmla="*/ 299426 w 1418883"/>
              <a:gd name="connsiteY102" fmla="*/ 2118008 h 6858000"/>
              <a:gd name="connsiteX103" fmla="*/ 300419 w 1418883"/>
              <a:gd name="connsiteY103" fmla="*/ 2050531 h 6858000"/>
              <a:gd name="connsiteX104" fmla="*/ 292225 w 1418883"/>
              <a:gd name="connsiteY104" fmla="*/ 1963269 h 6858000"/>
              <a:gd name="connsiteX105" fmla="*/ 273403 w 1418883"/>
              <a:gd name="connsiteY105" fmla="*/ 1906352 h 6858000"/>
              <a:gd name="connsiteX106" fmla="*/ 249960 w 1418883"/>
              <a:gd name="connsiteY106" fmla="*/ 1861531 h 6858000"/>
              <a:gd name="connsiteX107" fmla="*/ 203759 w 1418883"/>
              <a:gd name="connsiteY107" fmla="*/ 1732919 h 6858000"/>
              <a:gd name="connsiteX108" fmla="*/ 176070 w 1418883"/>
              <a:gd name="connsiteY108" fmla="*/ 1663540 h 6858000"/>
              <a:gd name="connsiteX109" fmla="*/ 175196 w 1418883"/>
              <a:gd name="connsiteY109" fmla="*/ 1615777 h 6858000"/>
              <a:gd name="connsiteX110" fmla="*/ 155991 w 1418883"/>
              <a:gd name="connsiteY110" fmla="*/ 1563678 h 6858000"/>
              <a:gd name="connsiteX111" fmla="*/ 169071 w 1418883"/>
              <a:gd name="connsiteY111" fmla="*/ 1519474 h 6858000"/>
              <a:gd name="connsiteX112" fmla="*/ 161813 w 1418883"/>
              <a:gd name="connsiteY112" fmla="*/ 1477995 h 6858000"/>
              <a:gd name="connsiteX113" fmla="*/ 147898 w 1418883"/>
              <a:gd name="connsiteY113" fmla="*/ 1373769 h 6858000"/>
              <a:gd name="connsiteX114" fmla="*/ 156205 w 1418883"/>
              <a:gd name="connsiteY114" fmla="*/ 1307086 h 6858000"/>
              <a:gd name="connsiteX115" fmla="*/ 157393 w 1418883"/>
              <a:gd name="connsiteY115" fmla="*/ 1189033 h 6858000"/>
              <a:gd name="connsiteX116" fmla="*/ 162078 w 1418883"/>
              <a:gd name="connsiteY116" fmla="*/ 1168288 h 6858000"/>
              <a:gd name="connsiteX117" fmla="*/ 154360 w 1418883"/>
              <a:gd name="connsiteY117" fmla="*/ 1142577 h 6858000"/>
              <a:gd name="connsiteX118" fmla="*/ 143666 w 1418883"/>
              <a:gd name="connsiteY118" fmla="*/ 1088484 h 6858000"/>
              <a:gd name="connsiteX119" fmla="*/ 132402 w 1418883"/>
              <a:gd name="connsiteY119" fmla="*/ 1016103 h 6858000"/>
              <a:gd name="connsiteX120" fmla="*/ 133858 w 1418883"/>
              <a:gd name="connsiteY120" fmla="*/ 932283 h 6858000"/>
              <a:gd name="connsiteX121" fmla="*/ 136094 w 1418883"/>
              <a:gd name="connsiteY121" fmla="*/ 915925 h 6858000"/>
              <a:gd name="connsiteX122" fmla="*/ 128723 w 1418883"/>
              <a:gd name="connsiteY122" fmla="*/ 896999 h 6858000"/>
              <a:gd name="connsiteX123" fmla="*/ 98131 w 1418883"/>
              <a:gd name="connsiteY123" fmla="*/ 821517 h 6858000"/>
              <a:gd name="connsiteX124" fmla="*/ 77081 w 1418883"/>
              <a:gd name="connsiteY124" fmla="*/ 751353 h 6858000"/>
              <a:gd name="connsiteX125" fmla="*/ 76639 w 1418883"/>
              <a:gd name="connsiteY125" fmla="*/ 721230 h 6858000"/>
              <a:gd name="connsiteX126" fmla="*/ 62310 w 1418883"/>
              <a:gd name="connsiteY126" fmla="*/ 681659 h 6858000"/>
              <a:gd name="connsiteX127" fmla="*/ 47729 w 1418883"/>
              <a:gd name="connsiteY127" fmla="*/ 635218 h 6858000"/>
              <a:gd name="connsiteX128" fmla="*/ 52740 w 1418883"/>
              <a:gd name="connsiteY128" fmla="*/ 613763 h 6858000"/>
              <a:gd name="connsiteX129" fmla="*/ 38682 w 1418883"/>
              <a:gd name="connsiteY129" fmla="*/ 598582 h 6858000"/>
              <a:gd name="connsiteX130" fmla="*/ 38363 w 1418883"/>
              <a:gd name="connsiteY130" fmla="*/ 576846 h 6858000"/>
              <a:gd name="connsiteX131" fmla="*/ 17989 w 1418883"/>
              <a:gd name="connsiteY131" fmla="*/ 530055 h 6858000"/>
              <a:gd name="connsiteX132" fmla="*/ 17237 w 1418883"/>
              <a:gd name="connsiteY132" fmla="*/ 465389 h 6858000"/>
              <a:gd name="connsiteX133" fmla="*/ 160 w 1418883"/>
              <a:gd name="connsiteY133" fmla="*/ 424699 h 6858000"/>
              <a:gd name="connsiteX134" fmla="*/ 535 w 1418883"/>
              <a:gd name="connsiteY134" fmla="*/ 404917 h 6858000"/>
              <a:gd name="connsiteX135" fmla="*/ 111526 w 1418883"/>
              <a:gd name="connsiteY135" fmla="*/ 275771 h 6858000"/>
              <a:gd name="connsiteX136" fmla="*/ 128553 w 1418883"/>
              <a:gd name="connsiteY136" fmla="*/ 212860 h 6858000"/>
              <a:gd name="connsiteX137" fmla="*/ 120263 w 1418883"/>
              <a:gd name="connsiteY137" fmla="*/ 144983 h 6858000"/>
              <a:gd name="connsiteX138" fmla="*/ 132547 w 1418883"/>
              <a:gd name="connsiteY138" fmla="*/ 55288 h 6858000"/>
              <a:gd name="connsiteX139" fmla="*/ 92101 w 1418883"/>
              <a:gd name="connsiteY139" fmla="*/ 0 h 6858000"/>
              <a:gd name="connsiteX0" fmla="*/ 91951 w 1418733"/>
              <a:gd name="connsiteY0" fmla="*/ 0 h 6858000"/>
              <a:gd name="connsiteX1" fmla="*/ 1418733 w 1418733"/>
              <a:gd name="connsiteY1" fmla="*/ 0 h 6858000"/>
              <a:gd name="connsiteX2" fmla="*/ 1418733 w 1418733"/>
              <a:gd name="connsiteY2" fmla="*/ 6858000 h 6858000"/>
              <a:gd name="connsiteX3" fmla="*/ 155427 w 1418733"/>
              <a:gd name="connsiteY3" fmla="*/ 6857735 h 6858000"/>
              <a:gd name="connsiteX4" fmla="*/ 192020 w 1418733"/>
              <a:gd name="connsiteY4" fmla="*/ 6776847 h 6858000"/>
              <a:gd name="connsiteX5" fmla="*/ 203520 w 1418733"/>
              <a:gd name="connsiteY5" fmla="*/ 6737706 h 6858000"/>
              <a:gd name="connsiteX6" fmla="*/ 228259 w 1418733"/>
              <a:gd name="connsiteY6" fmla="*/ 6691589 h 6858000"/>
              <a:gd name="connsiteX7" fmla="*/ 205816 w 1418733"/>
              <a:gd name="connsiteY7" fmla="*/ 6659970 h 6858000"/>
              <a:gd name="connsiteX8" fmla="*/ 220907 w 1418733"/>
              <a:gd name="connsiteY8" fmla="*/ 6636211 h 6858000"/>
              <a:gd name="connsiteX9" fmla="*/ 238351 w 1418733"/>
              <a:gd name="connsiteY9" fmla="*/ 6594177 h 6858000"/>
              <a:gd name="connsiteX10" fmla="*/ 252391 w 1418733"/>
              <a:gd name="connsiteY10" fmla="*/ 6557575 h 6858000"/>
              <a:gd name="connsiteX11" fmla="*/ 305348 w 1418733"/>
              <a:gd name="connsiteY11" fmla="*/ 6492130 h 6858000"/>
              <a:gd name="connsiteX12" fmla="*/ 321035 w 1418733"/>
              <a:gd name="connsiteY12" fmla="*/ 6431610 h 6858000"/>
              <a:gd name="connsiteX13" fmla="*/ 364740 w 1418733"/>
              <a:gd name="connsiteY13" fmla="*/ 6379786 h 6858000"/>
              <a:gd name="connsiteX14" fmla="*/ 347963 w 1418733"/>
              <a:gd name="connsiteY14" fmla="*/ 6334727 h 6858000"/>
              <a:gd name="connsiteX15" fmla="*/ 325378 w 1418733"/>
              <a:gd name="connsiteY15" fmla="*/ 6313295 h 6858000"/>
              <a:gd name="connsiteX16" fmla="*/ 332542 w 1418733"/>
              <a:gd name="connsiteY16" fmla="*/ 6280046 h 6858000"/>
              <a:gd name="connsiteX17" fmla="*/ 315287 w 1418733"/>
              <a:gd name="connsiteY17" fmla="*/ 6270265 h 6858000"/>
              <a:gd name="connsiteX18" fmla="*/ 342315 w 1418733"/>
              <a:gd name="connsiteY18" fmla="*/ 6252834 h 6858000"/>
              <a:gd name="connsiteX19" fmla="*/ 320307 w 1418733"/>
              <a:gd name="connsiteY19" fmla="*/ 6202459 h 6858000"/>
              <a:gd name="connsiteX20" fmla="*/ 319105 w 1418733"/>
              <a:gd name="connsiteY20" fmla="*/ 6153037 h 6858000"/>
              <a:gd name="connsiteX21" fmla="*/ 334520 w 1418733"/>
              <a:gd name="connsiteY21" fmla="*/ 6078132 h 6858000"/>
              <a:gd name="connsiteX22" fmla="*/ 321907 w 1418733"/>
              <a:gd name="connsiteY22" fmla="*/ 6028119 h 6858000"/>
              <a:gd name="connsiteX23" fmla="*/ 307136 w 1418733"/>
              <a:gd name="connsiteY23" fmla="*/ 5926735 h 6858000"/>
              <a:gd name="connsiteX24" fmla="*/ 356648 w 1418733"/>
              <a:gd name="connsiteY24" fmla="*/ 5712857 h 6858000"/>
              <a:gd name="connsiteX25" fmla="*/ 335723 w 1418733"/>
              <a:gd name="connsiteY25" fmla="*/ 5676393 h 6858000"/>
              <a:gd name="connsiteX26" fmla="*/ 375315 w 1418733"/>
              <a:gd name="connsiteY26" fmla="*/ 5563435 h 6858000"/>
              <a:gd name="connsiteX27" fmla="*/ 422445 w 1418733"/>
              <a:gd name="connsiteY27" fmla="*/ 5437125 h 6858000"/>
              <a:gd name="connsiteX28" fmla="*/ 436013 w 1418733"/>
              <a:gd name="connsiteY28" fmla="*/ 5396260 h 6858000"/>
              <a:gd name="connsiteX29" fmla="*/ 451994 w 1418733"/>
              <a:gd name="connsiteY29" fmla="*/ 5330009 h 6858000"/>
              <a:gd name="connsiteX30" fmla="*/ 485487 w 1418733"/>
              <a:gd name="connsiteY30" fmla="*/ 5273739 h 6858000"/>
              <a:gd name="connsiteX31" fmla="*/ 495086 w 1418733"/>
              <a:gd name="connsiteY31" fmla="*/ 5241779 h 6858000"/>
              <a:gd name="connsiteX32" fmla="*/ 506312 w 1418733"/>
              <a:gd name="connsiteY32" fmla="*/ 5225268 h 6858000"/>
              <a:gd name="connsiteX33" fmla="*/ 507332 w 1418733"/>
              <a:gd name="connsiteY33" fmla="*/ 5217684 h 6858000"/>
              <a:gd name="connsiteX34" fmla="*/ 514673 w 1418733"/>
              <a:gd name="connsiteY34" fmla="*/ 5193377 h 6858000"/>
              <a:gd name="connsiteX35" fmla="*/ 517976 w 1418733"/>
              <a:gd name="connsiteY35" fmla="*/ 5179288 h 6858000"/>
              <a:gd name="connsiteX36" fmla="*/ 518960 w 1418733"/>
              <a:gd name="connsiteY36" fmla="*/ 5173621 h 6858000"/>
              <a:gd name="connsiteX37" fmla="*/ 514594 w 1418733"/>
              <a:gd name="connsiteY37" fmla="*/ 5159961 h 6858000"/>
              <a:gd name="connsiteX38" fmla="*/ 521271 w 1418733"/>
              <a:gd name="connsiteY38" fmla="*/ 5144295 h 6858000"/>
              <a:gd name="connsiteX39" fmla="*/ 518204 w 1418733"/>
              <a:gd name="connsiteY39" fmla="*/ 5125185 h 6858000"/>
              <a:gd name="connsiteX40" fmla="*/ 525034 w 1418733"/>
              <a:gd name="connsiteY40" fmla="*/ 5121884 h 6858000"/>
              <a:gd name="connsiteX41" fmla="*/ 532070 w 1418733"/>
              <a:gd name="connsiteY41" fmla="*/ 5067850 h 6858000"/>
              <a:gd name="connsiteX42" fmla="*/ 534801 w 1418733"/>
              <a:gd name="connsiteY42" fmla="*/ 5060861 h 6858000"/>
              <a:gd name="connsiteX43" fmla="*/ 531505 w 1418733"/>
              <a:gd name="connsiteY43" fmla="*/ 5034192 h 6858000"/>
              <a:gd name="connsiteX44" fmla="*/ 533059 w 1418733"/>
              <a:gd name="connsiteY44" fmla="*/ 4993030 h 6858000"/>
              <a:gd name="connsiteX45" fmla="*/ 539968 w 1418733"/>
              <a:gd name="connsiteY45" fmla="*/ 4946844 h 6858000"/>
              <a:gd name="connsiteX46" fmla="*/ 535824 w 1418733"/>
              <a:gd name="connsiteY46" fmla="*/ 4932692 h 6858000"/>
              <a:gd name="connsiteX47" fmla="*/ 551227 w 1418733"/>
              <a:gd name="connsiteY47" fmla="*/ 4858827 h 6858000"/>
              <a:gd name="connsiteX48" fmla="*/ 557130 w 1418733"/>
              <a:gd name="connsiteY48" fmla="*/ 4821170 h 6858000"/>
              <a:gd name="connsiteX49" fmla="*/ 561863 w 1418733"/>
              <a:gd name="connsiteY49" fmla="*/ 4780965 h 6858000"/>
              <a:gd name="connsiteX50" fmla="*/ 563156 w 1418733"/>
              <a:gd name="connsiteY50" fmla="*/ 4750867 h 6858000"/>
              <a:gd name="connsiteX51" fmla="*/ 560963 w 1418733"/>
              <a:gd name="connsiteY51" fmla="*/ 4690749 h 6858000"/>
              <a:gd name="connsiteX52" fmla="*/ 556443 w 1418733"/>
              <a:gd name="connsiteY52" fmla="*/ 4584173 h 6858000"/>
              <a:gd name="connsiteX53" fmla="*/ 551526 w 1418733"/>
              <a:gd name="connsiteY53" fmla="*/ 4444346 h 6858000"/>
              <a:gd name="connsiteX54" fmla="*/ 548091 w 1418733"/>
              <a:gd name="connsiteY54" fmla="*/ 4375228 h 6858000"/>
              <a:gd name="connsiteX55" fmla="*/ 528744 w 1418733"/>
              <a:gd name="connsiteY55" fmla="*/ 4214165 h 6858000"/>
              <a:gd name="connsiteX56" fmla="*/ 532817 w 1418733"/>
              <a:gd name="connsiteY56" fmla="*/ 4090296 h 6858000"/>
              <a:gd name="connsiteX57" fmla="*/ 518073 w 1418733"/>
              <a:gd name="connsiteY57" fmla="*/ 4033999 h 6858000"/>
              <a:gd name="connsiteX58" fmla="*/ 519222 w 1418733"/>
              <a:gd name="connsiteY58" fmla="*/ 4031933 h 6858000"/>
              <a:gd name="connsiteX59" fmla="*/ 517798 w 1418733"/>
              <a:gd name="connsiteY59" fmla="*/ 4013953 h 6858000"/>
              <a:gd name="connsiteX60" fmla="*/ 504093 w 1418733"/>
              <a:gd name="connsiteY60" fmla="*/ 3974753 h 6858000"/>
              <a:gd name="connsiteX61" fmla="*/ 505691 w 1418733"/>
              <a:gd name="connsiteY61" fmla="*/ 3969950 h 6858000"/>
              <a:gd name="connsiteX62" fmla="*/ 499113 w 1418733"/>
              <a:gd name="connsiteY62" fmla="*/ 3933779 h 6858000"/>
              <a:gd name="connsiteX63" fmla="*/ 500444 w 1418733"/>
              <a:gd name="connsiteY63" fmla="*/ 3933093 h 6858000"/>
              <a:gd name="connsiteX64" fmla="*/ 504798 w 1418733"/>
              <a:gd name="connsiteY64" fmla="*/ 3922082 h 6858000"/>
              <a:gd name="connsiteX65" fmla="*/ 509876 w 1418733"/>
              <a:gd name="connsiteY65" fmla="*/ 3901461 h 6858000"/>
              <a:gd name="connsiteX66" fmla="*/ 532470 w 1418733"/>
              <a:gd name="connsiteY66" fmla="*/ 3813873 h 6858000"/>
              <a:gd name="connsiteX67" fmla="*/ 531895 w 1418733"/>
              <a:gd name="connsiteY67" fmla="*/ 3806161 h 6858000"/>
              <a:gd name="connsiteX68" fmla="*/ 532202 w 1418733"/>
              <a:gd name="connsiteY68" fmla="*/ 3805957 h 6858000"/>
              <a:gd name="connsiteX69" fmla="*/ 532229 w 1418733"/>
              <a:gd name="connsiteY69" fmla="*/ 3797724 h 6858000"/>
              <a:gd name="connsiteX70" fmla="*/ 530844 w 1418733"/>
              <a:gd name="connsiteY70" fmla="*/ 3792098 h 6858000"/>
              <a:gd name="connsiteX71" fmla="*/ 529728 w 1418733"/>
              <a:gd name="connsiteY71" fmla="*/ 3777135 h 6858000"/>
              <a:gd name="connsiteX72" fmla="*/ 531461 w 1418733"/>
              <a:gd name="connsiteY72" fmla="*/ 3771656 h 6858000"/>
              <a:gd name="connsiteX73" fmla="*/ 535204 w 1418733"/>
              <a:gd name="connsiteY73" fmla="*/ 3769007 h 6858000"/>
              <a:gd name="connsiteX74" fmla="*/ 534670 w 1418733"/>
              <a:gd name="connsiteY74" fmla="*/ 3767709 h 6858000"/>
              <a:gd name="connsiteX75" fmla="*/ 543366 w 1418733"/>
              <a:gd name="connsiteY75" fmla="*/ 3738082 h 6858000"/>
              <a:gd name="connsiteX76" fmla="*/ 550712 w 1418733"/>
              <a:gd name="connsiteY76" fmla="*/ 3673397 h 6858000"/>
              <a:gd name="connsiteX77" fmla="*/ 550008 w 1418733"/>
              <a:gd name="connsiteY77" fmla="*/ 3637109 h 6858000"/>
              <a:gd name="connsiteX78" fmla="*/ 553451 w 1418733"/>
              <a:gd name="connsiteY78" fmla="*/ 3536883 h 6858000"/>
              <a:gd name="connsiteX79" fmla="*/ 560989 w 1418733"/>
              <a:gd name="connsiteY79" fmla="*/ 3435652 h 6858000"/>
              <a:gd name="connsiteX80" fmla="*/ 562660 w 1418733"/>
              <a:gd name="connsiteY80" fmla="*/ 3307769 h 6858000"/>
              <a:gd name="connsiteX81" fmla="*/ 580223 w 1418733"/>
              <a:gd name="connsiteY81" fmla="*/ 3250522 h 6858000"/>
              <a:gd name="connsiteX82" fmla="*/ 580648 w 1418733"/>
              <a:gd name="connsiteY82" fmla="*/ 3229163 h 6858000"/>
              <a:gd name="connsiteX83" fmla="*/ 582471 w 1418733"/>
              <a:gd name="connsiteY83" fmla="*/ 3217217 h 6858000"/>
              <a:gd name="connsiteX84" fmla="*/ 569306 w 1418733"/>
              <a:gd name="connsiteY84" fmla="*/ 3183755 h 6858000"/>
              <a:gd name="connsiteX85" fmla="*/ 569807 w 1418733"/>
              <a:gd name="connsiteY85" fmla="*/ 3178642 h 6858000"/>
              <a:gd name="connsiteX86" fmla="*/ 557407 w 1418733"/>
              <a:gd name="connsiteY86" fmla="*/ 3158586 h 6858000"/>
              <a:gd name="connsiteX87" fmla="*/ 542592 w 1418733"/>
              <a:gd name="connsiteY87" fmla="*/ 3129034 h 6858000"/>
              <a:gd name="connsiteX88" fmla="*/ 543257 w 1418733"/>
              <a:gd name="connsiteY88" fmla="*/ 3126682 h 6858000"/>
              <a:gd name="connsiteX89" fmla="*/ 534125 w 1418733"/>
              <a:gd name="connsiteY89" fmla="*/ 3114519 h 6858000"/>
              <a:gd name="connsiteX90" fmla="*/ 520734 w 1418733"/>
              <a:gd name="connsiteY90" fmla="*/ 3106272 h 6858000"/>
              <a:gd name="connsiteX91" fmla="*/ 493464 w 1418733"/>
              <a:gd name="connsiteY91" fmla="*/ 2958185 h 6858000"/>
              <a:gd name="connsiteX92" fmla="*/ 436078 w 1418733"/>
              <a:gd name="connsiteY92" fmla="*/ 2762989 h 6858000"/>
              <a:gd name="connsiteX93" fmla="*/ 384996 w 1418733"/>
              <a:gd name="connsiteY93" fmla="*/ 2554718 h 6858000"/>
              <a:gd name="connsiteX94" fmla="*/ 365090 w 1418733"/>
              <a:gd name="connsiteY94" fmla="*/ 2485734 h 6858000"/>
              <a:gd name="connsiteX95" fmla="*/ 355813 w 1418733"/>
              <a:gd name="connsiteY95" fmla="*/ 2447068 h 6858000"/>
              <a:gd name="connsiteX96" fmla="*/ 342774 w 1418733"/>
              <a:gd name="connsiteY96" fmla="*/ 2425819 h 6858000"/>
              <a:gd name="connsiteX97" fmla="*/ 348773 w 1418733"/>
              <a:gd name="connsiteY97" fmla="*/ 2402874 h 6858000"/>
              <a:gd name="connsiteX98" fmla="*/ 351385 w 1418733"/>
              <a:gd name="connsiteY98" fmla="*/ 2381443 h 6858000"/>
              <a:gd name="connsiteX99" fmla="*/ 327714 w 1418733"/>
              <a:gd name="connsiteY99" fmla="*/ 2261920 h 6858000"/>
              <a:gd name="connsiteX100" fmla="*/ 317601 w 1418733"/>
              <a:gd name="connsiteY100" fmla="*/ 2195378 h 6858000"/>
              <a:gd name="connsiteX101" fmla="*/ 301818 w 1418733"/>
              <a:gd name="connsiteY101" fmla="*/ 2155135 h 6858000"/>
              <a:gd name="connsiteX102" fmla="*/ 299276 w 1418733"/>
              <a:gd name="connsiteY102" fmla="*/ 2118008 h 6858000"/>
              <a:gd name="connsiteX103" fmla="*/ 300269 w 1418733"/>
              <a:gd name="connsiteY103" fmla="*/ 2050531 h 6858000"/>
              <a:gd name="connsiteX104" fmla="*/ 292075 w 1418733"/>
              <a:gd name="connsiteY104" fmla="*/ 1963269 h 6858000"/>
              <a:gd name="connsiteX105" fmla="*/ 273253 w 1418733"/>
              <a:gd name="connsiteY105" fmla="*/ 1906352 h 6858000"/>
              <a:gd name="connsiteX106" fmla="*/ 249810 w 1418733"/>
              <a:gd name="connsiteY106" fmla="*/ 1861531 h 6858000"/>
              <a:gd name="connsiteX107" fmla="*/ 203609 w 1418733"/>
              <a:gd name="connsiteY107" fmla="*/ 1732919 h 6858000"/>
              <a:gd name="connsiteX108" fmla="*/ 175920 w 1418733"/>
              <a:gd name="connsiteY108" fmla="*/ 1663540 h 6858000"/>
              <a:gd name="connsiteX109" fmla="*/ 175046 w 1418733"/>
              <a:gd name="connsiteY109" fmla="*/ 1615777 h 6858000"/>
              <a:gd name="connsiteX110" fmla="*/ 155841 w 1418733"/>
              <a:gd name="connsiteY110" fmla="*/ 1563678 h 6858000"/>
              <a:gd name="connsiteX111" fmla="*/ 168921 w 1418733"/>
              <a:gd name="connsiteY111" fmla="*/ 1519474 h 6858000"/>
              <a:gd name="connsiteX112" fmla="*/ 161663 w 1418733"/>
              <a:gd name="connsiteY112" fmla="*/ 1477995 h 6858000"/>
              <a:gd name="connsiteX113" fmla="*/ 147748 w 1418733"/>
              <a:gd name="connsiteY113" fmla="*/ 1373769 h 6858000"/>
              <a:gd name="connsiteX114" fmla="*/ 156055 w 1418733"/>
              <a:gd name="connsiteY114" fmla="*/ 1307086 h 6858000"/>
              <a:gd name="connsiteX115" fmla="*/ 157243 w 1418733"/>
              <a:gd name="connsiteY115" fmla="*/ 1189033 h 6858000"/>
              <a:gd name="connsiteX116" fmla="*/ 161928 w 1418733"/>
              <a:gd name="connsiteY116" fmla="*/ 1168288 h 6858000"/>
              <a:gd name="connsiteX117" fmla="*/ 154210 w 1418733"/>
              <a:gd name="connsiteY117" fmla="*/ 1142577 h 6858000"/>
              <a:gd name="connsiteX118" fmla="*/ 143516 w 1418733"/>
              <a:gd name="connsiteY118" fmla="*/ 1088484 h 6858000"/>
              <a:gd name="connsiteX119" fmla="*/ 132252 w 1418733"/>
              <a:gd name="connsiteY119" fmla="*/ 1016103 h 6858000"/>
              <a:gd name="connsiteX120" fmla="*/ 133708 w 1418733"/>
              <a:gd name="connsiteY120" fmla="*/ 932283 h 6858000"/>
              <a:gd name="connsiteX121" fmla="*/ 135944 w 1418733"/>
              <a:gd name="connsiteY121" fmla="*/ 915925 h 6858000"/>
              <a:gd name="connsiteX122" fmla="*/ 128573 w 1418733"/>
              <a:gd name="connsiteY122" fmla="*/ 896999 h 6858000"/>
              <a:gd name="connsiteX123" fmla="*/ 97981 w 1418733"/>
              <a:gd name="connsiteY123" fmla="*/ 821517 h 6858000"/>
              <a:gd name="connsiteX124" fmla="*/ 76931 w 1418733"/>
              <a:gd name="connsiteY124" fmla="*/ 751353 h 6858000"/>
              <a:gd name="connsiteX125" fmla="*/ 76489 w 1418733"/>
              <a:gd name="connsiteY125" fmla="*/ 721230 h 6858000"/>
              <a:gd name="connsiteX126" fmla="*/ 62160 w 1418733"/>
              <a:gd name="connsiteY126" fmla="*/ 681659 h 6858000"/>
              <a:gd name="connsiteX127" fmla="*/ 47579 w 1418733"/>
              <a:gd name="connsiteY127" fmla="*/ 635218 h 6858000"/>
              <a:gd name="connsiteX128" fmla="*/ 52590 w 1418733"/>
              <a:gd name="connsiteY128" fmla="*/ 613763 h 6858000"/>
              <a:gd name="connsiteX129" fmla="*/ 38532 w 1418733"/>
              <a:gd name="connsiteY129" fmla="*/ 598582 h 6858000"/>
              <a:gd name="connsiteX130" fmla="*/ 38213 w 1418733"/>
              <a:gd name="connsiteY130" fmla="*/ 576846 h 6858000"/>
              <a:gd name="connsiteX131" fmla="*/ 17839 w 1418733"/>
              <a:gd name="connsiteY131" fmla="*/ 530055 h 6858000"/>
              <a:gd name="connsiteX132" fmla="*/ 17087 w 1418733"/>
              <a:gd name="connsiteY132" fmla="*/ 465389 h 6858000"/>
              <a:gd name="connsiteX133" fmla="*/ 10 w 1418733"/>
              <a:gd name="connsiteY133" fmla="*/ 424699 h 6858000"/>
              <a:gd name="connsiteX134" fmla="*/ 127193 w 1418733"/>
              <a:gd name="connsiteY134" fmla="*/ 309501 h 6858000"/>
              <a:gd name="connsiteX135" fmla="*/ 111376 w 1418733"/>
              <a:gd name="connsiteY135" fmla="*/ 275771 h 6858000"/>
              <a:gd name="connsiteX136" fmla="*/ 128403 w 1418733"/>
              <a:gd name="connsiteY136" fmla="*/ 212860 h 6858000"/>
              <a:gd name="connsiteX137" fmla="*/ 120113 w 1418733"/>
              <a:gd name="connsiteY137" fmla="*/ 144983 h 6858000"/>
              <a:gd name="connsiteX138" fmla="*/ 132397 w 1418733"/>
              <a:gd name="connsiteY138" fmla="*/ 55288 h 6858000"/>
              <a:gd name="connsiteX139" fmla="*/ 91951 w 1418733"/>
              <a:gd name="connsiteY139" fmla="*/ 0 h 6858000"/>
              <a:gd name="connsiteX0" fmla="*/ 76413 w 1403195"/>
              <a:gd name="connsiteY0" fmla="*/ 0 h 6858000"/>
              <a:gd name="connsiteX1" fmla="*/ 1403195 w 1403195"/>
              <a:gd name="connsiteY1" fmla="*/ 0 h 6858000"/>
              <a:gd name="connsiteX2" fmla="*/ 1403195 w 1403195"/>
              <a:gd name="connsiteY2" fmla="*/ 6858000 h 6858000"/>
              <a:gd name="connsiteX3" fmla="*/ 139889 w 1403195"/>
              <a:gd name="connsiteY3" fmla="*/ 6857735 h 6858000"/>
              <a:gd name="connsiteX4" fmla="*/ 176482 w 1403195"/>
              <a:gd name="connsiteY4" fmla="*/ 6776847 h 6858000"/>
              <a:gd name="connsiteX5" fmla="*/ 187982 w 1403195"/>
              <a:gd name="connsiteY5" fmla="*/ 6737706 h 6858000"/>
              <a:gd name="connsiteX6" fmla="*/ 212721 w 1403195"/>
              <a:gd name="connsiteY6" fmla="*/ 6691589 h 6858000"/>
              <a:gd name="connsiteX7" fmla="*/ 190278 w 1403195"/>
              <a:gd name="connsiteY7" fmla="*/ 6659970 h 6858000"/>
              <a:gd name="connsiteX8" fmla="*/ 205369 w 1403195"/>
              <a:gd name="connsiteY8" fmla="*/ 6636211 h 6858000"/>
              <a:gd name="connsiteX9" fmla="*/ 222813 w 1403195"/>
              <a:gd name="connsiteY9" fmla="*/ 6594177 h 6858000"/>
              <a:gd name="connsiteX10" fmla="*/ 236853 w 1403195"/>
              <a:gd name="connsiteY10" fmla="*/ 6557575 h 6858000"/>
              <a:gd name="connsiteX11" fmla="*/ 289810 w 1403195"/>
              <a:gd name="connsiteY11" fmla="*/ 6492130 h 6858000"/>
              <a:gd name="connsiteX12" fmla="*/ 305497 w 1403195"/>
              <a:gd name="connsiteY12" fmla="*/ 6431610 h 6858000"/>
              <a:gd name="connsiteX13" fmla="*/ 349202 w 1403195"/>
              <a:gd name="connsiteY13" fmla="*/ 6379786 h 6858000"/>
              <a:gd name="connsiteX14" fmla="*/ 332425 w 1403195"/>
              <a:gd name="connsiteY14" fmla="*/ 6334727 h 6858000"/>
              <a:gd name="connsiteX15" fmla="*/ 309840 w 1403195"/>
              <a:gd name="connsiteY15" fmla="*/ 6313295 h 6858000"/>
              <a:gd name="connsiteX16" fmla="*/ 317004 w 1403195"/>
              <a:gd name="connsiteY16" fmla="*/ 6280046 h 6858000"/>
              <a:gd name="connsiteX17" fmla="*/ 299749 w 1403195"/>
              <a:gd name="connsiteY17" fmla="*/ 6270265 h 6858000"/>
              <a:gd name="connsiteX18" fmla="*/ 326777 w 1403195"/>
              <a:gd name="connsiteY18" fmla="*/ 6252834 h 6858000"/>
              <a:gd name="connsiteX19" fmla="*/ 304769 w 1403195"/>
              <a:gd name="connsiteY19" fmla="*/ 6202459 h 6858000"/>
              <a:gd name="connsiteX20" fmla="*/ 303567 w 1403195"/>
              <a:gd name="connsiteY20" fmla="*/ 6153037 h 6858000"/>
              <a:gd name="connsiteX21" fmla="*/ 318982 w 1403195"/>
              <a:gd name="connsiteY21" fmla="*/ 6078132 h 6858000"/>
              <a:gd name="connsiteX22" fmla="*/ 306369 w 1403195"/>
              <a:gd name="connsiteY22" fmla="*/ 6028119 h 6858000"/>
              <a:gd name="connsiteX23" fmla="*/ 291598 w 1403195"/>
              <a:gd name="connsiteY23" fmla="*/ 5926735 h 6858000"/>
              <a:gd name="connsiteX24" fmla="*/ 341110 w 1403195"/>
              <a:gd name="connsiteY24" fmla="*/ 5712857 h 6858000"/>
              <a:gd name="connsiteX25" fmla="*/ 320185 w 1403195"/>
              <a:gd name="connsiteY25" fmla="*/ 5676393 h 6858000"/>
              <a:gd name="connsiteX26" fmla="*/ 359777 w 1403195"/>
              <a:gd name="connsiteY26" fmla="*/ 5563435 h 6858000"/>
              <a:gd name="connsiteX27" fmla="*/ 406907 w 1403195"/>
              <a:gd name="connsiteY27" fmla="*/ 5437125 h 6858000"/>
              <a:gd name="connsiteX28" fmla="*/ 420475 w 1403195"/>
              <a:gd name="connsiteY28" fmla="*/ 5396260 h 6858000"/>
              <a:gd name="connsiteX29" fmla="*/ 436456 w 1403195"/>
              <a:gd name="connsiteY29" fmla="*/ 5330009 h 6858000"/>
              <a:gd name="connsiteX30" fmla="*/ 469949 w 1403195"/>
              <a:gd name="connsiteY30" fmla="*/ 5273739 h 6858000"/>
              <a:gd name="connsiteX31" fmla="*/ 479548 w 1403195"/>
              <a:gd name="connsiteY31" fmla="*/ 5241779 h 6858000"/>
              <a:gd name="connsiteX32" fmla="*/ 490774 w 1403195"/>
              <a:gd name="connsiteY32" fmla="*/ 5225268 h 6858000"/>
              <a:gd name="connsiteX33" fmla="*/ 491794 w 1403195"/>
              <a:gd name="connsiteY33" fmla="*/ 5217684 h 6858000"/>
              <a:gd name="connsiteX34" fmla="*/ 499135 w 1403195"/>
              <a:gd name="connsiteY34" fmla="*/ 5193377 h 6858000"/>
              <a:gd name="connsiteX35" fmla="*/ 502438 w 1403195"/>
              <a:gd name="connsiteY35" fmla="*/ 5179288 h 6858000"/>
              <a:gd name="connsiteX36" fmla="*/ 503422 w 1403195"/>
              <a:gd name="connsiteY36" fmla="*/ 5173621 h 6858000"/>
              <a:gd name="connsiteX37" fmla="*/ 499056 w 1403195"/>
              <a:gd name="connsiteY37" fmla="*/ 5159961 h 6858000"/>
              <a:gd name="connsiteX38" fmla="*/ 505733 w 1403195"/>
              <a:gd name="connsiteY38" fmla="*/ 5144295 h 6858000"/>
              <a:gd name="connsiteX39" fmla="*/ 502666 w 1403195"/>
              <a:gd name="connsiteY39" fmla="*/ 5125185 h 6858000"/>
              <a:gd name="connsiteX40" fmla="*/ 509496 w 1403195"/>
              <a:gd name="connsiteY40" fmla="*/ 5121884 h 6858000"/>
              <a:gd name="connsiteX41" fmla="*/ 516532 w 1403195"/>
              <a:gd name="connsiteY41" fmla="*/ 5067850 h 6858000"/>
              <a:gd name="connsiteX42" fmla="*/ 519263 w 1403195"/>
              <a:gd name="connsiteY42" fmla="*/ 5060861 h 6858000"/>
              <a:gd name="connsiteX43" fmla="*/ 515967 w 1403195"/>
              <a:gd name="connsiteY43" fmla="*/ 5034192 h 6858000"/>
              <a:gd name="connsiteX44" fmla="*/ 517521 w 1403195"/>
              <a:gd name="connsiteY44" fmla="*/ 4993030 h 6858000"/>
              <a:gd name="connsiteX45" fmla="*/ 524430 w 1403195"/>
              <a:gd name="connsiteY45" fmla="*/ 4946844 h 6858000"/>
              <a:gd name="connsiteX46" fmla="*/ 520286 w 1403195"/>
              <a:gd name="connsiteY46" fmla="*/ 4932692 h 6858000"/>
              <a:gd name="connsiteX47" fmla="*/ 535689 w 1403195"/>
              <a:gd name="connsiteY47" fmla="*/ 4858827 h 6858000"/>
              <a:gd name="connsiteX48" fmla="*/ 541592 w 1403195"/>
              <a:gd name="connsiteY48" fmla="*/ 4821170 h 6858000"/>
              <a:gd name="connsiteX49" fmla="*/ 546325 w 1403195"/>
              <a:gd name="connsiteY49" fmla="*/ 4780965 h 6858000"/>
              <a:gd name="connsiteX50" fmla="*/ 547618 w 1403195"/>
              <a:gd name="connsiteY50" fmla="*/ 4750867 h 6858000"/>
              <a:gd name="connsiteX51" fmla="*/ 545425 w 1403195"/>
              <a:gd name="connsiteY51" fmla="*/ 4690749 h 6858000"/>
              <a:gd name="connsiteX52" fmla="*/ 540905 w 1403195"/>
              <a:gd name="connsiteY52" fmla="*/ 4584173 h 6858000"/>
              <a:gd name="connsiteX53" fmla="*/ 535988 w 1403195"/>
              <a:gd name="connsiteY53" fmla="*/ 4444346 h 6858000"/>
              <a:gd name="connsiteX54" fmla="*/ 532553 w 1403195"/>
              <a:gd name="connsiteY54" fmla="*/ 4375228 h 6858000"/>
              <a:gd name="connsiteX55" fmla="*/ 513206 w 1403195"/>
              <a:gd name="connsiteY55" fmla="*/ 4214165 h 6858000"/>
              <a:gd name="connsiteX56" fmla="*/ 517279 w 1403195"/>
              <a:gd name="connsiteY56" fmla="*/ 4090296 h 6858000"/>
              <a:gd name="connsiteX57" fmla="*/ 502535 w 1403195"/>
              <a:gd name="connsiteY57" fmla="*/ 4033999 h 6858000"/>
              <a:gd name="connsiteX58" fmla="*/ 503684 w 1403195"/>
              <a:gd name="connsiteY58" fmla="*/ 4031933 h 6858000"/>
              <a:gd name="connsiteX59" fmla="*/ 502260 w 1403195"/>
              <a:gd name="connsiteY59" fmla="*/ 4013953 h 6858000"/>
              <a:gd name="connsiteX60" fmla="*/ 488555 w 1403195"/>
              <a:gd name="connsiteY60" fmla="*/ 3974753 h 6858000"/>
              <a:gd name="connsiteX61" fmla="*/ 490153 w 1403195"/>
              <a:gd name="connsiteY61" fmla="*/ 3969950 h 6858000"/>
              <a:gd name="connsiteX62" fmla="*/ 483575 w 1403195"/>
              <a:gd name="connsiteY62" fmla="*/ 3933779 h 6858000"/>
              <a:gd name="connsiteX63" fmla="*/ 484906 w 1403195"/>
              <a:gd name="connsiteY63" fmla="*/ 3933093 h 6858000"/>
              <a:gd name="connsiteX64" fmla="*/ 489260 w 1403195"/>
              <a:gd name="connsiteY64" fmla="*/ 3922082 h 6858000"/>
              <a:gd name="connsiteX65" fmla="*/ 494338 w 1403195"/>
              <a:gd name="connsiteY65" fmla="*/ 3901461 h 6858000"/>
              <a:gd name="connsiteX66" fmla="*/ 516932 w 1403195"/>
              <a:gd name="connsiteY66" fmla="*/ 3813873 h 6858000"/>
              <a:gd name="connsiteX67" fmla="*/ 516357 w 1403195"/>
              <a:gd name="connsiteY67" fmla="*/ 3806161 h 6858000"/>
              <a:gd name="connsiteX68" fmla="*/ 516664 w 1403195"/>
              <a:gd name="connsiteY68" fmla="*/ 3805957 h 6858000"/>
              <a:gd name="connsiteX69" fmla="*/ 516691 w 1403195"/>
              <a:gd name="connsiteY69" fmla="*/ 3797724 h 6858000"/>
              <a:gd name="connsiteX70" fmla="*/ 515306 w 1403195"/>
              <a:gd name="connsiteY70" fmla="*/ 3792098 h 6858000"/>
              <a:gd name="connsiteX71" fmla="*/ 514190 w 1403195"/>
              <a:gd name="connsiteY71" fmla="*/ 3777135 h 6858000"/>
              <a:gd name="connsiteX72" fmla="*/ 515923 w 1403195"/>
              <a:gd name="connsiteY72" fmla="*/ 3771656 h 6858000"/>
              <a:gd name="connsiteX73" fmla="*/ 519666 w 1403195"/>
              <a:gd name="connsiteY73" fmla="*/ 3769007 h 6858000"/>
              <a:gd name="connsiteX74" fmla="*/ 519132 w 1403195"/>
              <a:gd name="connsiteY74" fmla="*/ 3767709 h 6858000"/>
              <a:gd name="connsiteX75" fmla="*/ 527828 w 1403195"/>
              <a:gd name="connsiteY75" fmla="*/ 3738082 h 6858000"/>
              <a:gd name="connsiteX76" fmla="*/ 535174 w 1403195"/>
              <a:gd name="connsiteY76" fmla="*/ 3673397 h 6858000"/>
              <a:gd name="connsiteX77" fmla="*/ 534470 w 1403195"/>
              <a:gd name="connsiteY77" fmla="*/ 3637109 h 6858000"/>
              <a:gd name="connsiteX78" fmla="*/ 537913 w 1403195"/>
              <a:gd name="connsiteY78" fmla="*/ 3536883 h 6858000"/>
              <a:gd name="connsiteX79" fmla="*/ 545451 w 1403195"/>
              <a:gd name="connsiteY79" fmla="*/ 3435652 h 6858000"/>
              <a:gd name="connsiteX80" fmla="*/ 547122 w 1403195"/>
              <a:gd name="connsiteY80" fmla="*/ 3307769 h 6858000"/>
              <a:gd name="connsiteX81" fmla="*/ 564685 w 1403195"/>
              <a:gd name="connsiteY81" fmla="*/ 3250522 h 6858000"/>
              <a:gd name="connsiteX82" fmla="*/ 565110 w 1403195"/>
              <a:gd name="connsiteY82" fmla="*/ 3229163 h 6858000"/>
              <a:gd name="connsiteX83" fmla="*/ 566933 w 1403195"/>
              <a:gd name="connsiteY83" fmla="*/ 3217217 h 6858000"/>
              <a:gd name="connsiteX84" fmla="*/ 553768 w 1403195"/>
              <a:gd name="connsiteY84" fmla="*/ 3183755 h 6858000"/>
              <a:gd name="connsiteX85" fmla="*/ 554269 w 1403195"/>
              <a:gd name="connsiteY85" fmla="*/ 3178642 h 6858000"/>
              <a:gd name="connsiteX86" fmla="*/ 541869 w 1403195"/>
              <a:gd name="connsiteY86" fmla="*/ 3158586 h 6858000"/>
              <a:gd name="connsiteX87" fmla="*/ 527054 w 1403195"/>
              <a:gd name="connsiteY87" fmla="*/ 3129034 h 6858000"/>
              <a:gd name="connsiteX88" fmla="*/ 527719 w 1403195"/>
              <a:gd name="connsiteY88" fmla="*/ 3126682 h 6858000"/>
              <a:gd name="connsiteX89" fmla="*/ 518587 w 1403195"/>
              <a:gd name="connsiteY89" fmla="*/ 3114519 h 6858000"/>
              <a:gd name="connsiteX90" fmla="*/ 505196 w 1403195"/>
              <a:gd name="connsiteY90" fmla="*/ 3106272 h 6858000"/>
              <a:gd name="connsiteX91" fmla="*/ 477926 w 1403195"/>
              <a:gd name="connsiteY91" fmla="*/ 2958185 h 6858000"/>
              <a:gd name="connsiteX92" fmla="*/ 420540 w 1403195"/>
              <a:gd name="connsiteY92" fmla="*/ 2762989 h 6858000"/>
              <a:gd name="connsiteX93" fmla="*/ 369458 w 1403195"/>
              <a:gd name="connsiteY93" fmla="*/ 2554718 h 6858000"/>
              <a:gd name="connsiteX94" fmla="*/ 349552 w 1403195"/>
              <a:gd name="connsiteY94" fmla="*/ 2485734 h 6858000"/>
              <a:gd name="connsiteX95" fmla="*/ 340275 w 1403195"/>
              <a:gd name="connsiteY95" fmla="*/ 2447068 h 6858000"/>
              <a:gd name="connsiteX96" fmla="*/ 327236 w 1403195"/>
              <a:gd name="connsiteY96" fmla="*/ 2425819 h 6858000"/>
              <a:gd name="connsiteX97" fmla="*/ 333235 w 1403195"/>
              <a:gd name="connsiteY97" fmla="*/ 2402874 h 6858000"/>
              <a:gd name="connsiteX98" fmla="*/ 335847 w 1403195"/>
              <a:gd name="connsiteY98" fmla="*/ 2381443 h 6858000"/>
              <a:gd name="connsiteX99" fmla="*/ 312176 w 1403195"/>
              <a:gd name="connsiteY99" fmla="*/ 2261920 h 6858000"/>
              <a:gd name="connsiteX100" fmla="*/ 302063 w 1403195"/>
              <a:gd name="connsiteY100" fmla="*/ 2195378 h 6858000"/>
              <a:gd name="connsiteX101" fmla="*/ 286280 w 1403195"/>
              <a:gd name="connsiteY101" fmla="*/ 2155135 h 6858000"/>
              <a:gd name="connsiteX102" fmla="*/ 283738 w 1403195"/>
              <a:gd name="connsiteY102" fmla="*/ 2118008 h 6858000"/>
              <a:gd name="connsiteX103" fmla="*/ 284731 w 1403195"/>
              <a:gd name="connsiteY103" fmla="*/ 2050531 h 6858000"/>
              <a:gd name="connsiteX104" fmla="*/ 276537 w 1403195"/>
              <a:gd name="connsiteY104" fmla="*/ 1963269 h 6858000"/>
              <a:gd name="connsiteX105" fmla="*/ 257715 w 1403195"/>
              <a:gd name="connsiteY105" fmla="*/ 1906352 h 6858000"/>
              <a:gd name="connsiteX106" fmla="*/ 234272 w 1403195"/>
              <a:gd name="connsiteY106" fmla="*/ 1861531 h 6858000"/>
              <a:gd name="connsiteX107" fmla="*/ 188071 w 1403195"/>
              <a:gd name="connsiteY107" fmla="*/ 1732919 h 6858000"/>
              <a:gd name="connsiteX108" fmla="*/ 160382 w 1403195"/>
              <a:gd name="connsiteY108" fmla="*/ 1663540 h 6858000"/>
              <a:gd name="connsiteX109" fmla="*/ 159508 w 1403195"/>
              <a:gd name="connsiteY109" fmla="*/ 1615777 h 6858000"/>
              <a:gd name="connsiteX110" fmla="*/ 140303 w 1403195"/>
              <a:gd name="connsiteY110" fmla="*/ 1563678 h 6858000"/>
              <a:gd name="connsiteX111" fmla="*/ 153383 w 1403195"/>
              <a:gd name="connsiteY111" fmla="*/ 1519474 h 6858000"/>
              <a:gd name="connsiteX112" fmla="*/ 146125 w 1403195"/>
              <a:gd name="connsiteY112" fmla="*/ 1477995 h 6858000"/>
              <a:gd name="connsiteX113" fmla="*/ 132210 w 1403195"/>
              <a:gd name="connsiteY113" fmla="*/ 1373769 h 6858000"/>
              <a:gd name="connsiteX114" fmla="*/ 140517 w 1403195"/>
              <a:gd name="connsiteY114" fmla="*/ 1307086 h 6858000"/>
              <a:gd name="connsiteX115" fmla="*/ 141705 w 1403195"/>
              <a:gd name="connsiteY115" fmla="*/ 1189033 h 6858000"/>
              <a:gd name="connsiteX116" fmla="*/ 146390 w 1403195"/>
              <a:gd name="connsiteY116" fmla="*/ 1168288 h 6858000"/>
              <a:gd name="connsiteX117" fmla="*/ 138672 w 1403195"/>
              <a:gd name="connsiteY117" fmla="*/ 1142577 h 6858000"/>
              <a:gd name="connsiteX118" fmla="*/ 127978 w 1403195"/>
              <a:gd name="connsiteY118" fmla="*/ 1088484 h 6858000"/>
              <a:gd name="connsiteX119" fmla="*/ 116714 w 1403195"/>
              <a:gd name="connsiteY119" fmla="*/ 1016103 h 6858000"/>
              <a:gd name="connsiteX120" fmla="*/ 118170 w 1403195"/>
              <a:gd name="connsiteY120" fmla="*/ 932283 h 6858000"/>
              <a:gd name="connsiteX121" fmla="*/ 120406 w 1403195"/>
              <a:gd name="connsiteY121" fmla="*/ 915925 h 6858000"/>
              <a:gd name="connsiteX122" fmla="*/ 113035 w 1403195"/>
              <a:gd name="connsiteY122" fmla="*/ 896999 h 6858000"/>
              <a:gd name="connsiteX123" fmla="*/ 82443 w 1403195"/>
              <a:gd name="connsiteY123" fmla="*/ 821517 h 6858000"/>
              <a:gd name="connsiteX124" fmla="*/ 61393 w 1403195"/>
              <a:gd name="connsiteY124" fmla="*/ 751353 h 6858000"/>
              <a:gd name="connsiteX125" fmla="*/ 60951 w 1403195"/>
              <a:gd name="connsiteY125" fmla="*/ 721230 h 6858000"/>
              <a:gd name="connsiteX126" fmla="*/ 46622 w 1403195"/>
              <a:gd name="connsiteY126" fmla="*/ 681659 h 6858000"/>
              <a:gd name="connsiteX127" fmla="*/ 32041 w 1403195"/>
              <a:gd name="connsiteY127" fmla="*/ 635218 h 6858000"/>
              <a:gd name="connsiteX128" fmla="*/ 37052 w 1403195"/>
              <a:gd name="connsiteY128" fmla="*/ 613763 h 6858000"/>
              <a:gd name="connsiteX129" fmla="*/ 22994 w 1403195"/>
              <a:gd name="connsiteY129" fmla="*/ 598582 h 6858000"/>
              <a:gd name="connsiteX130" fmla="*/ 22675 w 1403195"/>
              <a:gd name="connsiteY130" fmla="*/ 576846 h 6858000"/>
              <a:gd name="connsiteX131" fmla="*/ 2301 w 1403195"/>
              <a:gd name="connsiteY131" fmla="*/ 530055 h 6858000"/>
              <a:gd name="connsiteX132" fmla="*/ 1549 w 1403195"/>
              <a:gd name="connsiteY132" fmla="*/ 465389 h 6858000"/>
              <a:gd name="connsiteX133" fmla="*/ 90145 w 1403195"/>
              <a:gd name="connsiteY133" fmla="*/ 353137 h 6858000"/>
              <a:gd name="connsiteX134" fmla="*/ 111655 w 1403195"/>
              <a:gd name="connsiteY134" fmla="*/ 309501 h 6858000"/>
              <a:gd name="connsiteX135" fmla="*/ 95838 w 1403195"/>
              <a:gd name="connsiteY135" fmla="*/ 275771 h 6858000"/>
              <a:gd name="connsiteX136" fmla="*/ 112865 w 1403195"/>
              <a:gd name="connsiteY136" fmla="*/ 212860 h 6858000"/>
              <a:gd name="connsiteX137" fmla="*/ 104575 w 1403195"/>
              <a:gd name="connsiteY137" fmla="*/ 144983 h 6858000"/>
              <a:gd name="connsiteX138" fmla="*/ 116859 w 1403195"/>
              <a:gd name="connsiteY138" fmla="*/ 55288 h 6858000"/>
              <a:gd name="connsiteX139" fmla="*/ 76413 w 1403195"/>
              <a:gd name="connsiteY139" fmla="*/ 0 h 6858000"/>
              <a:gd name="connsiteX0" fmla="*/ 74305 w 1401087"/>
              <a:gd name="connsiteY0" fmla="*/ 0 h 6858000"/>
              <a:gd name="connsiteX1" fmla="*/ 1401087 w 1401087"/>
              <a:gd name="connsiteY1" fmla="*/ 0 h 6858000"/>
              <a:gd name="connsiteX2" fmla="*/ 1401087 w 1401087"/>
              <a:gd name="connsiteY2" fmla="*/ 6858000 h 6858000"/>
              <a:gd name="connsiteX3" fmla="*/ 137781 w 1401087"/>
              <a:gd name="connsiteY3" fmla="*/ 6857735 h 6858000"/>
              <a:gd name="connsiteX4" fmla="*/ 174374 w 1401087"/>
              <a:gd name="connsiteY4" fmla="*/ 6776847 h 6858000"/>
              <a:gd name="connsiteX5" fmla="*/ 185874 w 1401087"/>
              <a:gd name="connsiteY5" fmla="*/ 6737706 h 6858000"/>
              <a:gd name="connsiteX6" fmla="*/ 210613 w 1401087"/>
              <a:gd name="connsiteY6" fmla="*/ 6691589 h 6858000"/>
              <a:gd name="connsiteX7" fmla="*/ 188170 w 1401087"/>
              <a:gd name="connsiteY7" fmla="*/ 6659970 h 6858000"/>
              <a:gd name="connsiteX8" fmla="*/ 203261 w 1401087"/>
              <a:gd name="connsiteY8" fmla="*/ 6636211 h 6858000"/>
              <a:gd name="connsiteX9" fmla="*/ 220705 w 1401087"/>
              <a:gd name="connsiteY9" fmla="*/ 6594177 h 6858000"/>
              <a:gd name="connsiteX10" fmla="*/ 234745 w 1401087"/>
              <a:gd name="connsiteY10" fmla="*/ 6557575 h 6858000"/>
              <a:gd name="connsiteX11" fmla="*/ 287702 w 1401087"/>
              <a:gd name="connsiteY11" fmla="*/ 6492130 h 6858000"/>
              <a:gd name="connsiteX12" fmla="*/ 303389 w 1401087"/>
              <a:gd name="connsiteY12" fmla="*/ 6431610 h 6858000"/>
              <a:gd name="connsiteX13" fmla="*/ 347094 w 1401087"/>
              <a:gd name="connsiteY13" fmla="*/ 6379786 h 6858000"/>
              <a:gd name="connsiteX14" fmla="*/ 330317 w 1401087"/>
              <a:gd name="connsiteY14" fmla="*/ 6334727 h 6858000"/>
              <a:gd name="connsiteX15" fmla="*/ 307732 w 1401087"/>
              <a:gd name="connsiteY15" fmla="*/ 6313295 h 6858000"/>
              <a:gd name="connsiteX16" fmla="*/ 314896 w 1401087"/>
              <a:gd name="connsiteY16" fmla="*/ 6280046 h 6858000"/>
              <a:gd name="connsiteX17" fmla="*/ 297641 w 1401087"/>
              <a:gd name="connsiteY17" fmla="*/ 6270265 h 6858000"/>
              <a:gd name="connsiteX18" fmla="*/ 324669 w 1401087"/>
              <a:gd name="connsiteY18" fmla="*/ 6252834 h 6858000"/>
              <a:gd name="connsiteX19" fmla="*/ 302661 w 1401087"/>
              <a:gd name="connsiteY19" fmla="*/ 6202459 h 6858000"/>
              <a:gd name="connsiteX20" fmla="*/ 301459 w 1401087"/>
              <a:gd name="connsiteY20" fmla="*/ 6153037 h 6858000"/>
              <a:gd name="connsiteX21" fmla="*/ 316874 w 1401087"/>
              <a:gd name="connsiteY21" fmla="*/ 6078132 h 6858000"/>
              <a:gd name="connsiteX22" fmla="*/ 304261 w 1401087"/>
              <a:gd name="connsiteY22" fmla="*/ 6028119 h 6858000"/>
              <a:gd name="connsiteX23" fmla="*/ 289490 w 1401087"/>
              <a:gd name="connsiteY23" fmla="*/ 5926735 h 6858000"/>
              <a:gd name="connsiteX24" fmla="*/ 339002 w 1401087"/>
              <a:gd name="connsiteY24" fmla="*/ 5712857 h 6858000"/>
              <a:gd name="connsiteX25" fmla="*/ 318077 w 1401087"/>
              <a:gd name="connsiteY25" fmla="*/ 5676393 h 6858000"/>
              <a:gd name="connsiteX26" fmla="*/ 357669 w 1401087"/>
              <a:gd name="connsiteY26" fmla="*/ 5563435 h 6858000"/>
              <a:gd name="connsiteX27" fmla="*/ 404799 w 1401087"/>
              <a:gd name="connsiteY27" fmla="*/ 5437125 h 6858000"/>
              <a:gd name="connsiteX28" fmla="*/ 418367 w 1401087"/>
              <a:gd name="connsiteY28" fmla="*/ 5396260 h 6858000"/>
              <a:gd name="connsiteX29" fmla="*/ 434348 w 1401087"/>
              <a:gd name="connsiteY29" fmla="*/ 5330009 h 6858000"/>
              <a:gd name="connsiteX30" fmla="*/ 467841 w 1401087"/>
              <a:gd name="connsiteY30" fmla="*/ 5273739 h 6858000"/>
              <a:gd name="connsiteX31" fmla="*/ 477440 w 1401087"/>
              <a:gd name="connsiteY31" fmla="*/ 5241779 h 6858000"/>
              <a:gd name="connsiteX32" fmla="*/ 488666 w 1401087"/>
              <a:gd name="connsiteY32" fmla="*/ 5225268 h 6858000"/>
              <a:gd name="connsiteX33" fmla="*/ 489686 w 1401087"/>
              <a:gd name="connsiteY33" fmla="*/ 5217684 h 6858000"/>
              <a:gd name="connsiteX34" fmla="*/ 497027 w 1401087"/>
              <a:gd name="connsiteY34" fmla="*/ 5193377 h 6858000"/>
              <a:gd name="connsiteX35" fmla="*/ 500330 w 1401087"/>
              <a:gd name="connsiteY35" fmla="*/ 5179288 h 6858000"/>
              <a:gd name="connsiteX36" fmla="*/ 501314 w 1401087"/>
              <a:gd name="connsiteY36" fmla="*/ 5173621 h 6858000"/>
              <a:gd name="connsiteX37" fmla="*/ 496948 w 1401087"/>
              <a:gd name="connsiteY37" fmla="*/ 5159961 h 6858000"/>
              <a:gd name="connsiteX38" fmla="*/ 503625 w 1401087"/>
              <a:gd name="connsiteY38" fmla="*/ 5144295 h 6858000"/>
              <a:gd name="connsiteX39" fmla="*/ 500558 w 1401087"/>
              <a:gd name="connsiteY39" fmla="*/ 5125185 h 6858000"/>
              <a:gd name="connsiteX40" fmla="*/ 507388 w 1401087"/>
              <a:gd name="connsiteY40" fmla="*/ 5121884 h 6858000"/>
              <a:gd name="connsiteX41" fmla="*/ 514424 w 1401087"/>
              <a:gd name="connsiteY41" fmla="*/ 5067850 h 6858000"/>
              <a:gd name="connsiteX42" fmla="*/ 517155 w 1401087"/>
              <a:gd name="connsiteY42" fmla="*/ 5060861 h 6858000"/>
              <a:gd name="connsiteX43" fmla="*/ 513859 w 1401087"/>
              <a:gd name="connsiteY43" fmla="*/ 5034192 h 6858000"/>
              <a:gd name="connsiteX44" fmla="*/ 515413 w 1401087"/>
              <a:gd name="connsiteY44" fmla="*/ 4993030 h 6858000"/>
              <a:gd name="connsiteX45" fmla="*/ 522322 w 1401087"/>
              <a:gd name="connsiteY45" fmla="*/ 4946844 h 6858000"/>
              <a:gd name="connsiteX46" fmla="*/ 518178 w 1401087"/>
              <a:gd name="connsiteY46" fmla="*/ 4932692 h 6858000"/>
              <a:gd name="connsiteX47" fmla="*/ 533581 w 1401087"/>
              <a:gd name="connsiteY47" fmla="*/ 4858827 h 6858000"/>
              <a:gd name="connsiteX48" fmla="*/ 539484 w 1401087"/>
              <a:gd name="connsiteY48" fmla="*/ 4821170 h 6858000"/>
              <a:gd name="connsiteX49" fmla="*/ 544217 w 1401087"/>
              <a:gd name="connsiteY49" fmla="*/ 4780965 h 6858000"/>
              <a:gd name="connsiteX50" fmla="*/ 545510 w 1401087"/>
              <a:gd name="connsiteY50" fmla="*/ 4750867 h 6858000"/>
              <a:gd name="connsiteX51" fmla="*/ 543317 w 1401087"/>
              <a:gd name="connsiteY51" fmla="*/ 4690749 h 6858000"/>
              <a:gd name="connsiteX52" fmla="*/ 538797 w 1401087"/>
              <a:gd name="connsiteY52" fmla="*/ 4584173 h 6858000"/>
              <a:gd name="connsiteX53" fmla="*/ 533880 w 1401087"/>
              <a:gd name="connsiteY53" fmla="*/ 4444346 h 6858000"/>
              <a:gd name="connsiteX54" fmla="*/ 530445 w 1401087"/>
              <a:gd name="connsiteY54" fmla="*/ 4375228 h 6858000"/>
              <a:gd name="connsiteX55" fmla="*/ 511098 w 1401087"/>
              <a:gd name="connsiteY55" fmla="*/ 4214165 h 6858000"/>
              <a:gd name="connsiteX56" fmla="*/ 515171 w 1401087"/>
              <a:gd name="connsiteY56" fmla="*/ 4090296 h 6858000"/>
              <a:gd name="connsiteX57" fmla="*/ 500427 w 1401087"/>
              <a:gd name="connsiteY57" fmla="*/ 4033999 h 6858000"/>
              <a:gd name="connsiteX58" fmla="*/ 501576 w 1401087"/>
              <a:gd name="connsiteY58" fmla="*/ 4031933 h 6858000"/>
              <a:gd name="connsiteX59" fmla="*/ 500152 w 1401087"/>
              <a:gd name="connsiteY59" fmla="*/ 4013953 h 6858000"/>
              <a:gd name="connsiteX60" fmla="*/ 486447 w 1401087"/>
              <a:gd name="connsiteY60" fmla="*/ 3974753 h 6858000"/>
              <a:gd name="connsiteX61" fmla="*/ 488045 w 1401087"/>
              <a:gd name="connsiteY61" fmla="*/ 3969950 h 6858000"/>
              <a:gd name="connsiteX62" fmla="*/ 481467 w 1401087"/>
              <a:gd name="connsiteY62" fmla="*/ 3933779 h 6858000"/>
              <a:gd name="connsiteX63" fmla="*/ 482798 w 1401087"/>
              <a:gd name="connsiteY63" fmla="*/ 3933093 h 6858000"/>
              <a:gd name="connsiteX64" fmla="*/ 487152 w 1401087"/>
              <a:gd name="connsiteY64" fmla="*/ 3922082 h 6858000"/>
              <a:gd name="connsiteX65" fmla="*/ 492230 w 1401087"/>
              <a:gd name="connsiteY65" fmla="*/ 3901461 h 6858000"/>
              <a:gd name="connsiteX66" fmla="*/ 514824 w 1401087"/>
              <a:gd name="connsiteY66" fmla="*/ 3813873 h 6858000"/>
              <a:gd name="connsiteX67" fmla="*/ 514249 w 1401087"/>
              <a:gd name="connsiteY67" fmla="*/ 3806161 h 6858000"/>
              <a:gd name="connsiteX68" fmla="*/ 514556 w 1401087"/>
              <a:gd name="connsiteY68" fmla="*/ 3805957 h 6858000"/>
              <a:gd name="connsiteX69" fmla="*/ 514583 w 1401087"/>
              <a:gd name="connsiteY69" fmla="*/ 3797724 h 6858000"/>
              <a:gd name="connsiteX70" fmla="*/ 513198 w 1401087"/>
              <a:gd name="connsiteY70" fmla="*/ 3792098 h 6858000"/>
              <a:gd name="connsiteX71" fmla="*/ 512082 w 1401087"/>
              <a:gd name="connsiteY71" fmla="*/ 3777135 h 6858000"/>
              <a:gd name="connsiteX72" fmla="*/ 513815 w 1401087"/>
              <a:gd name="connsiteY72" fmla="*/ 3771656 h 6858000"/>
              <a:gd name="connsiteX73" fmla="*/ 517558 w 1401087"/>
              <a:gd name="connsiteY73" fmla="*/ 3769007 h 6858000"/>
              <a:gd name="connsiteX74" fmla="*/ 517024 w 1401087"/>
              <a:gd name="connsiteY74" fmla="*/ 3767709 h 6858000"/>
              <a:gd name="connsiteX75" fmla="*/ 525720 w 1401087"/>
              <a:gd name="connsiteY75" fmla="*/ 3738082 h 6858000"/>
              <a:gd name="connsiteX76" fmla="*/ 533066 w 1401087"/>
              <a:gd name="connsiteY76" fmla="*/ 3673397 h 6858000"/>
              <a:gd name="connsiteX77" fmla="*/ 532362 w 1401087"/>
              <a:gd name="connsiteY77" fmla="*/ 3637109 h 6858000"/>
              <a:gd name="connsiteX78" fmla="*/ 535805 w 1401087"/>
              <a:gd name="connsiteY78" fmla="*/ 3536883 h 6858000"/>
              <a:gd name="connsiteX79" fmla="*/ 543343 w 1401087"/>
              <a:gd name="connsiteY79" fmla="*/ 3435652 h 6858000"/>
              <a:gd name="connsiteX80" fmla="*/ 545014 w 1401087"/>
              <a:gd name="connsiteY80" fmla="*/ 3307769 h 6858000"/>
              <a:gd name="connsiteX81" fmla="*/ 562577 w 1401087"/>
              <a:gd name="connsiteY81" fmla="*/ 3250522 h 6858000"/>
              <a:gd name="connsiteX82" fmla="*/ 563002 w 1401087"/>
              <a:gd name="connsiteY82" fmla="*/ 3229163 h 6858000"/>
              <a:gd name="connsiteX83" fmla="*/ 564825 w 1401087"/>
              <a:gd name="connsiteY83" fmla="*/ 3217217 h 6858000"/>
              <a:gd name="connsiteX84" fmla="*/ 551660 w 1401087"/>
              <a:gd name="connsiteY84" fmla="*/ 3183755 h 6858000"/>
              <a:gd name="connsiteX85" fmla="*/ 552161 w 1401087"/>
              <a:gd name="connsiteY85" fmla="*/ 3178642 h 6858000"/>
              <a:gd name="connsiteX86" fmla="*/ 539761 w 1401087"/>
              <a:gd name="connsiteY86" fmla="*/ 3158586 h 6858000"/>
              <a:gd name="connsiteX87" fmla="*/ 524946 w 1401087"/>
              <a:gd name="connsiteY87" fmla="*/ 3129034 h 6858000"/>
              <a:gd name="connsiteX88" fmla="*/ 525611 w 1401087"/>
              <a:gd name="connsiteY88" fmla="*/ 3126682 h 6858000"/>
              <a:gd name="connsiteX89" fmla="*/ 516479 w 1401087"/>
              <a:gd name="connsiteY89" fmla="*/ 3114519 h 6858000"/>
              <a:gd name="connsiteX90" fmla="*/ 503088 w 1401087"/>
              <a:gd name="connsiteY90" fmla="*/ 3106272 h 6858000"/>
              <a:gd name="connsiteX91" fmla="*/ 475818 w 1401087"/>
              <a:gd name="connsiteY91" fmla="*/ 2958185 h 6858000"/>
              <a:gd name="connsiteX92" fmla="*/ 418432 w 1401087"/>
              <a:gd name="connsiteY92" fmla="*/ 2762989 h 6858000"/>
              <a:gd name="connsiteX93" fmla="*/ 367350 w 1401087"/>
              <a:gd name="connsiteY93" fmla="*/ 2554718 h 6858000"/>
              <a:gd name="connsiteX94" fmla="*/ 347444 w 1401087"/>
              <a:gd name="connsiteY94" fmla="*/ 2485734 h 6858000"/>
              <a:gd name="connsiteX95" fmla="*/ 338167 w 1401087"/>
              <a:gd name="connsiteY95" fmla="*/ 2447068 h 6858000"/>
              <a:gd name="connsiteX96" fmla="*/ 325128 w 1401087"/>
              <a:gd name="connsiteY96" fmla="*/ 2425819 h 6858000"/>
              <a:gd name="connsiteX97" fmla="*/ 331127 w 1401087"/>
              <a:gd name="connsiteY97" fmla="*/ 2402874 h 6858000"/>
              <a:gd name="connsiteX98" fmla="*/ 333739 w 1401087"/>
              <a:gd name="connsiteY98" fmla="*/ 2381443 h 6858000"/>
              <a:gd name="connsiteX99" fmla="*/ 310068 w 1401087"/>
              <a:gd name="connsiteY99" fmla="*/ 2261920 h 6858000"/>
              <a:gd name="connsiteX100" fmla="*/ 299955 w 1401087"/>
              <a:gd name="connsiteY100" fmla="*/ 2195378 h 6858000"/>
              <a:gd name="connsiteX101" fmla="*/ 284172 w 1401087"/>
              <a:gd name="connsiteY101" fmla="*/ 2155135 h 6858000"/>
              <a:gd name="connsiteX102" fmla="*/ 281630 w 1401087"/>
              <a:gd name="connsiteY102" fmla="*/ 2118008 h 6858000"/>
              <a:gd name="connsiteX103" fmla="*/ 282623 w 1401087"/>
              <a:gd name="connsiteY103" fmla="*/ 2050531 h 6858000"/>
              <a:gd name="connsiteX104" fmla="*/ 274429 w 1401087"/>
              <a:gd name="connsiteY104" fmla="*/ 1963269 h 6858000"/>
              <a:gd name="connsiteX105" fmla="*/ 255607 w 1401087"/>
              <a:gd name="connsiteY105" fmla="*/ 1906352 h 6858000"/>
              <a:gd name="connsiteX106" fmla="*/ 232164 w 1401087"/>
              <a:gd name="connsiteY106" fmla="*/ 1861531 h 6858000"/>
              <a:gd name="connsiteX107" fmla="*/ 185963 w 1401087"/>
              <a:gd name="connsiteY107" fmla="*/ 1732919 h 6858000"/>
              <a:gd name="connsiteX108" fmla="*/ 158274 w 1401087"/>
              <a:gd name="connsiteY108" fmla="*/ 1663540 h 6858000"/>
              <a:gd name="connsiteX109" fmla="*/ 157400 w 1401087"/>
              <a:gd name="connsiteY109" fmla="*/ 1615777 h 6858000"/>
              <a:gd name="connsiteX110" fmla="*/ 138195 w 1401087"/>
              <a:gd name="connsiteY110" fmla="*/ 1563678 h 6858000"/>
              <a:gd name="connsiteX111" fmla="*/ 151275 w 1401087"/>
              <a:gd name="connsiteY111" fmla="*/ 1519474 h 6858000"/>
              <a:gd name="connsiteX112" fmla="*/ 144017 w 1401087"/>
              <a:gd name="connsiteY112" fmla="*/ 1477995 h 6858000"/>
              <a:gd name="connsiteX113" fmla="*/ 130102 w 1401087"/>
              <a:gd name="connsiteY113" fmla="*/ 1373769 h 6858000"/>
              <a:gd name="connsiteX114" fmla="*/ 138409 w 1401087"/>
              <a:gd name="connsiteY114" fmla="*/ 1307086 h 6858000"/>
              <a:gd name="connsiteX115" fmla="*/ 139597 w 1401087"/>
              <a:gd name="connsiteY115" fmla="*/ 1189033 h 6858000"/>
              <a:gd name="connsiteX116" fmla="*/ 144282 w 1401087"/>
              <a:gd name="connsiteY116" fmla="*/ 1168288 h 6858000"/>
              <a:gd name="connsiteX117" fmla="*/ 136564 w 1401087"/>
              <a:gd name="connsiteY117" fmla="*/ 1142577 h 6858000"/>
              <a:gd name="connsiteX118" fmla="*/ 125870 w 1401087"/>
              <a:gd name="connsiteY118" fmla="*/ 1088484 h 6858000"/>
              <a:gd name="connsiteX119" fmla="*/ 114606 w 1401087"/>
              <a:gd name="connsiteY119" fmla="*/ 1016103 h 6858000"/>
              <a:gd name="connsiteX120" fmla="*/ 116062 w 1401087"/>
              <a:gd name="connsiteY120" fmla="*/ 932283 h 6858000"/>
              <a:gd name="connsiteX121" fmla="*/ 118298 w 1401087"/>
              <a:gd name="connsiteY121" fmla="*/ 915925 h 6858000"/>
              <a:gd name="connsiteX122" fmla="*/ 110927 w 1401087"/>
              <a:gd name="connsiteY122" fmla="*/ 896999 h 6858000"/>
              <a:gd name="connsiteX123" fmla="*/ 80335 w 1401087"/>
              <a:gd name="connsiteY123" fmla="*/ 821517 h 6858000"/>
              <a:gd name="connsiteX124" fmla="*/ 59285 w 1401087"/>
              <a:gd name="connsiteY124" fmla="*/ 751353 h 6858000"/>
              <a:gd name="connsiteX125" fmla="*/ 58843 w 1401087"/>
              <a:gd name="connsiteY125" fmla="*/ 721230 h 6858000"/>
              <a:gd name="connsiteX126" fmla="*/ 44514 w 1401087"/>
              <a:gd name="connsiteY126" fmla="*/ 681659 h 6858000"/>
              <a:gd name="connsiteX127" fmla="*/ 29933 w 1401087"/>
              <a:gd name="connsiteY127" fmla="*/ 635218 h 6858000"/>
              <a:gd name="connsiteX128" fmla="*/ 34944 w 1401087"/>
              <a:gd name="connsiteY128" fmla="*/ 613763 h 6858000"/>
              <a:gd name="connsiteX129" fmla="*/ 20886 w 1401087"/>
              <a:gd name="connsiteY129" fmla="*/ 598582 h 6858000"/>
              <a:gd name="connsiteX130" fmla="*/ 20567 w 1401087"/>
              <a:gd name="connsiteY130" fmla="*/ 576846 h 6858000"/>
              <a:gd name="connsiteX131" fmla="*/ 193 w 1401087"/>
              <a:gd name="connsiteY131" fmla="*/ 530055 h 6858000"/>
              <a:gd name="connsiteX132" fmla="*/ 88207 w 1401087"/>
              <a:gd name="connsiteY132" fmla="*/ 393828 h 6858000"/>
              <a:gd name="connsiteX133" fmla="*/ 88037 w 1401087"/>
              <a:gd name="connsiteY133" fmla="*/ 353137 h 6858000"/>
              <a:gd name="connsiteX134" fmla="*/ 109547 w 1401087"/>
              <a:gd name="connsiteY134" fmla="*/ 309501 h 6858000"/>
              <a:gd name="connsiteX135" fmla="*/ 93730 w 1401087"/>
              <a:gd name="connsiteY135" fmla="*/ 275771 h 6858000"/>
              <a:gd name="connsiteX136" fmla="*/ 110757 w 1401087"/>
              <a:gd name="connsiteY136" fmla="*/ 212860 h 6858000"/>
              <a:gd name="connsiteX137" fmla="*/ 102467 w 1401087"/>
              <a:gd name="connsiteY137" fmla="*/ 144983 h 6858000"/>
              <a:gd name="connsiteX138" fmla="*/ 114751 w 1401087"/>
              <a:gd name="connsiteY138" fmla="*/ 55288 h 6858000"/>
              <a:gd name="connsiteX139" fmla="*/ 74305 w 1401087"/>
              <a:gd name="connsiteY139" fmla="*/ 0 h 6858000"/>
              <a:gd name="connsiteX0" fmla="*/ 53738 w 1380520"/>
              <a:gd name="connsiteY0" fmla="*/ 0 h 6858000"/>
              <a:gd name="connsiteX1" fmla="*/ 1380520 w 1380520"/>
              <a:gd name="connsiteY1" fmla="*/ 0 h 6858000"/>
              <a:gd name="connsiteX2" fmla="*/ 1380520 w 1380520"/>
              <a:gd name="connsiteY2" fmla="*/ 6858000 h 6858000"/>
              <a:gd name="connsiteX3" fmla="*/ 117214 w 1380520"/>
              <a:gd name="connsiteY3" fmla="*/ 6857735 h 6858000"/>
              <a:gd name="connsiteX4" fmla="*/ 153807 w 1380520"/>
              <a:gd name="connsiteY4" fmla="*/ 6776847 h 6858000"/>
              <a:gd name="connsiteX5" fmla="*/ 165307 w 1380520"/>
              <a:gd name="connsiteY5" fmla="*/ 6737706 h 6858000"/>
              <a:gd name="connsiteX6" fmla="*/ 190046 w 1380520"/>
              <a:gd name="connsiteY6" fmla="*/ 6691589 h 6858000"/>
              <a:gd name="connsiteX7" fmla="*/ 167603 w 1380520"/>
              <a:gd name="connsiteY7" fmla="*/ 6659970 h 6858000"/>
              <a:gd name="connsiteX8" fmla="*/ 182694 w 1380520"/>
              <a:gd name="connsiteY8" fmla="*/ 6636211 h 6858000"/>
              <a:gd name="connsiteX9" fmla="*/ 200138 w 1380520"/>
              <a:gd name="connsiteY9" fmla="*/ 6594177 h 6858000"/>
              <a:gd name="connsiteX10" fmla="*/ 214178 w 1380520"/>
              <a:gd name="connsiteY10" fmla="*/ 6557575 h 6858000"/>
              <a:gd name="connsiteX11" fmla="*/ 267135 w 1380520"/>
              <a:gd name="connsiteY11" fmla="*/ 6492130 h 6858000"/>
              <a:gd name="connsiteX12" fmla="*/ 282822 w 1380520"/>
              <a:gd name="connsiteY12" fmla="*/ 6431610 h 6858000"/>
              <a:gd name="connsiteX13" fmla="*/ 326527 w 1380520"/>
              <a:gd name="connsiteY13" fmla="*/ 6379786 h 6858000"/>
              <a:gd name="connsiteX14" fmla="*/ 309750 w 1380520"/>
              <a:gd name="connsiteY14" fmla="*/ 6334727 h 6858000"/>
              <a:gd name="connsiteX15" fmla="*/ 287165 w 1380520"/>
              <a:gd name="connsiteY15" fmla="*/ 6313295 h 6858000"/>
              <a:gd name="connsiteX16" fmla="*/ 294329 w 1380520"/>
              <a:gd name="connsiteY16" fmla="*/ 6280046 h 6858000"/>
              <a:gd name="connsiteX17" fmla="*/ 277074 w 1380520"/>
              <a:gd name="connsiteY17" fmla="*/ 6270265 h 6858000"/>
              <a:gd name="connsiteX18" fmla="*/ 304102 w 1380520"/>
              <a:gd name="connsiteY18" fmla="*/ 6252834 h 6858000"/>
              <a:gd name="connsiteX19" fmla="*/ 282094 w 1380520"/>
              <a:gd name="connsiteY19" fmla="*/ 6202459 h 6858000"/>
              <a:gd name="connsiteX20" fmla="*/ 280892 w 1380520"/>
              <a:gd name="connsiteY20" fmla="*/ 6153037 h 6858000"/>
              <a:gd name="connsiteX21" fmla="*/ 296307 w 1380520"/>
              <a:gd name="connsiteY21" fmla="*/ 6078132 h 6858000"/>
              <a:gd name="connsiteX22" fmla="*/ 283694 w 1380520"/>
              <a:gd name="connsiteY22" fmla="*/ 6028119 h 6858000"/>
              <a:gd name="connsiteX23" fmla="*/ 268923 w 1380520"/>
              <a:gd name="connsiteY23" fmla="*/ 5926735 h 6858000"/>
              <a:gd name="connsiteX24" fmla="*/ 318435 w 1380520"/>
              <a:gd name="connsiteY24" fmla="*/ 5712857 h 6858000"/>
              <a:gd name="connsiteX25" fmla="*/ 297510 w 1380520"/>
              <a:gd name="connsiteY25" fmla="*/ 5676393 h 6858000"/>
              <a:gd name="connsiteX26" fmla="*/ 337102 w 1380520"/>
              <a:gd name="connsiteY26" fmla="*/ 5563435 h 6858000"/>
              <a:gd name="connsiteX27" fmla="*/ 384232 w 1380520"/>
              <a:gd name="connsiteY27" fmla="*/ 5437125 h 6858000"/>
              <a:gd name="connsiteX28" fmla="*/ 397800 w 1380520"/>
              <a:gd name="connsiteY28" fmla="*/ 5396260 h 6858000"/>
              <a:gd name="connsiteX29" fmla="*/ 413781 w 1380520"/>
              <a:gd name="connsiteY29" fmla="*/ 5330009 h 6858000"/>
              <a:gd name="connsiteX30" fmla="*/ 447274 w 1380520"/>
              <a:gd name="connsiteY30" fmla="*/ 5273739 h 6858000"/>
              <a:gd name="connsiteX31" fmla="*/ 456873 w 1380520"/>
              <a:gd name="connsiteY31" fmla="*/ 5241779 h 6858000"/>
              <a:gd name="connsiteX32" fmla="*/ 468099 w 1380520"/>
              <a:gd name="connsiteY32" fmla="*/ 5225268 h 6858000"/>
              <a:gd name="connsiteX33" fmla="*/ 469119 w 1380520"/>
              <a:gd name="connsiteY33" fmla="*/ 5217684 h 6858000"/>
              <a:gd name="connsiteX34" fmla="*/ 476460 w 1380520"/>
              <a:gd name="connsiteY34" fmla="*/ 5193377 h 6858000"/>
              <a:gd name="connsiteX35" fmla="*/ 479763 w 1380520"/>
              <a:gd name="connsiteY35" fmla="*/ 5179288 h 6858000"/>
              <a:gd name="connsiteX36" fmla="*/ 480747 w 1380520"/>
              <a:gd name="connsiteY36" fmla="*/ 5173621 h 6858000"/>
              <a:gd name="connsiteX37" fmla="*/ 476381 w 1380520"/>
              <a:gd name="connsiteY37" fmla="*/ 5159961 h 6858000"/>
              <a:gd name="connsiteX38" fmla="*/ 483058 w 1380520"/>
              <a:gd name="connsiteY38" fmla="*/ 5144295 h 6858000"/>
              <a:gd name="connsiteX39" fmla="*/ 479991 w 1380520"/>
              <a:gd name="connsiteY39" fmla="*/ 5125185 h 6858000"/>
              <a:gd name="connsiteX40" fmla="*/ 486821 w 1380520"/>
              <a:gd name="connsiteY40" fmla="*/ 5121884 h 6858000"/>
              <a:gd name="connsiteX41" fmla="*/ 493857 w 1380520"/>
              <a:gd name="connsiteY41" fmla="*/ 5067850 h 6858000"/>
              <a:gd name="connsiteX42" fmla="*/ 496588 w 1380520"/>
              <a:gd name="connsiteY42" fmla="*/ 5060861 h 6858000"/>
              <a:gd name="connsiteX43" fmla="*/ 493292 w 1380520"/>
              <a:gd name="connsiteY43" fmla="*/ 5034192 h 6858000"/>
              <a:gd name="connsiteX44" fmla="*/ 494846 w 1380520"/>
              <a:gd name="connsiteY44" fmla="*/ 4993030 h 6858000"/>
              <a:gd name="connsiteX45" fmla="*/ 501755 w 1380520"/>
              <a:gd name="connsiteY45" fmla="*/ 4946844 h 6858000"/>
              <a:gd name="connsiteX46" fmla="*/ 497611 w 1380520"/>
              <a:gd name="connsiteY46" fmla="*/ 4932692 h 6858000"/>
              <a:gd name="connsiteX47" fmla="*/ 513014 w 1380520"/>
              <a:gd name="connsiteY47" fmla="*/ 4858827 h 6858000"/>
              <a:gd name="connsiteX48" fmla="*/ 518917 w 1380520"/>
              <a:gd name="connsiteY48" fmla="*/ 4821170 h 6858000"/>
              <a:gd name="connsiteX49" fmla="*/ 523650 w 1380520"/>
              <a:gd name="connsiteY49" fmla="*/ 4780965 h 6858000"/>
              <a:gd name="connsiteX50" fmla="*/ 524943 w 1380520"/>
              <a:gd name="connsiteY50" fmla="*/ 4750867 h 6858000"/>
              <a:gd name="connsiteX51" fmla="*/ 522750 w 1380520"/>
              <a:gd name="connsiteY51" fmla="*/ 4690749 h 6858000"/>
              <a:gd name="connsiteX52" fmla="*/ 518230 w 1380520"/>
              <a:gd name="connsiteY52" fmla="*/ 4584173 h 6858000"/>
              <a:gd name="connsiteX53" fmla="*/ 513313 w 1380520"/>
              <a:gd name="connsiteY53" fmla="*/ 4444346 h 6858000"/>
              <a:gd name="connsiteX54" fmla="*/ 509878 w 1380520"/>
              <a:gd name="connsiteY54" fmla="*/ 4375228 h 6858000"/>
              <a:gd name="connsiteX55" fmla="*/ 490531 w 1380520"/>
              <a:gd name="connsiteY55" fmla="*/ 4214165 h 6858000"/>
              <a:gd name="connsiteX56" fmla="*/ 494604 w 1380520"/>
              <a:gd name="connsiteY56" fmla="*/ 4090296 h 6858000"/>
              <a:gd name="connsiteX57" fmla="*/ 479860 w 1380520"/>
              <a:gd name="connsiteY57" fmla="*/ 4033999 h 6858000"/>
              <a:gd name="connsiteX58" fmla="*/ 481009 w 1380520"/>
              <a:gd name="connsiteY58" fmla="*/ 4031933 h 6858000"/>
              <a:gd name="connsiteX59" fmla="*/ 479585 w 1380520"/>
              <a:gd name="connsiteY59" fmla="*/ 4013953 h 6858000"/>
              <a:gd name="connsiteX60" fmla="*/ 465880 w 1380520"/>
              <a:gd name="connsiteY60" fmla="*/ 3974753 h 6858000"/>
              <a:gd name="connsiteX61" fmla="*/ 467478 w 1380520"/>
              <a:gd name="connsiteY61" fmla="*/ 3969950 h 6858000"/>
              <a:gd name="connsiteX62" fmla="*/ 460900 w 1380520"/>
              <a:gd name="connsiteY62" fmla="*/ 3933779 h 6858000"/>
              <a:gd name="connsiteX63" fmla="*/ 462231 w 1380520"/>
              <a:gd name="connsiteY63" fmla="*/ 3933093 h 6858000"/>
              <a:gd name="connsiteX64" fmla="*/ 466585 w 1380520"/>
              <a:gd name="connsiteY64" fmla="*/ 3922082 h 6858000"/>
              <a:gd name="connsiteX65" fmla="*/ 471663 w 1380520"/>
              <a:gd name="connsiteY65" fmla="*/ 3901461 h 6858000"/>
              <a:gd name="connsiteX66" fmla="*/ 494257 w 1380520"/>
              <a:gd name="connsiteY66" fmla="*/ 3813873 h 6858000"/>
              <a:gd name="connsiteX67" fmla="*/ 493682 w 1380520"/>
              <a:gd name="connsiteY67" fmla="*/ 3806161 h 6858000"/>
              <a:gd name="connsiteX68" fmla="*/ 493989 w 1380520"/>
              <a:gd name="connsiteY68" fmla="*/ 3805957 h 6858000"/>
              <a:gd name="connsiteX69" fmla="*/ 494016 w 1380520"/>
              <a:gd name="connsiteY69" fmla="*/ 3797724 h 6858000"/>
              <a:gd name="connsiteX70" fmla="*/ 492631 w 1380520"/>
              <a:gd name="connsiteY70" fmla="*/ 3792098 h 6858000"/>
              <a:gd name="connsiteX71" fmla="*/ 491515 w 1380520"/>
              <a:gd name="connsiteY71" fmla="*/ 3777135 h 6858000"/>
              <a:gd name="connsiteX72" fmla="*/ 493248 w 1380520"/>
              <a:gd name="connsiteY72" fmla="*/ 3771656 h 6858000"/>
              <a:gd name="connsiteX73" fmla="*/ 496991 w 1380520"/>
              <a:gd name="connsiteY73" fmla="*/ 3769007 h 6858000"/>
              <a:gd name="connsiteX74" fmla="*/ 496457 w 1380520"/>
              <a:gd name="connsiteY74" fmla="*/ 3767709 h 6858000"/>
              <a:gd name="connsiteX75" fmla="*/ 505153 w 1380520"/>
              <a:gd name="connsiteY75" fmla="*/ 3738082 h 6858000"/>
              <a:gd name="connsiteX76" fmla="*/ 512499 w 1380520"/>
              <a:gd name="connsiteY76" fmla="*/ 3673397 h 6858000"/>
              <a:gd name="connsiteX77" fmla="*/ 511795 w 1380520"/>
              <a:gd name="connsiteY77" fmla="*/ 3637109 h 6858000"/>
              <a:gd name="connsiteX78" fmla="*/ 515238 w 1380520"/>
              <a:gd name="connsiteY78" fmla="*/ 3536883 h 6858000"/>
              <a:gd name="connsiteX79" fmla="*/ 522776 w 1380520"/>
              <a:gd name="connsiteY79" fmla="*/ 3435652 h 6858000"/>
              <a:gd name="connsiteX80" fmla="*/ 524447 w 1380520"/>
              <a:gd name="connsiteY80" fmla="*/ 3307769 h 6858000"/>
              <a:gd name="connsiteX81" fmla="*/ 542010 w 1380520"/>
              <a:gd name="connsiteY81" fmla="*/ 3250522 h 6858000"/>
              <a:gd name="connsiteX82" fmla="*/ 542435 w 1380520"/>
              <a:gd name="connsiteY82" fmla="*/ 3229163 h 6858000"/>
              <a:gd name="connsiteX83" fmla="*/ 544258 w 1380520"/>
              <a:gd name="connsiteY83" fmla="*/ 3217217 h 6858000"/>
              <a:gd name="connsiteX84" fmla="*/ 531093 w 1380520"/>
              <a:gd name="connsiteY84" fmla="*/ 3183755 h 6858000"/>
              <a:gd name="connsiteX85" fmla="*/ 531594 w 1380520"/>
              <a:gd name="connsiteY85" fmla="*/ 3178642 h 6858000"/>
              <a:gd name="connsiteX86" fmla="*/ 519194 w 1380520"/>
              <a:gd name="connsiteY86" fmla="*/ 3158586 h 6858000"/>
              <a:gd name="connsiteX87" fmla="*/ 504379 w 1380520"/>
              <a:gd name="connsiteY87" fmla="*/ 3129034 h 6858000"/>
              <a:gd name="connsiteX88" fmla="*/ 505044 w 1380520"/>
              <a:gd name="connsiteY88" fmla="*/ 3126682 h 6858000"/>
              <a:gd name="connsiteX89" fmla="*/ 495912 w 1380520"/>
              <a:gd name="connsiteY89" fmla="*/ 3114519 h 6858000"/>
              <a:gd name="connsiteX90" fmla="*/ 482521 w 1380520"/>
              <a:gd name="connsiteY90" fmla="*/ 3106272 h 6858000"/>
              <a:gd name="connsiteX91" fmla="*/ 455251 w 1380520"/>
              <a:gd name="connsiteY91" fmla="*/ 2958185 h 6858000"/>
              <a:gd name="connsiteX92" fmla="*/ 397865 w 1380520"/>
              <a:gd name="connsiteY92" fmla="*/ 2762989 h 6858000"/>
              <a:gd name="connsiteX93" fmla="*/ 346783 w 1380520"/>
              <a:gd name="connsiteY93" fmla="*/ 2554718 h 6858000"/>
              <a:gd name="connsiteX94" fmla="*/ 326877 w 1380520"/>
              <a:gd name="connsiteY94" fmla="*/ 2485734 h 6858000"/>
              <a:gd name="connsiteX95" fmla="*/ 317600 w 1380520"/>
              <a:gd name="connsiteY95" fmla="*/ 2447068 h 6858000"/>
              <a:gd name="connsiteX96" fmla="*/ 304561 w 1380520"/>
              <a:gd name="connsiteY96" fmla="*/ 2425819 h 6858000"/>
              <a:gd name="connsiteX97" fmla="*/ 310560 w 1380520"/>
              <a:gd name="connsiteY97" fmla="*/ 2402874 h 6858000"/>
              <a:gd name="connsiteX98" fmla="*/ 313172 w 1380520"/>
              <a:gd name="connsiteY98" fmla="*/ 2381443 h 6858000"/>
              <a:gd name="connsiteX99" fmla="*/ 289501 w 1380520"/>
              <a:gd name="connsiteY99" fmla="*/ 2261920 h 6858000"/>
              <a:gd name="connsiteX100" fmla="*/ 279388 w 1380520"/>
              <a:gd name="connsiteY100" fmla="*/ 2195378 h 6858000"/>
              <a:gd name="connsiteX101" fmla="*/ 263605 w 1380520"/>
              <a:gd name="connsiteY101" fmla="*/ 2155135 h 6858000"/>
              <a:gd name="connsiteX102" fmla="*/ 261063 w 1380520"/>
              <a:gd name="connsiteY102" fmla="*/ 2118008 h 6858000"/>
              <a:gd name="connsiteX103" fmla="*/ 262056 w 1380520"/>
              <a:gd name="connsiteY103" fmla="*/ 2050531 h 6858000"/>
              <a:gd name="connsiteX104" fmla="*/ 253862 w 1380520"/>
              <a:gd name="connsiteY104" fmla="*/ 1963269 h 6858000"/>
              <a:gd name="connsiteX105" fmla="*/ 235040 w 1380520"/>
              <a:gd name="connsiteY105" fmla="*/ 1906352 h 6858000"/>
              <a:gd name="connsiteX106" fmla="*/ 211597 w 1380520"/>
              <a:gd name="connsiteY106" fmla="*/ 1861531 h 6858000"/>
              <a:gd name="connsiteX107" fmla="*/ 165396 w 1380520"/>
              <a:gd name="connsiteY107" fmla="*/ 1732919 h 6858000"/>
              <a:gd name="connsiteX108" fmla="*/ 137707 w 1380520"/>
              <a:gd name="connsiteY108" fmla="*/ 1663540 h 6858000"/>
              <a:gd name="connsiteX109" fmla="*/ 136833 w 1380520"/>
              <a:gd name="connsiteY109" fmla="*/ 1615777 h 6858000"/>
              <a:gd name="connsiteX110" fmla="*/ 117628 w 1380520"/>
              <a:gd name="connsiteY110" fmla="*/ 1563678 h 6858000"/>
              <a:gd name="connsiteX111" fmla="*/ 130708 w 1380520"/>
              <a:gd name="connsiteY111" fmla="*/ 1519474 h 6858000"/>
              <a:gd name="connsiteX112" fmla="*/ 123450 w 1380520"/>
              <a:gd name="connsiteY112" fmla="*/ 1477995 h 6858000"/>
              <a:gd name="connsiteX113" fmla="*/ 109535 w 1380520"/>
              <a:gd name="connsiteY113" fmla="*/ 1373769 h 6858000"/>
              <a:gd name="connsiteX114" fmla="*/ 117842 w 1380520"/>
              <a:gd name="connsiteY114" fmla="*/ 1307086 h 6858000"/>
              <a:gd name="connsiteX115" fmla="*/ 119030 w 1380520"/>
              <a:gd name="connsiteY115" fmla="*/ 1189033 h 6858000"/>
              <a:gd name="connsiteX116" fmla="*/ 123715 w 1380520"/>
              <a:gd name="connsiteY116" fmla="*/ 1168288 h 6858000"/>
              <a:gd name="connsiteX117" fmla="*/ 115997 w 1380520"/>
              <a:gd name="connsiteY117" fmla="*/ 1142577 h 6858000"/>
              <a:gd name="connsiteX118" fmla="*/ 105303 w 1380520"/>
              <a:gd name="connsiteY118" fmla="*/ 1088484 h 6858000"/>
              <a:gd name="connsiteX119" fmla="*/ 94039 w 1380520"/>
              <a:gd name="connsiteY119" fmla="*/ 1016103 h 6858000"/>
              <a:gd name="connsiteX120" fmla="*/ 95495 w 1380520"/>
              <a:gd name="connsiteY120" fmla="*/ 932283 h 6858000"/>
              <a:gd name="connsiteX121" fmla="*/ 97731 w 1380520"/>
              <a:gd name="connsiteY121" fmla="*/ 915925 h 6858000"/>
              <a:gd name="connsiteX122" fmla="*/ 90360 w 1380520"/>
              <a:gd name="connsiteY122" fmla="*/ 896999 h 6858000"/>
              <a:gd name="connsiteX123" fmla="*/ 59768 w 1380520"/>
              <a:gd name="connsiteY123" fmla="*/ 821517 h 6858000"/>
              <a:gd name="connsiteX124" fmla="*/ 38718 w 1380520"/>
              <a:gd name="connsiteY124" fmla="*/ 751353 h 6858000"/>
              <a:gd name="connsiteX125" fmla="*/ 38276 w 1380520"/>
              <a:gd name="connsiteY125" fmla="*/ 721230 h 6858000"/>
              <a:gd name="connsiteX126" fmla="*/ 23947 w 1380520"/>
              <a:gd name="connsiteY126" fmla="*/ 681659 h 6858000"/>
              <a:gd name="connsiteX127" fmla="*/ 9366 w 1380520"/>
              <a:gd name="connsiteY127" fmla="*/ 635218 h 6858000"/>
              <a:gd name="connsiteX128" fmla="*/ 14377 w 1380520"/>
              <a:gd name="connsiteY128" fmla="*/ 613763 h 6858000"/>
              <a:gd name="connsiteX129" fmla="*/ 319 w 1380520"/>
              <a:gd name="connsiteY129" fmla="*/ 598582 h 6858000"/>
              <a:gd name="connsiteX130" fmla="*/ 0 w 1380520"/>
              <a:gd name="connsiteY130" fmla="*/ 576846 h 6858000"/>
              <a:gd name="connsiteX131" fmla="*/ 68392 w 1380520"/>
              <a:gd name="connsiteY131" fmla="*/ 446567 h 6858000"/>
              <a:gd name="connsiteX132" fmla="*/ 67640 w 1380520"/>
              <a:gd name="connsiteY132" fmla="*/ 393828 h 6858000"/>
              <a:gd name="connsiteX133" fmla="*/ 67470 w 1380520"/>
              <a:gd name="connsiteY133" fmla="*/ 353137 h 6858000"/>
              <a:gd name="connsiteX134" fmla="*/ 88980 w 1380520"/>
              <a:gd name="connsiteY134" fmla="*/ 309501 h 6858000"/>
              <a:gd name="connsiteX135" fmla="*/ 73163 w 1380520"/>
              <a:gd name="connsiteY135" fmla="*/ 275771 h 6858000"/>
              <a:gd name="connsiteX136" fmla="*/ 90190 w 1380520"/>
              <a:gd name="connsiteY136" fmla="*/ 212860 h 6858000"/>
              <a:gd name="connsiteX137" fmla="*/ 81900 w 1380520"/>
              <a:gd name="connsiteY137" fmla="*/ 144983 h 6858000"/>
              <a:gd name="connsiteX138" fmla="*/ 94184 w 1380520"/>
              <a:gd name="connsiteY138" fmla="*/ 55288 h 6858000"/>
              <a:gd name="connsiteX139" fmla="*/ 53738 w 1380520"/>
              <a:gd name="connsiteY139" fmla="*/ 0 h 6858000"/>
              <a:gd name="connsiteX0" fmla="*/ 53420 w 1380202"/>
              <a:gd name="connsiteY0" fmla="*/ 0 h 6858000"/>
              <a:gd name="connsiteX1" fmla="*/ 1380202 w 1380202"/>
              <a:gd name="connsiteY1" fmla="*/ 0 h 6858000"/>
              <a:gd name="connsiteX2" fmla="*/ 1380202 w 1380202"/>
              <a:gd name="connsiteY2" fmla="*/ 6858000 h 6858000"/>
              <a:gd name="connsiteX3" fmla="*/ 116896 w 1380202"/>
              <a:gd name="connsiteY3" fmla="*/ 6857735 h 6858000"/>
              <a:gd name="connsiteX4" fmla="*/ 153489 w 1380202"/>
              <a:gd name="connsiteY4" fmla="*/ 6776847 h 6858000"/>
              <a:gd name="connsiteX5" fmla="*/ 164989 w 1380202"/>
              <a:gd name="connsiteY5" fmla="*/ 6737706 h 6858000"/>
              <a:gd name="connsiteX6" fmla="*/ 189728 w 1380202"/>
              <a:gd name="connsiteY6" fmla="*/ 6691589 h 6858000"/>
              <a:gd name="connsiteX7" fmla="*/ 167285 w 1380202"/>
              <a:gd name="connsiteY7" fmla="*/ 6659970 h 6858000"/>
              <a:gd name="connsiteX8" fmla="*/ 182376 w 1380202"/>
              <a:gd name="connsiteY8" fmla="*/ 6636211 h 6858000"/>
              <a:gd name="connsiteX9" fmla="*/ 199820 w 1380202"/>
              <a:gd name="connsiteY9" fmla="*/ 6594177 h 6858000"/>
              <a:gd name="connsiteX10" fmla="*/ 213860 w 1380202"/>
              <a:gd name="connsiteY10" fmla="*/ 6557575 h 6858000"/>
              <a:gd name="connsiteX11" fmla="*/ 266817 w 1380202"/>
              <a:gd name="connsiteY11" fmla="*/ 6492130 h 6858000"/>
              <a:gd name="connsiteX12" fmla="*/ 282504 w 1380202"/>
              <a:gd name="connsiteY12" fmla="*/ 6431610 h 6858000"/>
              <a:gd name="connsiteX13" fmla="*/ 326209 w 1380202"/>
              <a:gd name="connsiteY13" fmla="*/ 6379786 h 6858000"/>
              <a:gd name="connsiteX14" fmla="*/ 309432 w 1380202"/>
              <a:gd name="connsiteY14" fmla="*/ 6334727 h 6858000"/>
              <a:gd name="connsiteX15" fmla="*/ 286847 w 1380202"/>
              <a:gd name="connsiteY15" fmla="*/ 6313295 h 6858000"/>
              <a:gd name="connsiteX16" fmla="*/ 294011 w 1380202"/>
              <a:gd name="connsiteY16" fmla="*/ 6280046 h 6858000"/>
              <a:gd name="connsiteX17" fmla="*/ 276756 w 1380202"/>
              <a:gd name="connsiteY17" fmla="*/ 6270265 h 6858000"/>
              <a:gd name="connsiteX18" fmla="*/ 303784 w 1380202"/>
              <a:gd name="connsiteY18" fmla="*/ 6252834 h 6858000"/>
              <a:gd name="connsiteX19" fmla="*/ 281776 w 1380202"/>
              <a:gd name="connsiteY19" fmla="*/ 6202459 h 6858000"/>
              <a:gd name="connsiteX20" fmla="*/ 280574 w 1380202"/>
              <a:gd name="connsiteY20" fmla="*/ 6153037 h 6858000"/>
              <a:gd name="connsiteX21" fmla="*/ 295989 w 1380202"/>
              <a:gd name="connsiteY21" fmla="*/ 6078132 h 6858000"/>
              <a:gd name="connsiteX22" fmla="*/ 283376 w 1380202"/>
              <a:gd name="connsiteY22" fmla="*/ 6028119 h 6858000"/>
              <a:gd name="connsiteX23" fmla="*/ 268605 w 1380202"/>
              <a:gd name="connsiteY23" fmla="*/ 5926735 h 6858000"/>
              <a:gd name="connsiteX24" fmla="*/ 318117 w 1380202"/>
              <a:gd name="connsiteY24" fmla="*/ 5712857 h 6858000"/>
              <a:gd name="connsiteX25" fmla="*/ 297192 w 1380202"/>
              <a:gd name="connsiteY25" fmla="*/ 5676393 h 6858000"/>
              <a:gd name="connsiteX26" fmla="*/ 336784 w 1380202"/>
              <a:gd name="connsiteY26" fmla="*/ 5563435 h 6858000"/>
              <a:gd name="connsiteX27" fmla="*/ 383914 w 1380202"/>
              <a:gd name="connsiteY27" fmla="*/ 5437125 h 6858000"/>
              <a:gd name="connsiteX28" fmla="*/ 397482 w 1380202"/>
              <a:gd name="connsiteY28" fmla="*/ 5396260 h 6858000"/>
              <a:gd name="connsiteX29" fmla="*/ 413463 w 1380202"/>
              <a:gd name="connsiteY29" fmla="*/ 5330009 h 6858000"/>
              <a:gd name="connsiteX30" fmla="*/ 446956 w 1380202"/>
              <a:gd name="connsiteY30" fmla="*/ 5273739 h 6858000"/>
              <a:gd name="connsiteX31" fmla="*/ 456555 w 1380202"/>
              <a:gd name="connsiteY31" fmla="*/ 5241779 h 6858000"/>
              <a:gd name="connsiteX32" fmla="*/ 467781 w 1380202"/>
              <a:gd name="connsiteY32" fmla="*/ 5225268 h 6858000"/>
              <a:gd name="connsiteX33" fmla="*/ 468801 w 1380202"/>
              <a:gd name="connsiteY33" fmla="*/ 5217684 h 6858000"/>
              <a:gd name="connsiteX34" fmla="*/ 476142 w 1380202"/>
              <a:gd name="connsiteY34" fmla="*/ 5193377 h 6858000"/>
              <a:gd name="connsiteX35" fmla="*/ 479445 w 1380202"/>
              <a:gd name="connsiteY35" fmla="*/ 5179288 h 6858000"/>
              <a:gd name="connsiteX36" fmla="*/ 480429 w 1380202"/>
              <a:gd name="connsiteY36" fmla="*/ 5173621 h 6858000"/>
              <a:gd name="connsiteX37" fmla="*/ 476063 w 1380202"/>
              <a:gd name="connsiteY37" fmla="*/ 5159961 h 6858000"/>
              <a:gd name="connsiteX38" fmla="*/ 482740 w 1380202"/>
              <a:gd name="connsiteY38" fmla="*/ 5144295 h 6858000"/>
              <a:gd name="connsiteX39" fmla="*/ 479673 w 1380202"/>
              <a:gd name="connsiteY39" fmla="*/ 5125185 h 6858000"/>
              <a:gd name="connsiteX40" fmla="*/ 486503 w 1380202"/>
              <a:gd name="connsiteY40" fmla="*/ 5121884 h 6858000"/>
              <a:gd name="connsiteX41" fmla="*/ 493539 w 1380202"/>
              <a:gd name="connsiteY41" fmla="*/ 5067850 h 6858000"/>
              <a:gd name="connsiteX42" fmla="*/ 496270 w 1380202"/>
              <a:gd name="connsiteY42" fmla="*/ 5060861 h 6858000"/>
              <a:gd name="connsiteX43" fmla="*/ 492974 w 1380202"/>
              <a:gd name="connsiteY43" fmla="*/ 5034192 h 6858000"/>
              <a:gd name="connsiteX44" fmla="*/ 494528 w 1380202"/>
              <a:gd name="connsiteY44" fmla="*/ 4993030 h 6858000"/>
              <a:gd name="connsiteX45" fmla="*/ 501437 w 1380202"/>
              <a:gd name="connsiteY45" fmla="*/ 4946844 h 6858000"/>
              <a:gd name="connsiteX46" fmla="*/ 497293 w 1380202"/>
              <a:gd name="connsiteY46" fmla="*/ 4932692 h 6858000"/>
              <a:gd name="connsiteX47" fmla="*/ 512696 w 1380202"/>
              <a:gd name="connsiteY47" fmla="*/ 4858827 h 6858000"/>
              <a:gd name="connsiteX48" fmla="*/ 518599 w 1380202"/>
              <a:gd name="connsiteY48" fmla="*/ 4821170 h 6858000"/>
              <a:gd name="connsiteX49" fmla="*/ 523332 w 1380202"/>
              <a:gd name="connsiteY49" fmla="*/ 4780965 h 6858000"/>
              <a:gd name="connsiteX50" fmla="*/ 524625 w 1380202"/>
              <a:gd name="connsiteY50" fmla="*/ 4750867 h 6858000"/>
              <a:gd name="connsiteX51" fmla="*/ 522432 w 1380202"/>
              <a:gd name="connsiteY51" fmla="*/ 4690749 h 6858000"/>
              <a:gd name="connsiteX52" fmla="*/ 517912 w 1380202"/>
              <a:gd name="connsiteY52" fmla="*/ 4584173 h 6858000"/>
              <a:gd name="connsiteX53" fmla="*/ 512995 w 1380202"/>
              <a:gd name="connsiteY53" fmla="*/ 4444346 h 6858000"/>
              <a:gd name="connsiteX54" fmla="*/ 509560 w 1380202"/>
              <a:gd name="connsiteY54" fmla="*/ 4375228 h 6858000"/>
              <a:gd name="connsiteX55" fmla="*/ 490213 w 1380202"/>
              <a:gd name="connsiteY55" fmla="*/ 4214165 h 6858000"/>
              <a:gd name="connsiteX56" fmla="*/ 494286 w 1380202"/>
              <a:gd name="connsiteY56" fmla="*/ 4090296 h 6858000"/>
              <a:gd name="connsiteX57" fmla="*/ 479542 w 1380202"/>
              <a:gd name="connsiteY57" fmla="*/ 4033999 h 6858000"/>
              <a:gd name="connsiteX58" fmla="*/ 480691 w 1380202"/>
              <a:gd name="connsiteY58" fmla="*/ 4031933 h 6858000"/>
              <a:gd name="connsiteX59" fmla="*/ 479267 w 1380202"/>
              <a:gd name="connsiteY59" fmla="*/ 4013953 h 6858000"/>
              <a:gd name="connsiteX60" fmla="*/ 465562 w 1380202"/>
              <a:gd name="connsiteY60" fmla="*/ 3974753 h 6858000"/>
              <a:gd name="connsiteX61" fmla="*/ 467160 w 1380202"/>
              <a:gd name="connsiteY61" fmla="*/ 3969950 h 6858000"/>
              <a:gd name="connsiteX62" fmla="*/ 460582 w 1380202"/>
              <a:gd name="connsiteY62" fmla="*/ 3933779 h 6858000"/>
              <a:gd name="connsiteX63" fmla="*/ 461913 w 1380202"/>
              <a:gd name="connsiteY63" fmla="*/ 3933093 h 6858000"/>
              <a:gd name="connsiteX64" fmla="*/ 466267 w 1380202"/>
              <a:gd name="connsiteY64" fmla="*/ 3922082 h 6858000"/>
              <a:gd name="connsiteX65" fmla="*/ 471345 w 1380202"/>
              <a:gd name="connsiteY65" fmla="*/ 3901461 h 6858000"/>
              <a:gd name="connsiteX66" fmla="*/ 493939 w 1380202"/>
              <a:gd name="connsiteY66" fmla="*/ 3813873 h 6858000"/>
              <a:gd name="connsiteX67" fmla="*/ 493364 w 1380202"/>
              <a:gd name="connsiteY67" fmla="*/ 3806161 h 6858000"/>
              <a:gd name="connsiteX68" fmla="*/ 493671 w 1380202"/>
              <a:gd name="connsiteY68" fmla="*/ 3805957 h 6858000"/>
              <a:gd name="connsiteX69" fmla="*/ 493698 w 1380202"/>
              <a:gd name="connsiteY69" fmla="*/ 3797724 h 6858000"/>
              <a:gd name="connsiteX70" fmla="*/ 492313 w 1380202"/>
              <a:gd name="connsiteY70" fmla="*/ 3792098 h 6858000"/>
              <a:gd name="connsiteX71" fmla="*/ 491197 w 1380202"/>
              <a:gd name="connsiteY71" fmla="*/ 3777135 h 6858000"/>
              <a:gd name="connsiteX72" fmla="*/ 492930 w 1380202"/>
              <a:gd name="connsiteY72" fmla="*/ 3771656 h 6858000"/>
              <a:gd name="connsiteX73" fmla="*/ 496673 w 1380202"/>
              <a:gd name="connsiteY73" fmla="*/ 3769007 h 6858000"/>
              <a:gd name="connsiteX74" fmla="*/ 496139 w 1380202"/>
              <a:gd name="connsiteY74" fmla="*/ 3767709 h 6858000"/>
              <a:gd name="connsiteX75" fmla="*/ 504835 w 1380202"/>
              <a:gd name="connsiteY75" fmla="*/ 3738082 h 6858000"/>
              <a:gd name="connsiteX76" fmla="*/ 512181 w 1380202"/>
              <a:gd name="connsiteY76" fmla="*/ 3673397 h 6858000"/>
              <a:gd name="connsiteX77" fmla="*/ 511477 w 1380202"/>
              <a:gd name="connsiteY77" fmla="*/ 3637109 h 6858000"/>
              <a:gd name="connsiteX78" fmla="*/ 514920 w 1380202"/>
              <a:gd name="connsiteY78" fmla="*/ 3536883 h 6858000"/>
              <a:gd name="connsiteX79" fmla="*/ 522458 w 1380202"/>
              <a:gd name="connsiteY79" fmla="*/ 3435652 h 6858000"/>
              <a:gd name="connsiteX80" fmla="*/ 524129 w 1380202"/>
              <a:gd name="connsiteY80" fmla="*/ 3307769 h 6858000"/>
              <a:gd name="connsiteX81" fmla="*/ 541692 w 1380202"/>
              <a:gd name="connsiteY81" fmla="*/ 3250522 h 6858000"/>
              <a:gd name="connsiteX82" fmla="*/ 542117 w 1380202"/>
              <a:gd name="connsiteY82" fmla="*/ 3229163 h 6858000"/>
              <a:gd name="connsiteX83" fmla="*/ 543940 w 1380202"/>
              <a:gd name="connsiteY83" fmla="*/ 3217217 h 6858000"/>
              <a:gd name="connsiteX84" fmla="*/ 530775 w 1380202"/>
              <a:gd name="connsiteY84" fmla="*/ 3183755 h 6858000"/>
              <a:gd name="connsiteX85" fmla="*/ 531276 w 1380202"/>
              <a:gd name="connsiteY85" fmla="*/ 3178642 h 6858000"/>
              <a:gd name="connsiteX86" fmla="*/ 518876 w 1380202"/>
              <a:gd name="connsiteY86" fmla="*/ 3158586 h 6858000"/>
              <a:gd name="connsiteX87" fmla="*/ 504061 w 1380202"/>
              <a:gd name="connsiteY87" fmla="*/ 3129034 h 6858000"/>
              <a:gd name="connsiteX88" fmla="*/ 504726 w 1380202"/>
              <a:gd name="connsiteY88" fmla="*/ 3126682 h 6858000"/>
              <a:gd name="connsiteX89" fmla="*/ 495594 w 1380202"/>
              <a:gd name="connsiteY89" fmla="*/ 3114519 h 6858000"/>
              <a:gd name="connsiteX90" fmla="*/ 482203 w 1380202"/>
              <a:gd name="connsiteY90" fmla="*/ 3106272 h 6858000"/>
              <a:gd name="connsiteX91" fmla="*/ 454933 w 1380202"/>
              <a:gd name="connsiteY91" fmla="*/ 2958185 h 6858000"/>
              <a:gd name="connsiteX92" fmla="*/ 397547 w 1380202"/>
              <a:gd name="connsiteY92" fmla="*/ 2762989 h 6858000"/>
              <a:gd name="connsiteX93" fmla="*/ 346465 w 1380202"/>
              <a:gd name="connsiteY93" fmla="*/ 2554718 h 6858000"/>
              <a:gd name="connsiteX94" fmla="*/ 326559 w 1380202"/>
              <a:gd name="connsiteY94" fmla="*/ 2485734 h 6858000"/>
              <a:gd name="connsiteX95" fmla="*/ 317282 w 1380202"/>
              <a:gd name="connsiteY95" fmla="*/ 2447068 h 6858000"/>
              <a:gd name="connsiteX96" fmla="*/ 304243 w 1380202"/>
              <a:gd name="connsiteY96" fmla="*/ 2425819 h 6858000"/>
              <a:gd name="connsiteX97" fmla="*/ 310242 w 1380202"/>
              <a:gd name="connsiteY97" fmla="*/ 2402874 h 6858000"/>
              <a:gd name="connsiteX98" fmla="*/ 312854 w 1380202"/>
              <a:gd name="connsiteY98" fmla="*/ 2381443 h 6858000"/>
              <a:gd name="connsiteX99" fmla="*/ 289183 w 1380202"/>
              <a:gd name="connsiteY99" fmla="*/ 2261920 h 6858000"/>
              <a:gd name="connsiteX100" fmla="*/ 279070 w 1380202"/>
              <a:gd name="connsiteY100" fmla="*/ 2195378 h 6858000"/>
              <a:gd name="connsiteX101" fmla="*/ 263287 w 1380202"/>
              <a:gd name="connsiteY101" fmla="*/ 2155135 h 6858000"/>
              <a:gd name="connsiteX102" fmla="*/ 260745 w 1380202"/>
              <a:gd name="connsiteY102" fmla="*/ 2118008 h 6858000"/>
              <a:gd name="connsiteX103" fmla="*/ 261738 w 1380202"/>
              <a:gd name="connsiteY103" fmla="*/ 2050531 h 6858000"/>
              <a:gd name="connsiteX104" fmla="*/ 253544 w 1380202"/>
              <a:gd name="connsiteY104" fmla="*/ 1963269 h 6858000"/>
              <a:gd name="connsiteX105" fmla="*/ 234722 w 1380202"/>
              <a:gd name="connsiteY105" fmla="*/ 1906352 h 6858000"/>
              <a:gd name="connsiteX106" fmla="*/ 211279 w 1380202"/>
              <a:gd name="connsiteY106" fmla="*/ 1861531 h 6858000"/>
              <a:gd name="connsiteX107" fmla="*/ 165078 w 1380202"/>
              <a:gd name="connsiteY107" fmla="*/ 1732919 h 6858000"/>
              <a:gd name="connsiteX108" fmla="*/ 137389 w 1380202"/>
              <a:gd name="connsiteY108" fmla="*/ 1663540 h 6858000"/>
              <a:gd name="connsiteX109" fmla="*/ 136515 w 1380202"/>
              <a:gd name="connsiteY109" fmla="*/ 1615777 h 6858000"/>
              <a:gd name="connsiteX110" fmla="*/ 117310 w 1380202"/>
              <a:gd name="connsiteY110" fmla="*/ 1563678 h 6858000"/>
              <a:gd name="connsiteX111" fmla="*/ 130390 w 1380202"/>
              <a:gd name="connsiteY111" fmla="*/ 1519474 h 6858000"/>
              <a:gd name="connsiteX112" fmla="*/ 123132 w 1380202"/>
              <a:gd name="connsiteY112" fmla="*/ 1477995 h 6858000"/>
              <a:gd name="connsiteX113" fmla="*/ 109217 w 1380202"/>
              <a:gd name="connsiteY113" fmla="*/ 1373769 h 6858000"/>
              <a:gd name="connsiteX114" fmla="*/ 117524 w 1380202"/>
              <a:gd name="connsiteY114" fmla="*/ 1307086 h 6858000"/>
              <a:gd name="connsiteX115" fmla="*/ 118712 w 1380202"/>
              <a:gd name="connsiteY115" fmla="*/ 1189033 h 6858000"/>
              <a:gd name="connsiteX116" fmla="*/ 123397 w 1380202"/>
              <a:gd name="connsiteY116" fmla="*/ 1168288 h 6858000"/>
              <a:gd name="connsiteX117" fmla="*/ 115679 w 1380202"/>
              <a:gd name="connsiteY117" fmla="*/ 1142577 h 6858000"/>
              <a:gd name="connsiteX118" fmla="*/ 104985 w 1380202"/>
              <a:gd name="connsiteY118" fmla="*/ 1088484 h 6858000"/>
              <a:gd name="connsiteX119" fmla="*/ 93721 w 1380202"/>
              <a:gd name="connsiteY119" fmla="*/ 1016103 h 6858000"/>
              <a:gd name="connsiteX120" fmla="*/ 95177 w 1380202"/>
              <a:gd name="connsiteY120" fmla="*/ 932283 h 6858000"/>
              <a:gd name="connsiteX121" fmla="*/ 97413 w 1380202"/>
              <a:gd name="connsiteY121" fmla="*/ 915925 h 6858000"/>
              <a:gd name="connsiteX122" fmla="*/ 90042 w 1380202"/>
              <a:gd name="connsiteY122" fmla="*/ 896999 h 6858000"/>
              <a:gd name="connsiteX123" fmla="*/ 59450 w 1380202"/>
              <a:gd name="connsiteY123" fmla="*/ 821517 h 6858000"/>
              <a:gd name="connsiteX124" fmla="*/ 38400 w 1380202"/>
              <a:gd name="connsiteY124" fmla="*/ 751353 h 6858000"/>
              <a:gd name="connsiteX125" fmla="*/ 37958 w 1380202"/>
              <a:gd name="connsiteY125" fmla="*/ 721230 h 6858000"/>
              <a:gd name="connsiteX126" fmla="*/ 23629 w 1380202"/>
              <a:gd name="connsiteY126" fmla="*/ 681659 h 6858000"/>
              <a:gd name="connsiteX127" fmla="*/ 9048 w 1380202"/>
              <a:gd name="connsiteY127" fmla="*/ 635218 h 6858000"/>
              <a:gd name="connsiteX128" fmla="*/ 14059 w 1380202"/>
              <a:gd name="connsiteY128" fmla="*/ 613763 h 6858000"/>
              <a:gd name="connsiteX129" fmla="*/ 1 w 1380202"/>
              <a:gd name="connsiteY129" fmla="*/ 598582 h 6858000"/>
              <a:gd name="connsiteX130" fmla="*/ 79993 w 1380202"/>
              <a:gd name="connsiteY130" fmla="*/ 473479 h 6858000"/>
              <a:gd name="connsiteX131" fmla="*/ 68074 w 1380202"/>
              <a:gd name="connsiteY131" fmla="*/ 446567 h 6858000"/>
              <a:gd name="connsiteX132" fmla="*/ 67322 w 1380202"/>
              <a:gd name="connsiteY132" fmla="*/ 393828 h 6858000"/>
              <a:gd name="connsiteX133" fmla="*/ 67152 w 1380202"/>
              <a:gd name="connsiteY133" fmla="*/ 353137 h 6858000"/>
              <a:gd name="connsiteX134" fmla="*/ 88662 w 1380202"/>
              <a:gd name="connsiteY134" fmla="*/ 309501 h 6858000"/>
              <a:gd name="connsiteX135" fmla="*/ 72845 w 1380202"/>
              <a:gd name="connsiteY135" fmla="*/ 275771 h 6858000"/>
              <a:gd name="connsiteX136" fmla="*/ 89872 w 1380202"/>
              <a:gd name="connsiteY136" fmla="*/ 212860 h 6858000"/>
              <a:gd name="connsiteX137" fmla="*/ 81582 w 1380202"/>
              <a:gd name="connsiteY137" fmla="*/ 144983 h 6858000"/>
              <a:gd name="connsiteX138" fmla="*/ 93866 w 1380202"/>
              <a:gd name="connsiteY138" fmla="*/ 55288 h 6858000"/>
              <a:gd name="connsiteX139" fmla="*/ 53420 w 138020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5239 w 1371382"/>
              <a:gd name="connsiteY128" fmla="*/ 613763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22148 w 1371382"/>
              <a:gd name="connsiteY128" fmla="*/ 585934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13805 w 1364418"/>
              <a:gd name="connsiteY129" fmla="*/ 542923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90309 w 1364418"/>
              <a:gd name="connsiteY121" fmla="*/ 921368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51427 w 1349253"/>
              <a:gd name="connsiteY8" fmla="*/ 6636211 h 6858000"/>
              <a:gd name="connsiteX9" fmla="*/ 168871 w 1349253"/>
              <a:gd name="connsiteY9" fmla="*/ 6594177 h 6858000"/>
              <a:gd name="connsiteX10" fmla="*/ 182911 w 1349253"/>
              <a:gd name="connsiteY10" fmla="*/ 6557575 h 6858000"/>
              <a:gd name="connsiteX11" fmla="*/ 235868 w 1349253"/>
              <a:gd name="connsiteY11" fmla="*/ 6492130 h 6858000"/>
              <a:gd name="connsiteX12" fmla="*/ 251555 w 1349253"/>
              <a:gd name="connsiteY12" fmla="*/ 6431610 h 6858000"/>
              <a:gd name="connsiteX13" fmla="*/ 295260 w 1349253"/>
              <a:gd name="connsiteY13" fmla="*/ 6379786 h 6858000"/>
              <a:gd name="connsiteX14" fmla="*/ 278483 w 1349253"/>
              <a:gd name="connsiteY14" fmla="*/ 6334727 h 6858000"/>
              <a:gd name="connsiteX15" fmla="*/ 255898 w 1349253"/>
              <a:gd name="connsiteY15" fmla="*/ 6313295 h 6858000"/>
              <a:gd name="connsiteX16" fmla="*/ 263062 w 1349253"/>
              <a:gd name="connsiteY16" fmla="*/ 6280046 h 6858000"/>
              <a:gd name="connsiteX17" fmla="*/ 266061 w 1349253"/>
              <a:gd name="connsiteY17" fmla="*/ 6272987 h 6858000"/>
              <a:gd name="connsiteX18" fmla="*/ 272835 w 1349253"/>
              <a:gd name="connsiteY18" fmla="*/ 6252834 h 6858000"/>
              <a:gd name="connsiteX19" fmla="*/ 250827 w 1349253"/>
              <a:gd name="connsiteY19" fmla="*/ 6202459 h 6858000"/>
              <a:gd name="connsiteX20" fmla="*/ 249625 w 1349253"/>
              <a:gd name="connsiteY20" fmla="*/ 6153037 h 6858000"/>
              <a:gd name="connsiteX21" fmla="*/ 265040 w 1349253"/>
              <a:gd name="connsiteY21" fmla="*/ 6078132 h 6858000"/>
              <a:gd name="connsiteX22" fmla="*/ 252427 w 1349253"/>
              <a:gd name="connsiteY22" fmla="*/ 6028119 h 6858000"/>
              <a:gd name="connsiteX23" fmla="*/ 237656 w 1349253"/>
              <a:gd name="connsiteY23" fmla="*/ 5926735 h 6858000"/>
              <a:gd name="connsiteX24" fmla="*/ 287168 w 1349253"/>
              <a:gd name="connsiteY24" fmla="*/ 5712857 h 6858000"/>
              <a:gd name="connsiteX25" fmla="*/ 316966 w 1349253"/>
              <a:gd name="connsiteY25" fmla="*/ 5660491 h 6858000"/>
              <a:gd name="connsiteX26" fmla="*/ 326089 w 1349253"/>
              <a:gd name="connsiteY26" fmla="*/ 5563435 h 6858000"/>
              <a:gd name="connsiteX27" fmla="*/ 352965 w 1349253"/>
              <a:gd name="connsiteY27" fmla="*/ 5437125 h 6858000"/>
              <a:gd name="connsiteX28" fmla="*/ 366533 w 1349253"/>
              <a:gd name="connsiteY28" fmla="*/ 5396260 h 6858000"/>
              <a:gd name="connsiteX29" fmla="*/ 382514 w 1349253"/>
              <a:gd name="connsiteY29" fmla="*/ 5330009 h 6858000"/>
              <a:gd name="connsiteX30" fmla="*/ 416007 w 1349253"/>
              <a:gd name="connsiteY30" fmla="*/ 5273739 h 6858000"/>
              <a:gd name="connsiteX31" fmla="*/ 425606 w 1349253"/>
              <a:gd name="connsiteY31" fmla="*/ 5241779 h 6858000"/>
              <a:gd name="connsiteX32" fmla="*/ 436832 w 1349253"/>
              <a:gd name="connsiteY32" fmla="*/ 5225268 h 6858000"/>
              <a:gd name="connsiteX33" fmla="*/ 437852 w 1349253"/>
              <a:gd name="connsiteY33" fmla="*/ 5217684 h 6858000"/>
              <a:gd name="connsiteX34" fmla="*/ 445193 w 1349253"/>
              <a:gd name="connsiteY34" fmla="*/ 5193377 h 6858000"/>
              <a:gd name="connsiteX35" fmla="*/ 448496 w 1349253"/>
              <a:gd name="connsiteY35" fmla="*/ 5179288 h 6858000"/>
              <a:gd name="connsiteX36" fmla="*/ 449480 w 1349253"/>
              <a:gd name="connsiteY36" fmla="*/ 5173621 h 6858000"/>
              <a:gd name="connsiteX37" fmla="*/ 445114 w 1349253"/>
              <a:gd name="connsiteY37" fmla="*/ 5159961 h 6858000"/>
              <a:gd name="connsiteX38" fmla="*/ 451791 w 1349253"/>
              <a:gd name="connsiteY38" fmla="*/ 5144295 h 6858000"/>
              <a:gd name="connsiteX39" fmla="*/ 448724 w 1349253"/>
              <a:gd name="connsiteY39" fmla="*/ 5125185 h 6858000"/>
              <a:gd name="connsiteX40" fmla="*/ 455554 w 1349253"/>
              <a:gd name="connsiteY40" fmla="*/ 5121884 h 6858000"/>
              <a:gd name="connsiteX41" fmla="*/ 462590 w 1349253"/>
              <a:gd name="connsiteY41" fmla="*/ 5067850 h 6858000"/>
              <a:gd name="connsiteX42" fmla="*/ 465321 w 1349253"/>
              <a:gd name="connsiteY42" fmla="*/ 5060861 h 6858000"/>
              <a:gd name="connsiteX43" fmla="*/ 462025 w 1349253"/>
              <a:gd name="connsiteY43" fmla="*/ 5034192 h 6858000"/>
              <a:gd name="connsiteX44" fmla="*/ 463579 w 1349253"/>
              <a:gd name="connsiteY44" fmla="*/ 4993030 h 6858000"/>
              <a:gd name="connsiteX45" fmla="*/ 470488 w 1349253"/>
              <a:gd name="connsiteY45" fmla="*/ 4946844 h 6858000"/>
              <a:gd name="connsiteX46" fmla="*/ 466344 w 1349253"/>
              <a:gd name="connsiteY46" fmla="*/ 4932692 h 6858000"/>
              <a:gd name="connsiteX47" fmla="*/ 481747 w 1349253"/>
              <a:gd name="connsiteY47" fmla="*/ 4858827 h 6858000"/>
              <a:gd name="connsiteX48" fmla="*/ 487650 w 1349253"/>
              <a:gd name="connsiteY48" fmla="*/ 4821170 h 6858000"/>
              <a:gd name="connsiteX49" fmla="*/ 492383 w 1349253"/>
              <a:gd name="connsiteY49" fmla="*/ 4780965 h 6858000"/>
              <a:gd name="connsiteX50" fmla="*/ 493676 w 1349253"/>
              <a:gd name="connsiteY50" fmla="*/ 4750867 h 6858000"/>
              <a:gd name="connsiteX51" fmla="*/ 491483 w 1349253"/>
              <a:gd name="connsiteY51" fmla="*/ 4690749 h 6858000"/>
              <a:gd name="connsiteX52" fmla="*/ 486963 w 1349253"/>
              <a:gd name="connsiteY52" fmla="*/ 4584173 h 6858000"/>
              <a:gd name="connsiteX53" fmla="*/ 482046 w 1349253"/>
              <a:gd name="connsiteY53" fmla="*/ 4444346 h 6858000"/>
              <a:gd name="connsiteX54" fmla="*/ 478611 w 1349253"/>
              <a:gd name="connsiteY54" fmla="*/ 4375228 h 6858000"/>
              <a:gd name="connsiteX55" fmla="*/ 459264 w 1349253"/>
              <a:gd name="connsiteY55" fmla="*/ 4214165 h 6858000"/>
              <a:gd name="connsiteX56" fmla="*/ 463337 w 1349253"/>
              <a:gd name="connsiteY56" fmla="*/ 4090296 h 6858000"/>
              <a:gd name="connsiteX57" fmla="*/ 448593 w 1349253"/>
              <a:gd name="connsiteY57" fmla="*/ 4033999 h 6858000"/>
              <a:gd name="connsiteX58" fmla="*/ 449742 w 1349253"/>
              <a:gd name="connsiteY58" fmla="*/ 4031933 h 6858000"/>
              <a:gd name="connsiteX59" fmla="*/ 448318 w 1349253"/>
              <a:gd name="connsiteY59" fmla="*/ 4013953 h 6858000"/>
              <a:gd name="connsiteX60" fmla="*/ 434613 w 1349253"/>
              <a:gd name="connsiteY60" fmla="*/ 3974753 h 6858000"/>
              <a:gd name="connsiteX61" fmla="*/ 436211 w 1349253"/>
              <a:gd name="connsiteY61" fmla="*/ 3969950 h 6858000"/>
              <a:gd name="connsiteX62" fmla="*/ 429633 w 1349253"/>
              <a:gd name="connsiteY62" fmla="*/ 3933779 h 6858000"/>
              <a:gd name="connsiteX63" fmla="*/ 430964 w 1349253"/>
              <a:gd name="connsiteY63" fmla="*/ 3933093 h 6858000"/>
              <a:gd name="connsiteX64" fmla="*/ 435318 w 1349253"/>
              <a:gd name="connsiteY64" fmla="*/ 3922082 h 6858000"/>
              <a:gd name="connsiteX65" fmla="*/ 440396 w 1349253"/>
              <a:gd name="connsiteY65" fmla="*/ 3901461 h 6858000"/>
              <a:gd name="connsiteX66" fmla="*/ 462990 w 1349253"/>
              <a:gd name="connsiteY66" fmla="*/ 3813873 h 6858000"/>
              <a:gd name="connsiteX67" fmla="*/ 462415 w 1349253"/>
              <a:gd name="connsiteY67" fmla="*/ 3806161 h 6858000"/>
              <a:gd name="connsiteX68" fmla="*/ 462722 w 1349253"/>
              <a:gd name="connsiteY68" fmla="*/ 3805957 h 6858000"/>
              <a:gd name="connsiteX69" fmla="*/ 462749 w 1349253"/>
              <a:gd name="connsiteY69" fmla="*/ 3797724 h 6858000"/>
              <a:gd name="connsiteX70" fmla="*/ 461364 w 1349253"/>
              <a:gd name="connsiteY70" fmla="*/ 3792098 h 6858000"/>
              <a:gd name="connsiteX71" fmla="*/ 460248 w 1349253"/>
              <a:gd name="connsiteY71" fmla="*/ 3777135 h 6858000"/>
              <a:gd name="connsiteX72" fmla="*/ 461981 w 1349253"/>
              <a:gd name="connsiteY72" fmla="*/ 3771656 h 6858000"/>
              <a:gd name="connsiteX73" fmla="*/ 465724 w 1349253"/>
              <a:gd name="connsiteY73" fmla="*/ 3769007 h 6858000"/>
              <a:gd name="connsiteX74" fmla="*/ 465190 w 1349253"/>
              <a:gd name="connsiteY74" fmla="*/ 3767709 h 6858000"/>
              <a:gd name="connsiteX75" fmla="*/ 473886 w 1349253"/>
              <a:gd name="connsiteY75" fmla="*/ 3738082 h 6858000"/>
              <a:gd name="connsiteX76" fmla="*/ 481232 w 1349253"/>
              <a:gd name="connsiteY76" fmla="*/ 3673397 h 6858000"/>
              <a:gd name="connsiteX77" fmla="*/ 480528 w 1349253"/>
              <a:gd name="connsiteY77" fmla="*/ 3637109 h 6858000"/>
              <a:gd name="connsiteX78" fmla="*/ 483971 w 1349253"/>
              <a:gd name="connsiteY78" fmla="*/ 3536883 h 6858000"/>
              <a:gd name="connsiteX79" fmla="*/ 491509 w 1349253"/>
              <a:gd name="connsiteY79" fmla="*/ 3435652 h 6858000"/>
              <a:gd name="connsiteX80" fmla="*/ 493180 w 1349253"/>
              <a:gd name="connsiteY80" fmla="*/ 3307769 h 6858000"/>
              <a:gd name="connsiteX81" fmla="*/ 510743 w 1349253"/>
              <a:gd name="connsiteY81" fmla="*/ 3250522 h 6858000"/>
              <a:gd name="connsiteX82" fmla="*/ 511168 w 1349253"/>
              <a:gd name="connsiteY82" fmla="*/ 3229163 h 6858000"/>
              <a:gd name="connsiteX83" fmla="*/ 512991 w 1349253"/>
              <a:gd name="connsiteY83" fmla="*/ 3217217 h 6858000"/>
              <a:gd name="connsiteX84" fmla="*/ 499826 w 1349253"/>
              <a:gd name="connsiteY84" fmla="*/ 3183755 h 6858000"/>
              <a:gd name="connsiteX85" fmla="*/ 500327 w 1349253"/>
              <a:gd name="connsiteY85" fmla="*/ 3178642 h 6858000"/>
              <a:gd name="connsiteX86" fmla="*/ 487927 w 1349253"/>
              <a:gd name="connsiteY86" fmla="*/ 3158586 h 6858000"/>
              <a:gd name="connsiteX87" fmla="*/ 473112 w 1349253"/>
              <a:gd name="connsiteY87" fmla="*/ 3129034 h 6858000"/>
              <a:gd name="connsiteX88" fmla="*/ 473777 w 1349253"/>
              <a:gd name="connsiteY88" fmla="*/ 3126682 h 6858000"/>
              <a:gd name="connsiteX89" fmla="*/ 464645 w 1349253"/>
              <a:gd name="connsiteY89" fmla="*/ 3114519 h 6858000"/>
              <a:gd name="connsiteX90" fmla="*/ 451254 w 1349253"/>
              <a:gd name="connsiteY90" fmla="*/ 3106272 h 6858000"/>
              <a:gd name="connsiteX91" fmla="*/ 423984 w 1349253"/>
              <a:gd name="connsiteY91" fmla="*/ 2958185 h 6858000"/>
              <a:gd name="connsiteX92" fmla="*/ 366598 w 1349253"/>
              <a:gd name="connsiteY92" fmla="*/ 2762989 h 6858000"/>
              <a:gd name="connsiteX93" fmla="*/ 315516 w 1349253"/>
              <a:gd name="connsiteY93" fmla="*/ 2554718 h 6858000"/>
              <a:gd name="connsiteX94" fmla="*/ 295610 w 1349253"/>
              <a:gd name="connsiteY94" fmla="*/ 2485734 h 6858000"/>
              <a:gd name="connsiteX95" fmla="*/ 286333 w 1349253"/>
              <a:gd name="connsiteY95" fmla="*/ 2447068 h 6858000"/>
              <a:gd name="connsiteX96" fmla="*/ 273294 w 1349253"/>
              <a:gd name="connsiteY96" fmla="*/ 2425819 h 6858000"/>
              <a:gd name="connsiteX97" fmla="*/ 279293 w 1349253"/>
              <a:gd name="connsiteY97" fmla="*/ 2402874 h 6858000"/>
              <a:gd name="connsiteX98" fmla="*/ 281905 w 1349253"/>
              <a:gd name="connsiteY98" fmla="*/ 2381443 h 6858000"/>
              <a:gd name="connsiteX99" fmla="*/ 258234 w 1349253"/>
              <a:gd name="connsiteY99" fmla="*/ 2261920 h 6858000"/>
              <a:gd name="connsiteX100" fmla="*/ 248121 w 1349253"/>
              <a:gd name="connsiteY100" fmla="*/ 2195378 h 6858000"/>
              <a:gd name="connsiteX101" fmla="*/ 232338 w 1349253"/>
              <a:gd name="connsiteY101" fmla="*/ 2155135 h 6858000"/>
              <a:gd name="connsiteX102" fmla="*/ 229796 w 1349253"/>
              <a:gd name="connsiteY102" fmla="*/ 2118008 h 6858000"/>
              <a:gd name="connsiteX103" fmla="*/ 230789 w 1349253"/>
              <a:gd name="connsiteY103" fmla="*/ 2050531 h 6858000"/>
              <a:gd name="connsiteX104" fmla="*/ 222595 w 1349253"/>
              <a:gd name="connsiteY104" fmla="*/ 1963269 h 6858000"/>
              <a:gd name="connsiteX105" fmla="*/ 203773 w 1349253"/>
              <a:gd name="connsiteY105" fmla="*/ 1906352 h 6858000"/>
              <a:gd name="connsiteX106" fmla="*/ 180330 w 1349253"/>
              <a:gd name="connsiteY106" fmla="*/ 1861531 h 6858000"/>
              <a:gd name="connsiteX107" fmla="*/ 134129 w 1349253"/>
              <a:gd name="connsiteY107" fmla="*/ 1732919 h 6858000"/>
              <a:gd name="connsiteX108" fmla="*/ 106440 w 1349253"/>
              <a:gd name="connsiteY108" fmla="*/ 1663540 h 6858000"/>
              <a:gd name="connsiteX109" fmla="*/ 105566 w 1349253"/>
              <a:gd name="connsiteY109" fmla="*/ 1615777 h 6858000"/>
              <a:gd name="connsiteX110" fmla="*/ 86361 w 1349253"/>
              <a:gd name="connsiteY110" fmla="*/ 1563678 h 6858000"/>
              <a:gd name="connsiteX111" fmla="*/ 99441 w 1349253"/>
              <a:gd name="connsiteY111" fmla="*/ 1519474 h 6858000"/>
              <a:gd name="connsiteX112" fmla="*/ 92183 w 1349253"/>
              <a:gd name="connsiteY112" fmla="*/ 1477995 h 6858000"/>
              <a:gd name="connsiteX113" fmla="*/ 78268 w 1349253"/>
              <a:gd name="connsiteY113" fmla="*/ 1373769 h 6858000"/>
              <a:gd name="connsiteX114" fmla="*/ 86575 w 1349253"/>
              <a:gd name="connsiteY114" fmla="*/ 1307086 h 6858000"/>
              <a:gd name="connsiteX115" fmla="*/ 87763 w 1349253"/>
              <a:gd name="connsiteY115" fmla="*/ 1189033 h 6858000"/>
              <a:gd name="connsiteX116" fmla="*/ 92448 w 1349253"/>
              <a:gd name="connsiteY116" fmla="*/ 1168288 h 6858000"/>
              <a:gd name="connsiteX117" fmla="*/ 84730 w 1349253"/>
              <a:gd name="connsiteY117" fmla="*/ 1142577 h 6858000"/>
              <a:gd name="connsiteX118" fmla="*/ 74036 w 1349253"/>
              <a:gd name="connsiteY118" fmla="*/ 1088484 h 6858000"/>
              <a:gd name="connsiteX119" fmla="*/ 62772 w 1349253"/>
              <a:gd name="connsiteY119" fmla="*/ 1016103 h 6858000"/>
              <a:gd name="connsiteX120" fmla="*/ 64228 w 1349253"/>
              <a:gd name="connsiteY120" fmla="*/ 954054 h 6858000"/>
              <a:gd name="connsiteX121" fmla="*/ 75144 w 1349253"/>
              <a:gd name="connsiteY121" fmla="*/ 921368 h 6858000"/>
              <a:gd name="connsiteX122" fmla="*/ 59093 w 1349253"/>
              <a:gd name="connsiteY122" fmla="*/ 896999 h 6858000"/>
              <a:gd name="connsiteX123" fmla="*/ 28501 w 1349253"/>
              <a:gd name="connsiteY123" fmla="*/ 821517 h 6858000"/>
              <a:gd name="connsiteX124" fmla="*/ 7451 w 1349253"/>
              <a:gd name="connsiteY124" fmla="*/ 751353 h 6858000"/>
              <a:gd name="connsiteX125" fmla="*/ 7009 w 1349253"/>
              <a:gd name="connsiteY125" fmla="*/ 721230 h 6858000"/>
              <a:gd name="connsiteX126" fmla="*/ 16141 w 1349253"/>
              <a:gd name="connsiteY126" fmla="*/ 619315 h 6858000"/>
              <a:gd name="connsiteX127" fmla="*/ 19 w 1349253"/>
              <a:gd name="connsiteY127" fmla="*/ 585934 h 6858000"/>
              <a:gd name="connsiteX128" fmla="*/ 7093 w 1349253"/>
              <a:gd name="connsiteY128" fmla="*/ 538948 h 6858000"/>
              <a:gd name="connsiteX129" fmla="*/ 11001 w 1349253"/>
              <a:gd name="connsiteY129" fmla="*/ 525163 h 6858000"/>
              <a:gd name="connsiteX130" fmla="*/ 37125 w 1349253"/>
              <a:gd name="connsiteY130" fmla="*/ 446567 h 6858000"/>
              <a:gd name="connsiteX131" fmla="*/ 36373 w 1349253"/>
              <a:gd name="connsiteY131" fmla="*/ 393828 h 6858000"/>
              <a:gd name="connsiteX132" fmla="*/ 36203 w 1349253"/>
              <a:gd name="connsiteY132" fmla="*/ 353137 h 6858000"/>
              <a:gd name="connsiteX133" fmla="*/ 40805 w 1349253"/>
              <a:gd name="connsiteY133" fmla="*/ 321428 h 6858000"/>
              <a:gd name="connsiteX134" fmla="*/ 41896 w 1349253"/>
              <a:gd name="connsiteY134" fmla="*/ 275771 h 6858000"/>
              <a:gd name="connsiteX135" fmla="*/ 58923 w 1349253"/>
              <a:gd name="connsiteY135" fmla="*/ 212860 h 6858000"/>
              <a:gd name="connsiteX136" fmla="*/ 50633 w 1349253"/>
              <a:gd name="connsiteY136" fmla="*/ 144983 h 6858000"/>
              <a:gd name="connsiteX137" fmla="*/ 62917 w 1349253"/>
              <a:gd name="connsiteY137" fmla="*/ 55288 h 6858000"/>
              <a:gd name="connsiteX138" fmla="*/ 22471 w 1349253"/>
              <a:gd name="connsiteY138"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51427 w 1349253"/>
              <a:gd name="connsiteY8" fmla="*/ 6636211 h 6858000"/>
              <a:gd name="connsiteX9" fmla="*/ 168871 w 1349253"/>
              <a:gd name="connsiteY9" fmla="*/ 6594177 h 6858000"/>
              <a:gd name="connsiteX10" fmla="*/ 182911 w 1349253"/>
              <a:gd name="connsiteY10" fmla="*/ 6557575 h 6858000"/>
              <a:gd name="connsiteX11" fmla="*/ 235868 w 1349253"/>
              <a:gd name="connsiteY11" fmla="*/ 6492130 h 6858000"/>
              <a:gd name="connsiteX12" fmla="*/ 251555 w 1349253"/>
              <a:gd name="connsiteY12" fmla="*/ 6431610 h 6858000"/>
              <a:gd name="connsiteX13" fmla="*/ 295260 w 1349253"/>
              <a:gd name="connsiteY13" fmla="*/ 6379786 h 6858000"/>
              <a:gd name="connsiteX14" fmla="*/ 278483 w 1349253"/>
              <a:gd name="connsiteY14" fmla="*/ 6334727 h 6858000"/>
              <a:gd name="connsiteX15" fmla="*/ 255898 w 1349253"/>
              <a:gd name="connsiteY15" fmla="*/ 6313295 h 6858000"/>
              <a:gd name="connsiteX16" fmla="*/ 263062 w 1349253"/>
              <a:gd name="connsiteY16" fmla="*/ 6280046 h 6858000"/>
              <a:gd name="connsiteX17" fmla="*/ 266061 w 1349253"/>
              <a:gd name="connsiteY17" fmla="*/ 6272987 h 6858000"/>
              <a:gd name="connsiteX18" fmla="*/ 272835 w 1349253"/>
              <a:gd name="connsiteY18" fmla="*/ 6252834 h 6858000"/>
              <a:gd name="connsiteX19" fmla="*/ 250827 w 1349253"/>
              <a:gd name="connsiteY19" fmla="*/ 6202459 h 6858000"/>
              <a:gd name="connsiteX20" fmla="*/ 249625 w 1349253"/>
              <a:gd name="connsiteY20" fmla="*/ 6153037 h 6858000"/>
              <a:gd name="connsiteX21" fmla="*/ 265040 w 1349253"/>
              <a:gd name="connsiteY21" fmla="*/ 6078132 h 6858000"/>
              <a:gd name="connsiteX22" fmla="*/ 252427 w 1349253"/>
              <a:gd name="connsiteY22" fmla="*/ 6028119 h 6858000"/>
              <a:gd name="connsiteX23" fmla="*/ 237656 w 1349253"/>
              <a:gd name="connsiteY23" fmla="*/ 5926735 h 6858000"/>
              <a:gd name="connsiteX24" fmla="*/ 287168 w 1349253"/>
              <a:gd name="connsiteY24" fmla="*/ 5712857 h 6858000"/>
              <a:gd name="connsiteX25" fmla="*/ 316966 w 1349253"/>
              <a:gd name="connsiteY25" fmla="*/ 5660491 h 6858000"/>
              <a:gd name="connsiteX26" fmla="*/ 326089 w 1349253"/>
              <a:gd name="connsiteY26" fmla="*/ 5563435 h 6858000"/>
              <a:gd name="connsiteX27" fmla="*/ 352965 w 1349253"/>
              <a:gd name="connsiteY27" fmla="*/ 5437125 h 6858000"/>
              <a:gd name="connsiteX28" fmla="*/ 366533 w 1349253"/>
              <a:gd name="connsiteY28" fmla="*/ 5396260 h 6858000"/>
              <a:gd name="connsiteX29" fmla="*/ 382514 w 1349253"/>
              <a:gd name="connsiteY29" fmla="*/ 5330009 h 6858000"/>
              <a:gd name="connsiteX30" fmla="*/ 416007 w 1349253"/>
              <a:gd name="connsiteY30" fmla="*/ 5273739 h 6858000"/>
              <a:gd name="connsiteX31" fmla="*/ 425606 w 1349253"/>
              <a:gd name="connsiteY31" fmla="*/ 5241779 h 6858000"/>
              <a:gd name="connsiteX32" fmla="*/ 436832 w 1349253"/>
              <a:gd name="connsiteY32" fmla="*/ 5225268 h 6858000"/>
              <a:gd name="connsiteX33" fmla="*/ 437852 w 1349253"/>
              <a:gd name="connsiteY33" fmla="*/ 5217684 h 6858000"/>
              <a:gd name="connsiteX34" fmla="*/ 445193 w 1349253"/>
              <a:gd name="connsiteY34" fmla="*/ 5193377 h 6858000"/>
              <a:gd name="connsiteX35" fmla="*/ 448496 w 1349253"/>
              <a:gd name="connsiteY35" fmla="*/ 5179288 h 6858000"/>
              <a:gd name="connsiteX36" fmla="*/ 449480 w 1349253"/>
              <a:gd name="connsiteY36" fmla="*/ 5173621 h 6858000"/>
              <a:gd name="connsiteX37" fmla="*/ 445114 w 1349253"/>
              <a:gd name="connsiteY37" fmla="*/ 5159961 h 6858000"/>
              <a:gd name="connsiteX38" fmla="*/ 451791 w 1349253"/>
              <a:gd name="connsiteY38" fmla="*/ 5144295 h 6858000"/>
              <a:gd name="connsiteX39" fmla="*/ 448724 w 1349253"/>
              <a:gd name="connsiteY39" fmla="*/ 5125185 h 6858000"/>
              <a:gd name="connsiteX40" fmla="*/ 455554 w 1349253"/>
              <a:gd name="connsiteY40" fmla="*/ 5121884 h 6858000"/>
              <a:gd name="connsiteX41" fmla="*/ 462590 w 1349253"/>
              <a:gd name="connsiteY41" fmla="*/ 5067850 h 6858000"/>
              <a:gd name="connsiteX42" fmla="*/ 465321 w 1349253"/>
              <a:gd name="connsiteY42" fmla="*/ 5060861 h 6858000"/>
              <a:gd name="connsiteX43" fmla="*/ 462025 w 1349253"/>
              <a:gd name="connsiteY43" fmla="*/ 5034192 h 6858000"/>
              <a:gd name="connsiteX44" fmla="*/ 463579 w 1349253"/>
              <a:gd name="connsiteY44" fmla="*/ 4993030 h 6858000"/>
              <a:gd name="connsiteX45" fmla="*/ 470488 w 1349253"/>
              <a:gd name="connsiteY45" fmla="*/ 4946844 h 6858000"/>
              <a:gd name="connsiteX46" fmla="*/ 466344 w 1349253"/>
              <a:gd name="connsiteY46" fmla="*/ 4932692 h 6858000"/>
              <a:gd name="connsiteX47" fmla="*/ 481747 w 1349253"/>
              <a:gd name="connsiteY47" fmla="*/ 4858827 h 6858000"/>
              <a:gd name="connsiteX48" fmla="*/ 487650 w 1349253"/>
              <a:gd name="connsiteY48" fmla="*/ 4821170 h 6858000"/>
              <a:gd name="connsiteX49" fmla="*/ 492383 w 1349253"/>
              <a:gd name="connsiteY49" fmla="*/ 4780965 h 6858000"/>
              <a:gd name="connsiteX50" fmla="*/ 493676 w 1349253"/>
              <a:gd name="connsiteY50" fmla="*/ 4750867 h 6858000"/>
              <a:gd name="connsiteX51" fmla="*/ 491483 w 1349253"/>
              <a:gd name="connsiteY51" fmla="*/ 4690749 h 6858000"/>
              <a:gd name="connsiteX52" fmla="*/ 486963 w 1349253"/>
              <a:gd name="connsiteY52" fmla="*/ 4584173 h 6858000"/>
              <a:gd name="connsiteX53" fmla="*/ 482046 w 1349253"/>
              <a:gd name="connsiteY53" fmla="*/ 4444346 h 6858000"/>
              <a:gd name="connsiteX54" fmla="*/ 478611 w 1349253"/>
              <a:gd name="connsiteY54" fmla="*/ 4375228 h 6858000"/>
              <a:gd name="connsiteX55" fmla="*/ 459264 w 1349253"/>
              <a:gd name="connsiteY55" fmla="*/ 4214165 h 6858000"/>
              <a:gd name="connsiteX56" fmla="*/ 463337 w 1349253"/>
              <a:gd name="connsiteY56" fmla="*/ 4090296 h 6858000"/>
              <a:gd name="connsiteX57" fmla="*/ 448593 w 1349253"/>
              <a:gd name="connsiteY57" fmla="*/ 4033999 h 6858000"/>
              <a:gd name="connsiteX58" fmla="*/ 449742 w 1349253"/>
              <a:gd name="connsiteY58" fmla="*/ 4031933 h 6858000"/>
              <a:gd name="connsiteX59" fmla="*/ 448318 w 1349253"/>
              <a:gd name="connsiteY59" fmla="*/ 4013953 h 6858000"/>
              <a:gd name="connsiteX60" fmla="*/ 434613 w 1349253"/>
              <a:gd name="connsiteY60" fmla="*/ 3974753 h 6858000"/>
              <a:gd name="connsiteX61" fmla="*/ 436211 w 1349253"/>
              <a:gd name="connsiteY61" fmla="*/ 3969950 h 6858000"/>
              <a:gd name="connsiteX62" fmla="*/ 429633 w 1349253"/>
              <a:gd name="connsiteY62" fmla="*/ 3933779 h 6858000"/>
              <a:gd name="connsiteX63" fmla="*/ 430964 w 1349253"/>
              <a:gd name="connsiteY63" fmla="*/ 3933093 h 6858000"/>
              <a:gd name="connsiteX64" fmla="*/ 435318 w 1349253"/>
              <a:gd name="connsiteY64" fmla="*/ 3922082 h 6858000"/>
              <a:gd name="connsiteX65" fmla="*/ 440396 w 1349253"/>
              <a:gd name="connsiteY65" fmla="*/ 3901461 h 6858000"/>
              <a:gd name="connsiteX66" fmla="*/ 462990 w 1349253"/>
              <a:gd name="connsiteY66" fmla="*/ 3813873 h 6858000"/>
              <a:gd name="connsiteX67" fmla="*/ 462415 w 1349253"/>
              <a:gd name="connsiteY67" fmla="*/ 3806161 h 6858000"/>
              <a:gd name="connsiteX68" fmla="*/ 462722 w 1349253"/>
              <a:gd name="connsiteY68" fmla="*/ 3805957 h 6858000"/>
              <a:gd name="connsiteX69" fmla="*/ 462749 w 1349253"/>
              <a:gd name="connsiteY69" fmla="*/ 3797724 h 6858000"/>
              <a:gd name="connsiteX70" fmla="*/ 461364 w 1349253"/>
              <a:gd name="connsiteY70" fmla="*/ 3792098 h 6858000"/>
              <a:gd name="connsiteX71" fmla="*/ 460248 w 1349253"/>
              <a:gd name="connsiteY71" fmla="*/ 3777135 h 6858000"/>
              <a:gd name="connsiteX72" fmla="*/ 461981 w 1349253"/>
              <a:gd name="connsiteY72" fmla="*/ 3771656 h 6858000"/>
              <a:gd name="connsiteX73" fmla="*/ 465724 w 1349253"/>
              <a:gd name="connsiteY73" fmla="*/ 3769007 h 6858000"/>
              <a:gd name="connsiteX74" fmla="*/ 465190 w 1349253"/>
              <a:gd name="connsiteY74" fmla="*/ 3767709 h 6858000"/>
              <a:gd name="connsiteX75" fmla="*/ 473886 w 1349253"/>
              <a:gd name="connsiteY75" fmla="*/ 3738082 h 6858000"/>
              <a:gd name="connsiteX76" fmla="*/ 481232 w 1349253"/>
              <a:gd name="connsiteY76" fmla="*/ 3673397 h 6858000"/>
              <a:gd name="connsiteX77" fmla="*/ 480528 w 1349253"/>
              <a:gd name="connsiteY77" fmla="*/ 3637109 h 6858000"/>
              <a:gd name="connsiteX78" fmla="*/ 483971 w 1349253"/>
              <a:gd name="connsiteY78" fmla="*/ 3536883 h 6858000"/>
              <a:gd name="connsiteX79" fmla="*/ 491509 w 1349253"/>
              <a:gd name="connsiteY79" fmla="*/ 3435652 h 6858000"/>
              <a:gd name="connsiteX80" fmla="*/ 493180 w 1349253"/>
              <a:gd name="connsiteY80" fmla="*/ 3307769 h 6858000"/>
              <a:gd name="connsiteX81" fmla="*/ 510743 w 1349253"/>
              <a:gd name="connsiteY81" fmla="*/ 3250522 h 6858000"/>
              <a:gd name="connsiteX82" fmla="*/ 511168 w 1349253"/>
              <a:gd name="connsiteY82" fmla="*/ 3229163 h 6858000"/>
              <a:gd name="connsiteX83" fmla="*/ 512991 w 1349253"/>
              <a:gd name="connsiteY83" fmla="*/ 3217217 h 6858000"/>
              <a:gd name="connsiteX84" fmla="*/ 499826 w 1349253"/>
              <a:gd name="connsiteY84" fmla="*/ 3183755 h 6858000"/>
              <a:gd name="connsiteX85" fmla="*/ 500327 w 1349253"/>
              <a:gd name="connsiteY85" fmla="*/ 3178642 h 6858000"/>
              <a:gd name="connsiteX86" fmla="*/ 487927 w 1349253"/>
              <a:gd name="connsiteY86" fmla="*/ 3158586 h 6858000"/>
              <a:gd name="connsiteX87" fmla="*/ 473112 w 1349253"/>
              <a:gd name="connsiteY87" fmla="*/ 3129034 h 6858000"/>
              <a:gd name="connsiteX88" fmla="*/ 473777 w 1349253"/>
              <a:gd name="connsiteY88" fmla="*/ 3126682 h 6858000"/>
              <a:gd name="connsiteX89" fmla="*/ 464645 w 1349253"/>
              <a:gd name="connsiteY89" fmla="*/ 3114519 h 6858000"/>
              <a:gd name="connsiteX90" fmla="*/ 451254 w 1349253"/>
              <a:gd name="connsiteY90" fmla="*/ 3106272 h 6858000"/>
              <a:gd name="connsiteX91" fmla="*/ 423984 w 1349253"/>
              <a:gd name="connsiteY91" fmla="*/ 2958185 h 6858000"/>
              <a:gd name="connsiteX92" fmla="*/ 366598 w 1349253"/>
              <a:gd name="connsiteY92" fmla="*/ 2762989 h 6858000"/>
              <a:gd name="connsiteX93" fmla="*/ 315516 w 1349253"/>
              <a:gd name="connsiteY93" fmla="*/ 2554718 h 6858000"/>
              <a:gd name="connsiteX94" fmla="*/ 295610 w 1349253"/>
              <a:gd name="connsiteY94" fmla="*/ 2485734 h 6858000"/>
              <a:gd name="connsiteX95" fmla="*/ 286333 w 1349253"/>
              <a:gd name="connsiteY95" fmla="*/ 2447068 h 6858000"/>
              <a:gd name="connsiteX96" fmla="*/ 273294 w 1349253"/>
              <a:gd name="connsiteY96" fmla="*/ 2425819 h 6858000"/>
              <a:gd name="connsiteX97" fmla="*/ 279293 w 1349253"/>
              <a:gd name="connsiteY97" fmla="*/ 2402874 h 6858000"/>
              <a:gd name="connsiteX98" fmla="*/ 281905 w 1349253"/>
              <a:gd name="connsiteY98" fmla="*/ 2381443 h 6858000"/>
              <a:gd name="connsiteX99" fmla="*/ 258234 w 1349253"/>
              <a:gd name="connsiteY99" fmla="*/ 2261920 h 6858000"/>
              <a:gd name="connsiteX100" fmla="*/ 248121 w 1349253"/>
              <a:gd name="connsiteY100" fmla="*/ 2195378 h 6858000"/>
              <a:gd name="connsiteX101" fmla="*/ 232338 w 1349253"/>
              <a:gd name="connsiteY101" fmla="*/ 2155135 h 6858000"/>
              <a:gd name="connsiteX102" fmla="*/ 229796 w 1349253"/>
              <a:gd name="connsiteY102" fmla="*/ 2118008 h 6858000"/>
              <a:gd name="connsiteX103" fmla="*/ 230789 w 1349253"/>
              <a:gd name="connsiteY103" fmla="*/ 2050531 h 6858000"/>
              <a:gd name="connsiteX104" fmla="*/ 222595 w 1349253"/>
              <a:gd name="connsiteY104" fmla="*/ 1963269 h 6858000"/>
              <a:gd name="connsiteX105" fmla="*/ 203773 w 1349253"/>
              <a:gd name="connsiteY105" fmla="*/ 1906352 h 6858000"/>
              <a:gd name="connsiteX106" fmla="*/ 180330 w 1349253"/>
              <a:gd name="connsiteY106" fmla="*/ 1861531 h 6858000"/>
              <a:gd name="connsiteX107" fmla="*/ 134129 w 1349253"/>
              <a:gd name="connsiteY107" fmla="*/ 1732919 h 6858000"/>
              <a:gd name="connsiteX108" fmla="*/ 106440 w 1349253"/>
              <a:gd name="connsiteY108" fmla="*/ 1663540 h 6858000"/>
              <a:gd name="connsiteX109" fmla="*/ 105566 w 1349253"/>
              <a:gd name="connsiteY109" fmla="*/ 1615777 h 6858000"/>
              <a:gd name="connsiteX110" fmla="*/ 86361 w 1349253"/>
              <a:gd name="connsiteY110" fmla="*/ 1563678 h 6858000"/>
              <a:gd name="connsiteX111" fmla="*/ 99441 w 1349253"/>
              <a:gd name="connsiteY111" fmla="*/ 1519474 h 6858000"/>
              <a:gd name="connsiteX112" fmla="*/ 92183 w 1349253"/>
              <a:gd name="connsiteY112" fmla="*/ 1477995 h 6858000"/>
              <a:gd name="connsiteX113" fmla="*/ 78268 w 1349253"/>
              <a:gd name="connsiteY113" fmla="*/ 1373769 h 6858000"/>
              <a:gd name="connsiteX114" fmla="*/ 86575 w 1349253"/>
              <a:gd name="connsiteY114" fmla="*/ 1307086 h 6858000"/>
              <a:gd name="connsiteX115" fmla="*/ 87763 w 1349253"/>
              <a:gd name="connsiteY115" fmla="*/ 1189033 h 6858000"/>
              <a:gd name="connsiteX116" fmla="*/ 92448 w 1349253"/>
              <a:gd name="connsiteY116" fmla="*/ 1168288 h 6858000"/>
              <a:gd name="connsiteX117" fmla="*/ 84730 w 1349253"/>
              <a:gd name="connsiteY117" fmla="*/ 1142577 h 6858000"/>
              <a:gd name="connsiteX118" fmla="*/ 74036 w 1349253"/>
              <a:gd name="connsiteY118" fmla="*/ 1088484 h 6858000"/>
              <a:gd name="connsiteX119" fmla="*/ 62772 w 1349253"/>
              <a:gd name="connsiteY119" fmla="*/ 1016103 h 6858000"/>
              <a:gd name="connsiteX120" fmla="*/ 64228 w 1349253"/>
              <a:gd name="connsiteY120" fmla="*/ 954054 h 6858000"/>
              <a:gd name="connsiteX121" fmla="*/ 75144 w 1349253"/>
              <a:gd name="connsiteY121" fmla="*/ 921368 h 6858000"/>
              <a:gd name="connsiteX122" fmla="*/ 59093 w 1349253"/>
              <a:gd name="connsiteY122" fmla="*/ 896999 h 6858000"/>
              <a:gd name="connsiteX123" fmla="*/ 28501 w 1349253"/>
              <a:gd name="connsiteY123" fmla="*/ 821517 h 6858000"/>
              <a:gd name="connsiteX124" fmla="*/ 7451 w 1349253"/>
              <a:gd name="connsiteY124" fmla="*/ 751353 h 6858000"/>
              <a:gd name="connsiteX125" fmla="*/ 7009 w 1349253"/>
              <a:gd name="connsiteY125" fmla="*/ 721230 h 6858000"/>
              <a:gd name="connsiteX126" fmla="*/ 16141 w 1349253"/>
              <a:gd name="connsiteY126" fmla="*/ 619315 h 6858000"/>
              <a:gd name="connsiteX127" fmla="*/ 19 w 1349253"/>
              <a:gd name="connsiteY127" fmla="*/ 585934 h 6858000"/>
              <a:gd name="connsiteX128" fmla="*/ 7093 w 1349253"/>
              <a:gd name="connsiteY128" fmla="*/ 538948 h 6858000"/>
              <a:gd name="connsiteX129" fmla="*/ 11001 w 1349253"/>
              <a:gd name="connsiteY129" fmla="*/ 525163 h 6858000"/>
              <a:gd name="connsiteX130" fmla="*/ 37125 w 1349253"/>
              <a:gd name="connsiteY130" fmla="*/ 446567 h 6858000"/>
              <a:gd name="connsiteX131" fmla="*/ 36373 w 1349253"/>
              <a:gd name="connsiteY131" fmla="*/ 393828 h 6858000"/>
              <a:gd name="connsiteX132" fmla="*/ 36203 w 1349253"/>
              <a:gd name="connsiteY132" fmla="*/ 353137 h 6858000"/>
              <a:gd name="connsiteX133" fmla="*/ 41896 w 1349253"/>
              <a:gd name="connsiteY133" fmla="*/ 275771 h 6858000"/>
              <a:gd name="connsiteX134" fmla="*/ 58923 w 1349253"/>
              <a:gd name="connsiteY134" fmla="*/ 212860 h 6858000"/>
              <a:gd name="connsiteX135" fmla="*/ 50633 w 1349253"/>
              <a:gd name="connsiteY135" fmla="*/ 144983 h 6858000"/>
              <a:gd name="connsiteX136" fmla="*/ 62917 w 1349253"/>
              <a:gd name="connsiteY136" fmla="*/ 55288 h 6858000"/>
              <a:gd name="connsiteX137" fmla="*/ 22471 w 1349253"/>
              <a:gd name="connsiteY137"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51427 w 1349253"/>
              <a:gd name="connsiteY8" fmla="*/ 6636211 h 6858000"/>
              <a:gd name="connsiteX9" fmla="*/ 168871 w 1349253"/>
              <a:gd name="connsiteY9" fmla="*/ 6594177 h 6858000"/>
              <a:gd name="connsiteX10" fmla="*/ 182911 w 1349253"/>
              <a:gd name="connsiteY10" fmla="*/ 6557575 h 6858000"/>
              <a:gd name="connsiteX11" fmla="*/ 235868 w 1349253"/>
              <a:gd name="connsiteY11" fmla="*/ 6492130 h 6858000"/>
              <a:gd name="connsiteX12" fmla="*/ 251555 w 1349253"/>
              <a:gd name="connsiteY12" fmla="*/ 6431610 h 6858000"/>
              <a:gd name="connsiteX13" fmla="*/ 295260 w 1349253"/>
              <a:gd name="connsiteY13" fmla="*/ 6379786 h 6858000"/>
              <a:gd name="connsiteX14" fmla="*/ 278483 w 1349253"/>
              <a:gd name="connsiteY14" fmla="*/ 6334727 h 6858000"/>
              <a:gd name="connsiteX15" fmla="*/ 255898 w 1349253"/>
              <a:gd name="connsiteY15" fmla="*/ 6313295 h 6858000"/>
              <a:gd name="connsiteX16" fmla="*/ 263062 w 1349253"/>
              <a:gd name="connsiteY16" fmla="*/ 6280046 h 6858000"/>
              <a:gd name="connsiteX17" fmla="*/ 266061 w 1349253"/>
              <a:gd name="connsiteY17" fmla="*/ 6272987 h 6858000"/>
              <a:gd name="connsiteX18" fmla="*/ 272835 w 1349253"/>
              <a:gd name="connsiteY18" fmla="*/ 6252834 h 6858000"/>
              <a:gd name="connsiteX19" fmla="*/ 250827 w 1349253"/>
              <a:gd name="connsiteY19" fmla="*/ 6202459 h 6858000"/>
              <a:gd name="connsiteX20" fmla="*/ 249625 w 1349253"/>
              <a:gd name="connsiteY20" fmla="*/ 6153037 h 6858000"/>
              <a:gd name="connsiteX21" fmla="*/ 265040 w 1349253"/>
              <a:gd name="connsiteY21" fmla="*/ 6078132 h 6858000"/>
              <a:gd name="connsiteX22" fmla="*/ 252427 w 1349253"/>
              <a:gd name="connsiteY22" fmla="*/ 6028119 h 6858000"/>
              <a:gd name="connsiteX23" fmla="*/ 237656 w 1349253"/>
              <a:gd name="connsiteY23" fmla="*/ 5926735 h 6858000"/>
              <a:gd name="connsiteX24" fmla="*/ 287168 w 1349253"/>
              <a:gd name="connsiteY24" fmla="*/ 5712857 h 6858000"/>
              <a:gd name="connsiteX25" fmla="*/ 316966 w 1349253"/>
              <a:gd name="connsiteY25" fmla="*/ 5660491 h 6858000"/>
              <a:gd name="connsiteX26" fmla="*/ 326089 w 1349253"/>
              <a:gd name="connsiteY26" fmla="*/ 5563435 h 6858000"/>
              <a:gd name="connsiteX27" fmla="*/ 352965 w 1349253"/>
              <a:gd name="connsiteY27" fmla="*/ 5437125 h 6858000"/>
              <a:gd name="connsiteX28" fmla="*/ 366533 w 1349253"/>
              <a:gd name="connsiteY28" fmla="*/ 5396260 h 6858000"/>
              <a:gd name="connsiteX29" fmla="*/ 382514 w 1349253"/>
              <a:gd name="connsiteY29" fmla="*/ 5330009 h 6858000"/>
              <a:gd name="connsiteX30" fmla="*/ 416007 w 1349253"/>
              <a:gd name="connsiteY30" fmla="*/ 5273739 h 6858000"/>
              <a:gd name="connsiteX31" fmla="*/ 425606 w 1349253"/>
              <a:gd name="connsiteY31" fmla="*/ 5241779 h 6858000"/>
              <a:gd name="connsiteX32" fmla="*/ 436832 w 1349253"/>
              <a:gd name="connsiteY32" fmla="*/ 5225268 h 6858000"/>
              <a:gd name="connsiteX33" fmla="*/ 437852 w 1349253"/>
              <a:gd name="connsiteY33" fmla="*/ 5217684 h 6858000"/>
              <a:gd name="connsiteX34" fmla="*/ 445193 w 1349253"/>
              <a:gd name="connsiteY34" fmla="*/ 5193377 h 6858000"/>
              <a:gd name="connsiteX35" fmla="*/ 448496 w 1349253"/>
              <a:gd name="connsiteY35" fmla="*/ 5179288 h 6858000"/>
              <a:gd name="connsiteX36" fmla="*/ 449480 w 1349253"/>
              <a:gd name="connsiteY36" fmla="*/ 5173621 h 6858000"/>
              <a:gd name="connsiteX37" fmla="*/ 445114 w 1349253"/>
              <a:gd name="connsiteY37" fmla="*/ 5159961 h 6858000"/>
              <a:gd name="connsiteX38" fmla="*/ 451791 w 1349253"/>
              <a:gd name="connsiteY38" fmla="*/ 5144295 h 6858000"/>
              <a:gd name="connsiteX39" fmla="*/ 448724 w 1349253"/>
              <a:gd name="connsiteY39" fmla="*/ 5125185 h 6858000"/>
              <a:gd name="connsiteX40" fmla="*/ 455554 w 1349253"/>
              <a:gd name="connsiteY40" fmla="*/ 5121884 h 6858000"/>
              <a:gd name="connsiteX41" fmla="*/ 462590 w 1349253"/>
              <a:gd name="connsiteY41" fmla="*/ 5067850 h 6858000"/>
              <a:gd name="connsiteX42" fmla="*/ 465321 w 1349253"/>
              <a:gd name="connsiteY42" fmla="*/ 5060861 h 6858000"/>
              <a:gd name="connsiteX43" fmla="*/ 462025 w 1349253"/>
              <a:gd name="connsiteY43" fmla="*/ 5034192 h 6858000"/>
              <a:gd name="connsiteX44" fmla="*/ 463579 w 1349253"/>
              <a:gd name="connsiteY44" fmla="*/ 4993030 h 6858000"/>
              <a:gd name="connsiteX45" fmla="*/ 470488 w 1349253"/>
              <a:gd name="connsiteY45" fmla="*/ 4946844 h 6858000"/>
              <a:gd name="connsiteX46" fmla="*/ 466344 w 1349253"/>
              <a:gd name="connsiteY46" fmla="*/ 4932692 h 6858000"/>
              <a:gd name="connsiteX47" fmla="*/ 481747 w 1349253"/>
              <a:gd name="connsiteY47" fmla="*/ 4858827 h 6858000"/>
              <a:gd name="connsiteX48" fmla="*/ 487650 w 1349253"/>
              <a:gd name="connsiteY48" fmla="*/ 4821170 h 6858000"/>
              <a:gd name="connsiteX49" fmla="*/ 492383 w 1349253"/>
              <a:gd name="connsiteY49" fmla="*/ 4780965 h 6858000"/>
              <a:gd name="connsiteX50" fmla="*/ 493676 w 1349253"/>
              <a:gd name="connsiteY50" fmla="*/ 4750867 h 6858000"/>
              <a:gd name="connsiteX51" fmla="*/ 491483 w 1349253"/>
              <a:gd name="connsiteY51" fmla="*/ 4690749 h 6858000"/>
              <a:gd name="connsiteX52" fmla="*/ 486963 w 1349253"/>
              <a:gd name="connsiteY52" fmla="*/ 4584173 h 6858000"/>
              <a:gd name="connsiteX53" fmla="*/ 482046 w 1349253"/>
              <a:gd name="connsiteY53" fmla="*/ 4444346 h 6858000"/>
              <a:gd name="connsiteX54" fmla="*/ 478611 w 1349253"/>
              <a:gd name="connsiteY54" fmla="*/ 4375228 h 6858000"/>
              <a:gd name="connsiteX55" fmla="*/ 459264 w 1349253"/>
              <a:gd name="connsiteY55" fmla="*/ 4214165 h 6858000"/>
              <a:gd name="connsiteX56" fmla="*/ 463337 w 1349253"/>
              <a:gd name="connsiteY56" fmla="*/ 4090296 h 6858000"/>
              <a:gd name="connsiteX57" fmla="*/ 448593 w 1349253"/>
              <a:gd name="connsiteY57" fmla="*/ 4033999 h 6858000"/>
              <a:gd name="connsiteX58" fmla="*/ 449742 w 1349253"/>
              <a:gd name="connsiteY58" fmla="*/ 4031933 h 6858000"/>
              <a:gd name="connsiteX59" fmla="*/ 448318 w 1349253"/>
              <a:gd name="connsiteY59" fmla="*/ 4013953 h 6858000"/>
              <a:gd name="connsiteX60" fmla="*/ 434613 w 1349253"/>
              <a:gd name="connsiteY60" fmla="*/ 3974753 h 6858000"/>
              <a:gd name="connsiteX61" fmla="*/ 436211 w 1349253"/>
              <a:gd name="connsiteY61" fmla="*/ 3969950 h 6858000"/>
              <a:gd name="connsiteX62" fmla="*/ 429633 w 1349253"/>
              <a:gd name="connsiteY62" fmla="*/ 3933779 h 6858000"/>
              <a:gd name="connsiteX63" fmla="*/ 430964 w 1349253"/>
              <a:gd name="connsiteY63" fmla="*/ 3933093 h 6858000"/>
              <a:gd name="connsiteX64" fmla="*/ 435318 w 1349253"/>
              <a:gd name="connsiteY64" fmla="*/ 3922082 h 6858000"/>
              <a:gd name="connsiteX65" fmla="*/ 440396 w 1349253"/>
              <a:gd name="connsiteY65" fmla="*/ 3901461 h 6858000"/>
              <a:gd name="connsiteX66" fmla="*/ 462990 w 1349253"/>
              <a:gd name="connsiteY66" fmla="*/ 3813873 h 6858000"/>
              <a:gd name="connsiteX67" fmla="*/ 462415 w 1349253"/>
              <a:gd name="connsiteY67" fmla="*/ 3806161 h 6858000"/>
              <a:gd name="connsiteX68" fmla="*/ 462722 w 1349253"/>
              <a:gd name="connsiteY68" fmla="*/ 3805957 h 6858000"/>
              <a:gd name="connsiteX69" fmla="*/ 462749 w 1349253"/>
              <a:gd name="connsiteY69" fmla="*/ 3797724 h 6858000"/>
              <a:gd name="connsiteX70" fmla="*/ 461364 w 1349253"/>
              <a:gd name="connsiteY70" fmla="*/ 3792098 h 6858000"/>
              <a:gd name="connsiteX71" fmla="*/ 460248 w 1349253"/>
              <a:gd name="connsiteY71" fmla="*/ 3777135 h 6858000"/>
              <a:gd name="connsiteX72" fmla="*/ 461981 w 1349253"/>
              <a:gd name="connsiteY72" fmla="*/ 3771656 h 6858000"/>
              <a:gd name="connsiteX73" fmla="*/ 465724 w 1349253"/>
              <a:gd name="connsiteY73" fmla="*/ 3769007 h 6858000"/>
              <a:gd name="connsiteX74" fmla="*/ 465190 w 1349253"/>
              <a:gd name="connsiteY74" fmla="*/ 3767709 h 6858000"/>
              <a:gd name="connsiteX75" fmla="*/ 473886 w 1349253"/>
              <a:gd name="connsiteY75" fmla="*/ 3738082 h 6858000"/>
              <a:gd name="connsiteX76" fmla="*/ 481232 w 1349253"/>
              <a:gd name="connsiteY76" fmla="*/ 3673397 h 6858000"/>
              <a:gd name="connsiteX77" fmla="*/ 480528 w 1349253"/>
              <a:gd name="connsiteY77" fmla="*/ 3637109 h 6858000"/>
              <a:gd name="connsiteX78" fmla="*/ 483971 w 1349253"/>
              <a:gd name="connsiteY78" fmla="*/ 3536883 h 6858000"/>
              <a:gd name="connsiteX79" fmla="*/ 491509 w 1349253"/>
              <a:gd name="connsiteY79" fmla="*/ 3435652 h 6858000"/>
              <a:gd name="connsiteX80" fmla="*/ 493180 w 1349253"/>
              <a:gd name="connsiteY80" fmla="*/ 3307769 h 6858000"/>
              <a:gd name="connsiteX81" fmla="*/ 510743 w 1349253"/>
              <a:gd name="connsiteY81" fmla="*/ 3250522 h 6858000"/>
              <a:gd name="connsiteX82" fmla="*/ 511168 w 1349253"/>
              <a:gd name="connsiteY82" fmla="*/ 3229163 h 6858000"/>
              <a:gd name="connsiteX83" fmla="*/ 512991 w 1349253"/>
              <a:gd name="connsiteY83" fmla="*/ 3217217 h 6858000"/>
              <a:gd name="connsiteX84" fmla="*/ 499826 w 1349253"/>
              <a:gd name="connsiteY84" fmla="*/ 3183755 h 6858000"/>
              <a:gd name="connsiteX85" fmla="*/ 500327 w 1349253"/>
              <a:gd name="connsiteY85" fmla="*/ 3178642 h 6858000"/>
              <a:gd name="connsiteX86" fmla="*/ 487927 w 1349253"/>
              <a:gd name="connsiteY86" fmla="*/ 3158586 h 6858000"/>
              <a:gd name="connsiteX87" fmla="*/ 473112 w 1349253"/>
              <a:gd name="connsiteY87" fmla="*/ 3129034 h 6858000"/>
              <a:gd name="connsiteX88" fmla="*/ 473777 w 1349253"/>
              <a:gd name="connsiteY88" fmla="*/ 3126682 h 6858000"/>
              <a:gd name="connsiteX89" fmla="*/ 464645 w 1349253"/>
              <a:gd name="connsiteY89" fmla="*/ 3114519 h 6858000"/>
              <a:gd name="connsiteX90" fmla="*/ 451254 w 1349253"/>
              <a:gd name="connsiteY90" fmla="*/ 3106272 h 6858000"/>
              <a:gd name="connsiteX91" fmla="*/ 423984 w 1349253"/>
              <a:gd name="connsiteY91" fmla="*/ 2958185 h 6858000"/>
              <a:gd name="connsiteX92" fmla="*/ 366598 w 1349253"/>
              <a:gd name="connsiteY92" fmla="*/ 2762989 h 6858000"/>
              <a:gd name="connsiteX93" fmla="*/ 315516 w 1349253"/>
              <a:gd name="connsiteY93" fmla="*/ 2554718 h 6858000"/>
              <a:gd name="connsiteX94" fmla="*/ 295610 w 1349253"/>
              <a:gd name="connsiteY94" fmla="*/ 2485734 h 6858000"/>
              <a:gd name="connsiteX95" fmla="*/ 286333 w 1349253"/>
              <a:gd name="connsiteY95" fmla="*/ 2447068 h 6858000"/>
              <a:gd name="connsiteX96" fmla="*/ 273294 w 1349253"/>
              <a:gd name="connsiteY96" fmla="*/ 2425819 h 6858000"/>
              <a:gd name="connsiteX97" fmla="*/ 279293 w 1349253"/>
              <a:gd name="connsiteY97" fmla="*/ 2402874 h 6858000"/>
              <a:gd name="connsiteX98" fmla="*/ 281905 w 1349253"/>
              <a:gd name="connsiteY98" fmla="*/ 2381443 h 6858000"/>
              <a:gd name="connsiteX99" fmla="*/ 258234 w 1349253"/>
              <a:gd name="connsiteY99" fmla="*/ 2261920 h 6858000"/>
              <a:gd name="connsiteX100" fmla="*/ 248121 w 1349253"/>
              <a:gd name="connsiteY100" fmla="*/ 2195378 h 6858000"/>
              <a:gd name="connsiteX101" fmla="*/ 232338 w 1349253"/>
              <a:gd name="connsiteY101" fmla="*/ 2155135 h 6858000"/>
              <a:gd name="connsiteX102" fmla="*/ 229796 w 1349253"/>
              <a:gd name="connsiteY102" fmla="*/ 2118008 h 6858000"/>
              <a:gd name="connsiteX103" fmla="*/ 230789 w 1349253"/>
              <a:gd name="connsiteY103" fmla="*/ 2050531 h 6858000"/>
              <a:gd name="connsiteX104" fmla="*/ 222595 w 1349253"/>
              <a:gd name="connsiteY104" fmla="*/ 1963269 h 6858000"/>
              <a:gd name="connsiteX105" fmla="*/ 203773 w 1349253"/>
              <a:gd name="connsiteY105" fmla="*/ 1906352 h 6858000"/>
              <a:gd name="connsiteX106" fmla="*/ 180330 w 1349253"/>
              <a:gd name="connsiteY106" fmla="*/ 1861531 h 6858000"/>
              <a:gd name="connsiteX107" fmla="*/ 134129 w 1349253"/>
              <a:gd name="connsiteY107" fmla="*/ 1732919 h 6858000"/>
              <a:gd name="connsiteX108" fmla="*/ 106440 w 1349253"/>
              <a:gd name="connsiteY108" fmla="*/ 1663540 h 6858000"/>
              <a:gd name="connsiteX109" fmla="*/ 105566 w 1349253"/>
              <a:gd name="connsiteY109" fmla="*/ 1615777 h 6858000"/>
              <a:gd name="connsiteX110" fmla="*/ 86361 w 1349253"/>
              <a:gd name="connsiteY110" fmla="*/ 1563678 h 6858000"/>
              <a:gd name="connsiteX111" fmla="*/ 92183 w 1349253"/>
              <a:gd name="connsiteY111" fmla="*/ 1477995 h 6858000"/>
              <a:gd name="connsiteX112" fmla="*/ 78268 w 1349253"/>
              <a:gd name="connsiteY112" fmla="*/ 1373769 h 6858000"/>
              <a:gd name="connsiteX113" fmla="*/ 86575 w 1349253"/>
              <a:gd name="connsiteY113" fmla="*/ 1307086 h 6858000"/>
              <a:gd name="connsiteX114" fmla="*/ 87763 w 1349253"/>
              <a:gd name="connsiteY114" fmla="*/ 1189033 h 6858000"/>
              <a:gd name="connsiteX115" fmla="*/ 92448 w 1349253"/>
              <a:gd name="connsiteY115" fmla="*/ 1168288 h 6858000"/>
              <a:gd name="connsiteX116" fmla="*/ 84730 w 1349253"/>
              <a:gd name="connsiteY116" fmla="*/ 1142577 h 6858000"/>
              <a:gd name="connsiteX117" fmla="*/ 74036 w 1349253"/>
              <a:gd name="connsiteY117" fmla="*/ 1088484 h 6858000"/>
              <a:gd name="connsiteX118" fmla="*/ 62772 w 1349253"/>
              <a:gd name="connsiteY118" fmla="*/ 1016103 h 6858000"/>
              <a:gd name="connsiteX119" fmla="*/ 64228 w 1349253"/>
              <a:gd name="connsiteY119" fmla="*/ 954054 h 6858000"/>
              <a:gd name="connsiteX120" fmla="*/ 75144 w 1349253"/>
              <a:gd name="connsiteY120" fmla="*/ 921368 h 6858000"/>
              <a:gd name="connsiteX121" fmla="*/ 59093 w 1349253"/>
              <a:gd name="connsiteY121" fmla="*/ 896999 h 6858000"/>
              <a:gd name="connsiteX122" fmla="*/ 28501 w 1349253"/>
              <a:gd name="connsiteY122" fmla="*/ 821517 h 6858000"/>
              <a:gd name="connsiteX123" fmla="*/ 7451 w 1349253"/>
              <a:gd name="connsiteY123" fmla="*/ 751353 h 6858000"/>
              <a:gd name="connsiteX124" fmla="*/ 7009 w 1349253"/>
              <a:gd name="connsiteY124" fmla="*/ 721230 h 6858000"/>
              <a:gd name="connsiteX125" fmla="*/ 16141 w 1349253"/>
              <a:gd name="connsiteY125" fmla="*/ 619315 h 6858000"/>
              <a:gd name="connsiteX126" fmla="*/ 19 w 1349253"/>
              <a:gd name="connsiteY126" fmla="*/ 585934 h 6858000"/>
              <a:gd name="connsiteX127" fmla="*/ 7093 w 1349253"/>
              <a:gd name="connsiteY127" fmla="*/ 538948 h 6858000"/>
              <a:gd name="connsiteX128" fmla="*/ 11001 w 1349253"/>
              <a:gd name="connsiteY128" fmla="*/ 525163 h 6858000"/>
              <a:gd name="connsiteX129" fmla="*/ 37125 w 1349253"/>
              <a:gd name="connsiteY129" fmla="*/ 446567 h 6858000"/>
              <a:gd name="connsiteX130" fmla="*/ 36373 w 1349253"/>
              <a:gd name="connsiteY130" fmla="*/ 393828 h 6858000"/>
              <a:gd name="connsiteX131" fmla="*/ 36203 w 1349253"/>
              <a:gd name="connsiteY131" fmla="*/ 353137 h 6858000"/>
              <a:gd name="connsiteX132" fmla="*/ 41896 w 1349253"/>
              <a:gd name="connsiteY132" fmla="*/ 275771 h 6858000"/>
              <a:gd name="connsiteX133" fmla="*/ 58923 w 1349253"/>
              <a:gd name="connsiteY133" fmla="*/ 212860 h 6858000"/>
              <a:gd name="connsiteX134" fmla="*/ 50633 w 1349253"/>
              <a:gd name="connsiteY134" fmla="*/ 144983 h 6858000"/>
              <a:gd name="connsiteX135" fmla="*/ 62917 w 1349253"/>
              <a:gd name="connsiteY135" fmla="*/ 55288 h 6858000"/>
              <a:gd name="connsiteX136" fmla="*/ 22471 w 1349253"/>
              <a:gd name="connsiteY136"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51427 w 1349253"/>
              <a:gd name="connsiteY8" fmla="*/ 6636211 h 6858000"/>
              <a:gd name="connsiteX9" fmla="*/ 168871 w 1349253"/>
              <a:gd name="connsiteY9" fmla="*/ 6594177 h 6858000"/>
              <a:gd name="connsiteX10" fmla="*/ 182911 w 1349253"/>
              <a:gd name="connsiteY10" fmla="*/ 6557575 h 6858000"/>
              <a:gd name="connsiteX11" fmla="*/ 235868 w 1349253"/>
              <a:gd name="connsiteY11" fmla="*/ 6492130 h 6858000"/>
              <a:gd name="connsiteX12" fmla="*/ 251555 w 1349253"/>
              <a:gd name="connsiteY12" fmla="*/ 6431610 h 6858000"/>
              <a:gd name="connsiteX13" fmla="*/ 295260 w 1349253"/>
              <a:gd name="connsiteY13" fmla="*/ 6379786 h 6858000"/>
              <a:gd name="connsiteX14" fmla="*/ 278483 w 1349253"/>
              <a:gd name="connsiteY14" fmla="*/ 6334727 h 6858000"/>
              <a:gd name="connsiteX15" fmla="*/ 255898 w 1349253"/>
              <a:gd name="connsiteY15" fmla="*/ 6313295 h 6858000"/>
              <a:gd name="connsiteX16" fmla="*/ 263062 w 1349253"/>
              <a:gd name="connsiteY16" fmla="*/ 6280046 h 6858000"/>
              <a:gd name="connsiteX17" fmla="*/ 266061 w 1349253"/>
              <a:gd name="connsiteY17" fmla="*/ 6272987 h 6858000"/>
              <a:gd name="connsiteX18" fmla="*/ 272835 w 1349253"/>
              <a:gd name="connsiteY18" fmla="*/ 6252834 h 6858000"/>
              <a:gd name="connsiteX19" fmla="*/ 250827 w 1349253"/>
              <a:gd name="connsiteY19" fmla="*/ 6202459 h 6858000"/>
              <a:gd name="connsiteX20" fmla="*/ 249625 w 1349253"/>
              <a:gd name="connsiteY20" fmla="*/ 6153037 h 6858000"/>
              <a:gd name="connsiteX21" fmla="*/ 265040 w 1349253"/>
              <a:gd name="connsiteY21" fmla="*/ 6078132 h 6858000"/>
              <a:gd name="connsiteX22" fmla="*/ 252427 w 1349253"/>
              <a:gd name="connsiteY22" fmla="*/ 6028119 h 6858000"/>
              <a:gd name="connsiteX23" fmla="*/ 237656 w 1349253"/>
              <a:gd name="connsiteY23" fmla="*/ 5926735 h 6858000"/>
              <a:gd name="connsiteX24" fmla="*/ 287168 w 1349253"/>
              <a:gd name="connsiteY24" fmla="*/ 5712857 h 6858000"/>
              <a:gd name="connsiteX25" fmla="*/ 316966 w 1349253"/>
              <a:gd name="connsiteY25" fmla="*/ 5660491 h 6858000"/>
              <a:gd name="connsiteX26" fmla="*/ 326089 w 1349253"/>
              <a:gd name="connsiteY26" fmla="*/ 5563435 h 6858000"/>
              <a:gd name="connsiteX27" fmla="*/ 352965 w 1349253"/>
              <a:gd name="connsiteY27" fmla="*/ 5437125 h 6858000"/>
              <a:gd name="connsiteX28" fmla="*/ 366533 w 1349253"/>
              <a:gd name="connsiteY28" fmla="*/ 5396260 h 6858000"/>
              <a:gd name="connsiteX29" fmla="*/ 382514 w 1349253"/>
              <a:gd name="connsiteY29" fmla="*/ 5330009 h 6858000"/>
              <a:gd name="connsiteX30" fmla="*/ 416007 w 1349253"/>
              <a:gd name="connsiteY30" fmla="*/ 5273739 h 6858000"/>
              <a:gd name="connsiteX31" fmla="*/ 425606 w 1349253"/>
              <a:gd name="connsiteY31" fmla="*/ 5241779 h 6858000"/>
              <a:gd name="connsiteX32" fmla="*/ 436832 w 1349253"/>
              <a:gd name="connsiteY32" fmla="*/ 5225268 h 6858000"/>
              <a:gd name="connsiteX33" fmla="*/ 437852 w 1349253"/>
              <a:gd name="connsiteY33" fmla="*/ 5217684 h 6858000"/>
              <a:gd name="connsiteX34" fmla="*/ 445193 w 1349253"/>
              <a:gd name="connsiteY34" fmla="*/ 5193377 h 6858000"/>
              <a:gd name="connsiteX35" fmla="*/ 448496 w 1349253"/>
              <a:gd name="connsiteY35" fmla="*/ 5179288 h 6858000"/>
              <a:gd name="connsiteX36" fmla="*/ 449480 w 1349253"/>
              <a:gd name="connsiteY36" fmla="*/ 5173621 h 6858000"/>
              <a:gd name="connsiteX37" fmla="*/ 445114 w 1349253"/>
              <a:gd name="connsiteY37" fmla="*/ 5159961 h 6858000"/>
              <a:gd name="connsiteX38" fmla="*/ 451791 w 1349253"/>
              <a:gd name="connsiteY38" fmla="*/ 5144295 h 6858000"/>
              <a:gd name="connsiteX39" fmla="*/ 448724 w 1349253"/>
              <a:gd name="connsiteY39" fmla="*/ 5125185 h 6858000"/>
              <a:gd name="connsiteX40" fmla="*/ 455554 w 1349253"/>
              <a:gd name="connsiteY40" fmla="*/ 5121884 h 6858000"/>
              <a:gd name="connsiteX41" fmla="*/ 462590 w 1349253"/>
              <a:gd name="connsiteY41" fmla="*/ 5067850 h 6858000"/>
              <a:gd name="connsiteX42" fmla="*/ 465321 w 1349253"/>
              <a:gd name="connsiteY42" fmla="*/ 5060861 h 6858000"/>
              <a:gd name="connsiteX43" fmla="*/ 462025 w 1349253"/>
              <a:gd name="connsiteY43" fmla="*/ 5034192 h 6858000"/>
              <a:gd name="connsiteX44" fmla="*/ 463579 w 1349253"/>
              <a:gd name="connsiteY44" fmla="*/ 4993030 h 6858000"/>
              <a:gd name="connsiteX45" fmla="*/ 470488 w 1349253"/>
              <a:gd name="connsiteY45" fmla="*/ 4946844 h 6858000"/>
              <a:gd name="connsiteX46" fmla="*/ 466344 w 1349253"/>
              <a:gd name="connsiteY46" fmla="*/ 4932692 h 6858000"/>
              <a:gd name="connsiteX47" fmla="*/ 481747 w 1349253"/>
              <a:gd name="connsiteY47" fmla="*/ 4858827 h 6858000"/>
              <a:gd name="connsiteX48" fmla="*/ 487650 w 1349253"/>
              <a:gd name="connsiteY48" fmla="*/ 4821170 h 6858000"/>
              <a:gd name="connsiteX49" fmla="*/ 492383 w 1349253"/>
              <a:gd name="connsiteY49" fmla="*/ 4780965 h 6858000"/>
              <a:gd name="connsiteX50" fmla="*/ 493676 w 1349253"/>
              <a:gd name="connsiteY50" fmla="*/ 4750867 h 6858000"/>
              <a:gd name="connsiteX51" fmla="*/ 491483 w 1349253"/>
              <a:gd name="connsiteY51" fmla="*/ 4690749 h 6858000"/>
              <a:gd name="connsiteX52" fmla="*/ 486963 w 1349253"/>
              <a:gd name="connsiteY52" fmla="*/ 4584173 h 6858000"/>
              <a:gd name="connsiteX53" fmla="*/ 482046 w 1349253"/>
              <a:gd name="connsiteY53" fmla="*/ 4444346 h 6858000"/>
              <a:gd name="connsiteX54" fmla="*/ 478611 w 1349253"/>
              <a:gd name="connsiteY54" fmla="*/ 4375228 h 6858000"/>
              <a:gd name="connsiteX55" fmla="*/ 459264 w 1349253"/>
              <a:gd name="connsiteY55" fmla="*/ 4214165 h 6858000"/>
              <a:gd name="connsiteX56" fmla="*/ 463337 w 1349253"/>
              <a:gd name="connsiteY56" fmla="*/ 4090296 h 6858000"/>
              <a:gd name="connsiteX57" fmla="*/ 448593 w 1349253"/>
              <a:gd name="connsiteY57" fmla="*/ 4033999 h 6858000"/>
              <a:gd name="connsiteX58" fmla="*/ 449742 w 1349253"/>
              <a:gd name="connsiteY58" fmla="*/ 4031933 h 6858000"/>
              <a:gd name="connsiteX59" fmla="*/ 448318 w 1349253"/>
              <a:gd name="connsiteY59" fmla="*/ 4013953 h 6858000"/>
              <a:gd name="connsiteX60" fmla="*/ 434613 w 1349253"/>
              <a:gd name="connsiteY60" fmla="*/ 3974753 h 6858000"/>
              <a:gd name="connsiteX61" fmla="*/ 436211 w 1349253"/>
              <a:gd name="connsiteY61" fmla="*/ 3969950 h 6858000"/>
              <a:gd name="connsiteX62" fmla="*/ 429633 w 1349253"/>
              <a:gd name="connsiteY62" fmla="*/ 3933779 h 6858000"/>
              <a:gd name="connsiteX63" fmla="*/ 430964 w 1349253"/>
              <a:gd name="connsiteY63" fmla="*/ 3933093 h 6858000"/>
              <a:gd name="connsiteX64" fmla="*/ 435318 w 1349253"/>
              <a:gd name="connsiteY64" fmla="*/ 3922082 h 6858000"/>
              <a:gd name="connsiteX65" fmla="*/ 440396 w 1349253"/>
              <a:gd name="connsiteY65" fmla="*/ 3901461 h 6858000"/>
              <a:gd name="connsiteX66" fmla="*/ 462990 w 1349253"/>
              <a:gd name="connsiteY66" fmla="*/ 3813873 h 6858000"/>
              <a:gd name="connsiteX67" fmla="*/ 462415 w 1349253"/>
              <a:gd name="connsiteY67" fmla="*/ 3806161 h 6858000"/>
              <a:gd name="connsiteX68" fmla="*/ 462722 w 1349253"/>
              <a:gd name="connsiteY68" fmla="*/ 3805957 h 6858000"/>
              <a:gd name="connsiteX69" fmla="*/ 462749 w 1349253"/>
              <a:gd name="connsiteY69" fmla="*/ 3797724 h 6858000"/>
              <a:gd name="connsiteX70" fmla="*/ 461364 w 1349253"/>
              <a:gd name="connsiteY70" fmla="*/ 3792098 h 6858000"/>
              <a:gd name="connsiteX71" fmla="*/ 460248 w 1349253"/>
              <a:gd name="connsiteY71" fmla="*/ 3777135 h 6858000"/>
              <a:gd name="connsiteX72" fmla="*/ 461981 w 1349253"/>
              <a:gd name="connsiteY72" fmla="*/ 3771656 h 6858000"/>
              <a:gd name="connsiteX73" fmla="*/ 465724 w 1349253"/>
              <a:gd name="connsiteY73" fmla="*/ 3769007 h 6858000"/>
              <a:gd name="connsiteX74" fmla="*/ 465190 w 1349253"/>
              <a:gd name="connsiteY74" fmla="*/ 3767709 h 6858000"/>
              <a:gd name="connsiteX75" fmla="*/ 473886 w 1349253"/>
              <a:gd name="connsiteY75" fmla="*/ 3738082 h 6858000"/>
              <a:gd name="connsiteX76" fmla="*/ 481232 w 1349253"/>
              <a:gd name="connsiteY76" fmla="*/ 3673397 h 6858000"/>
              <a:gd name="connsiteX77" fmla="*/ 480528 w 1349253"/>
              <a:gd name="connsiteY77" fmla="*/ 3637109 h 6858000"/>
              <a:gd name="connsiteX78" fmla="*/ 483971 w 1349253"/>
              <a:gd name="connsiteY78" fmla="*/ 3536883 h 6858000"/>
              <a:gd name="connsiteX79" fmla="*/ 491509 w 1349253"/>
              <a:gd name="connsiteY79" fmla="*/ 3435652 h 6858000"/>
              <a:gd name="connsiteX80" fmla="*/ 493180 w 1349253"/>
              <a:gd name="connsiteY80" fmla="*/ 3307769 h 6858000"/>
              <a:gd name="connsiteX81" fmla="*/ 510743 w 1349253"/>
              <a:gd name="connsiteY81" fmla="*/ 3250522 h 6858000"/>
              <a:gd name="connsiteX82" fmla="*/ 511168 w 1349253"/>
              <a:gd name="connsiteY82" fmla="*/ 3229163 h 6858000"/>
              <a:gd name="connsiteX83" fmla="*/ 512991 w 1349253"/>
              <a:gd name="connsiteY83" fmla="*/ 3217217 h 6858000"/>
              <a:gd name="connsiteX84" fmla="*/ 499826 w 1349253"/>
              <a:gd name="connsiteY84" fmla="*/ 3183755 h 6858000"/>
              <a:gd name="connsiteX85" fmla="*/ 500327 w 1349253"/>
              <a:gd name="connsiteY85" fmla="*/ 3178642 h 6858000"/>
              <a:gd name="connsiteX86" fmla="*/ 487927 w 1349253"/>
              <a:gd name="connsiteY86" fmla="*/ 3158586 h 6858000"/>
              <a:gd name="connsiteX87" fmla="*/ 473112 w 1349253"/>
              <a:gd name="connsiteY87" fmla="*/ 3129034 h 6858000"/>
              <a:gd name="connsiteX88" fmla="*/ 473777 w 1349253"/>
              <a:gd name="connsiteY88" fmla="*/ 3126682 h 6858000"/>
              <a:gd name="connsiteX89" fmla="*/ 464645 w 1349253"/>
              <a:gd name="connsiteY89" fmla="*/ 3114519 h 6858000"/>
              <a:gd name="connsiteX90" fmla="*/ 451254 w 1349253"/>
              <a:gd name="connsiteY90" fmla="*/ 3106272 h 6858000"/>
              <a:gd name="connsiteX91" fmla="*/ 423984 w 1349253"/>
              <a:gd name="connsiteY91" fmla="*/ 2958185 h 6858000"/>
              <a:gd name="connsiteX92" fmla="*/ 366598 w 1349253"/>
              <a:gd name="connsiteY92" fmla="*/ 2762989 h 6858000"/>
              <a:gd name="connsiteX93" fmla="*/ 315516 w 1349253"/>
              <a:gd name="connsiteY93" fmla="*/ 2554718 h 6858000"/>
              <a:gd name="connsiteX94" fmla="*/ 286333 w 1349253"/>
              <a:gd name="connsiteY94" fmla="*/ 2447068 h 6858000"/>
              <a:gd name="connsiteX95" fmla="*/ 273294 w 1349253"/>
              <a:gd name="connsiteY95" fmla="*/ 2425819 h 6858000"/>
              <a:gd name="connsiteX96" fmla="*/ 279293 w 1349253"/>
              <a:gd name="connsiteY96" fmla="*/ 2402874 h 6858000"/>
              <a:gd name="connsiteX97" fmla="*/ 281905 w 1349253"/>
              <a:gd name="connsiteY97" fmla="*/ 2381443 h 6858000"/>
              <a:gd name="connsiteX98" fmla="*/ 258234 w 1349253"/>
              <a:gd name="connsiteY98" fmla="*/ 2261920 h 6858000"/>
              <a:gd name="connsiteX99" fmla="*/ 248121 w 1349253"/>
              <a:gd name="connsiteY99" fmla="*/ 2195378 h 6858000"/>
              <a:gd name="connsiteX100" fmla="*/ 232338 w 1349253"/>
              <a:gd name="connsiteY100" fmla="*/ 2155135 h 6858000"/>
              <a:gd name="connsiteX101" fmla="*/ 229796 w 1349253"/>
              <a:gd name="connsiteY101" fmla="*/ 2118008 h 6858000"/>
              <a:gd name="connsiteX102" fmla="*/ 230789 w 1349253"/>
              <a:gd name="connsiteY102" fmla="*/ 2050531 h 6858000"/>
              <a:gd name="connsiteX103" fmla="*/ 222595 w 1349253"/>
              <a:gd name="connsiteY103" fmla="*/ 1963269 h 6858000"/>
              <a:gd name="connsiteX104" fmla="*/ 203773 w 1349253"/>
              <a:gd name="connsiteY104" fmla="*/ 1906352 h 6858000"/>
              <a:gd name="connsiteX105" fmla="*/ 180330 w 1349253"/>
              <a:gd name="connsiteY105" fmla="*/ 1861531 h 6858000"/>
              <a:gd name="connsiteX106" fmla="*/ 134129 w 1349253"/>
              <a:gd name="connsiteY106" fmla="*/ 1732919 h 6858000"/>
              <a:gd name="connsiteX107" fmla="*/ 106440 w 1349253"/>
              <a:gd name="connsiteY107" fmla="*/ 1663540 h 6858000"/>
              <a:gd name="connsiteX108" fmla="*/ 105566 w 1349253"/>
              <a:gd name="connsiteY108" fmla="*/ 1615777 h 6858000"/>
              <a:gd name="connsiteX109" fmla="*/ 86361 w 1349253"/>
              <a:gd name="connsiteY109" fmla="*/ 1563678 h 6858000"/>
              <a:gd name="connsiteX110" fmla="*/ 92183 w 1349253"/>
              <a:gd name="connsiteY110" fmla="*/ 1477995 h 6858000"/>
              <a:gd name="connsiteX111" fmla="*/ 78268 w 1349253"/>
              <a:gd name="connsiteY111" fmla="*/ 1373769 h 6858000"/>
              <a:gd name="connsiteX112" fmla="*/ 86575 w 1349253"/>
              <a:gd name="connsiteY112" fmla="*/ 1307086 h 6858000"/>
              <a:gd name="connsiteX113" fmla="*/ 87763 w 1349253"/>
              <a:gd name="connsiteY113" fmla="*/ 1189033 h 6858000"/>
              <a:gd name="connsiteX114" fmla="*/ 92448 w 1349253"/>
              <a:gd name="connsiteY114" fmla="*/ 1168288 h 6858000"/>
              <a:gd name="connsiteX115" fmla="*/ 84730 w 1349253"/>
              <a:gd name="connsiteY115" fmla="*/ 1142577 h 6858000"/>
              <a:gd name="connsiteX116" fmla="*/ 74036 w 1349253"/>
              <a:gd name="connsiteY116" fmla="*/ 1088484 h 6858000"/>
              <a:gd name="connsiteX117" fmla="*/ 62772 w 1349253"/>
              <a:gd name="connsiteY117" fmla="*/ 1016103 h 6858000"/>
              <a:gd name="connsiteX118" fmla="*/ 64228 w 1349253"/>
              <a:gd name="connsiteY118" fmla="*/ 954054 h 6858000"/>
              <a:gd name="connsiteX119" fmla="*/ 75144 w 1349253"/>
              <a:gd name="connsiteY119" fmla="*/ 921368 h 6858000"/>
              <a:gd name="connsiteX120" fmla="*/ 59093 w 1349253"/>
              <a:gd name="connsiteY120" fmla="*/ 896999 h 6858000"/>
              <a:gd name="connsiteX121" fmla="*/ 28501 w 1349253"/>
              <a:gd name="connsiteY121" fmla="*/ 821517 h 6858000"/>
              <a:gd name="connsiteX122" fmla="*/ 7451 w 1349253"/>
              <a:gd name="connsiteY122" fmla="*/ 751353 h 6858000"/>
              <a:gd name="connsiteX123" fmla="*/ 7009 w 1349253"/>
              <a:gd name="connsiteY123" fmla="*/ 721230 h 6858000"/>
              <a:gd name="connsiteX124" fmla="*/ 16141 w 1349253"/>
              <a:gd name="connsiteY124" fmla="*/ 619315 h 6858000"/>
              <a:gd name="connsiteX125" fmla="*/ 19 w 1349253"/>
              <a:gd name="connsiteY125" fmla="*/ 585934 h 6858000"/>
              <a:gd name="connsiteX126" fmla="*/ 7093 w 1349253"/>
              <a:gd name="connsiteY126" fmla="*/ 538948 h 6858000"/>
              <a:gd name="connsiteX127" fmla="*/ 11001 w 1349253"/>
              <a:gd name="connsiteY127" fmla="*/ 525163 h 6858000"/>
              <a:gd name="connsiteX128" fmla="*/ 37125 w 1349253"/>
              <a:gd name="connsiteY128" fmla="*/ 446567 h 6858000"/>
              <a:gd name="connsiteX129" fmla="*/ 36373 w 1349253"/>
              <a:gd name="connsiteY129" fmla="*/ 393828 h 6858000"/>
              <a:gd name="connsiteX130" fmla="*/ 36203 w 1349253"/>
              <a:gd name="connsiteY130" fmla="*/ 353137 h 6858000"/>
              <a:gd name="connsiteX131" fmla="*/ 41896 w 1349253"/>
              <a:gd name="connsiteY131" fmla="*/ 275771 h 6858000"/>
              <a:gd name="connsiteX132" fmla="*/ 58923 w 1349253"/>
              <a:gd name="connsiteY132" fmla="*/ 212860 h 6858000"/>
              <a:gd name="connsiteX133" fmla="*/ 50633 w 1349253"/>
              <a:gd name="connsiteY133" fmla="*/ 144983 h 6858000"/>
              <a:gd name="connsiteX134" fmla="*/ 62917 w 1349253"/>
              <a:gd name="connsiteY134" fmla="*/ 55288 h 6858000"/>
              <a:gd name="connsiteX135" fmla="*/ 22471 w 1349253"/>
              <a:gd name="connsiteY135"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51427 w 1349253"/>
              <a:gd name="connsiteY8" fmla="*/ 6636211 h 6858000"/>
              <a:gd name="connsiteX9" fmla="*/ 168871 w 1349253"/>
              <a:gd name="connsiteY9" fmla="*/ 6594177 h 6858000"/>
              <a:gd name="connsiteX10" fmla="*/ 182911 w 1349253"/>
              <a:gd name="connsiteY10" fmla="*/ 6557575 h 6858000"/>
              <a:gd name="connsiteX11" fmla="*/ 235868 w 1349253"/>
              <a:gd name="connsiteY11" fmla="*/ 6492130 h 6858000"/>
              <a:gd name="connsiteX12" fmla="*/ 251555 w 1349253"/>
              <a:gd name="connsiteY12" fmla="*/ 6431610 h 6858000"/>
              <a:gd name="connsiteX13" fmla="*/ 295260 w 1349253"/>
              <a:gd name="connsiteY13" fmla="*/ 6379786 h 6858000"/>
              <a:gd name="connsiteX14" fmla="*/ 278483 w 1349253"/>
              <a:gd name="connsiteY14" fmla="*/ 6334727 h 6858000"/>
              <a:gd name="connsiteX15" fmla="*/ 255898 w 1349253"/>
              <a:gd name="connsiteY15" fmla="*/ 6313295 h 6858000"/>
              <a:gd name="connsiteX16" fmla="*/ 263062 w 1349253"/>
              <a:gd name="connsiteY16" fmla="*/ 6280046 h 6858000"/>
              <a:gd name="connsiteX17" fmla="*/ 266061 w 1349253"/>
              <a:gd name="connsiteY17" fmla="*/ 6272987 h 6858000"/>
              <a:gd name="connsiteX18" fmla="*/ 272835 w 1349253"/>
              <a:gd name="connsiteY18" fmla="*/ 6252834 h 6858000"/>
              <a:gd name="connsiteX19" fmla="*/ 250827 w 1349253"/>
              <a:gd name="connsiteY19" fmla="*/ 6202459 h 6858000"/>
              <a:gd name="connsiteX20" fmla="*/ 249625 w 1349253"/>
              <a:gd name="connsiteY20" fmla="*/ 6153037 h 6858000"/>
              <a:gd name="connsiteX21" fmla="*/ 265040 w 1349253"/>
              <a:gd name="connsiteY21" fmla="*/ 6078132 h 6858000"/>
              <a:gd name="connsiteX22" fmla="*/ 252427 w 1349253"/>
              <a:gd name="connsiteY22" fmla="*/ 6028119 h 6858000"/>
              <a:gd name="connsiteX23" fmla="*/ 237656 w 1349253"/>
              <a:gd name="connsiteY23" fmla="*/ 5926735 h 6858000"/>
              <a:gd name="connsiteX24" fmla="*/ 287168 w 1349253"/>
              <a:gd name="connsiteY24" fmla="*/ 5712857 h 6858000"/>
              <a:gd name="connsiteX25" fmla="*/ 316966 w 1349253"/>
              <a:gd name="connsiteY25" fmla="*/ 5660491 h 6858000"/>
              <a:gd name="connsiteX26" fmla="*/ 326089 w 1349253"/>
              <a:gd name="connsiteY26" fmla="*/ 5563435 h 6858000"/>
              <a:gd name="connsiteX27" fmla="*/ 352965 w 1349253"/>
              <a:gd name="connsiteY27" fmla="*/ 5437125 h 6858000"/>
              <a:gd name="connsiteX28" fmla="*/ 366533 w 1349253"/>
              <a:gd name="connsiteY28" fmla="*/ 5396260 h 6858000"/>
              <a:gd name="connsiteX29" fmla="*/ 382514 w 1349253"/>
              <a:gd name="connsiteY29" fmla="*/ 5330009 h 6858000"/>
              <a:gd name="connsiteX30" fmla="*/ 416007 w 1349253"/>
              <a:gd name="connsiteY30" fmla="*/ 5273739 h 6858000"/>
              <a:gd name="connsiteX31" fmla="*/ 425606 w 1349253"/>
              <a:gd name="connsiteY31" fmla="*/ 5241779 h 6858000"/>
              <a:gd name="connsiteX32" fmla="*/ 436832 w 1349253"/>
              <a:gd name="connsiteY32" fmla="*/ 5225268 h 6858000"/>
              <a:gd name="connsiteX33" fmla="*/ 437852 w 1349253"/>
              <a:gd name="connsiteY33" fmla="*/ 5217684 h 6858000"/>
              <a:gd name="connsiteX34" fmla="*/ 445193 w 1349253"/>
              <a:gd name="connsiteY34" fmla="*/ 5193377 h 6858000"/>
              <a:gd name="connsiteX35" fmla="*/ 448496 w 1349253"/>
              <a:gd name="connsiteY35" fmla="*/ 5179288 h 6858000"/>
              <a:gd name="connsiteX36" fmla="*/ 449480 w 1349253"/>
              <a:gd name="connsiteY36" fmla="*/ 5173621 h 6858000"/>
              <a:gd name="connsiteX37" fmla="*/ 445114 w 1349253"/>
              <a:gd name="connsiteY37" fmla="*/ 5159961 h 6858000"/>
              <a:gd name="connsiteX38" fmla="*/ 451791 w 1349253"/>
              <a:gd name="connsiteY38" fmla="*/ 5144295 h 6858000"/>
              <a:gd name="connsiteX39" fmla="*/ 448724 w 1349253"/>
              <a:gd name="connsiteY39" fmla="*/ 5125185 h 6858000"/>
              <a:gd name="connsiteX40" fmla="*/ 455554 w 1349253"/>
              <a:gd name="connsiteY40" fmla="*/ 5121884 h 6858000"/>
              <a:gd name="connsiteX41" fmla="*/ 462590 w 1349253"/>
              <a:gd name="connsiteY41" fmla="*/ 5067850 h 6858000"/>
              <a:gd name="connsiteX42" fmla="*/ 465321 w 1349253"/>
              <a:gd name="connsiteY42" fmla="*/ 5060861 h 6858000"/>
              <a:gd name="connsiteX43" fmla="*/ 462025 w 1349253"/>
              <a:gd name="connsiteY43" fmla="*/ 5034192 h 6858000"/>
              <a:gd name="connsiteX44" fmla="*/ 463579 w 1349253"/>
              <a:gd name="connsiteY44" fmla="*/ 4993030 h 6858000"/>
              <a:gd name="connsiteX45" fmla="*/ 470488 w 1349253"/>
              <a:gd name="connsiteY45" fmla="*/ 4946844 h 6858000"/>
              <a:gd name="connsiteX46" fmla="*/ 466344 w 1349253"/>
              <a:gd name="connsiteY46" fmla="*/ 4932692 h 6858000"/>
              <a:gd name="connsiteX47" fmla="*/ 481747 w 1349253"/>
              <a:gd name="connsiteY47" fmla="*/ 4858827 h 6858000"/>
              <a:gd name="connsiteX48" fmla="*/ 487650 w 1349253"/>
              <a:gd name="connsiteY48" fmla="*/ 4821170 h 6858000"/>
              <a:gd name="connsiteX49" fmla="*/ 492383 w 1349253"/>
              <a:gd name="connsiteY49" fmla="*/ 4780965 h 6858000"/>
              <a:gd name="connsiteX50" fmla="*/ 493676 w 1349253"/>
              <a:gd name="connsiteY50" fmla="*/ 4750867 h 6858000"/>
              <a:gd name="connsiteX51" fmla="*/ 491483 w 1349253"/>
              <a:gd name="connsiteY51" fmla="*/ 4690749 h 6858000"/>
              <a:gd name="connsiteX52" fmla="*/ 486963 w 1349253"/>
              <a:gd name="connsiteY52" fmla="*/ 4584173 h 6858000"/>
              <a:gd name="connsiteX53" fmla="*/ 482046 w 1349253"/>
              <a:gd name="connsiteY53" fmla="*/ 4444346 h 6858000"/>
              <a:gd name="connsiteX54" fmla="*/ 478611 w 1349253"/>
              <a:gd name="connsiteY54" fmla="*/ 4375228 h 6858000"/>
              <a:gd name="connsiteX55" fmla="*/ 459264 w 1349253"/>
              <a:gd name="connsiteY55" fmla="*/ 4214165 h 6858000"/>
              <a:gd name="connsiteX56" fmla="*/ 463337 w 1349253"/>
              <a:gd name="connsiteY56" fmla="*/ 4090296 h 6858000"/>
              <a:gd name="connsiteX57" fmla="*/ 448593 w 1349253"/>
              <a:gd name="connsiteY57" fmla="*/ 4033999 h 6858000"/>
              <a:gd name="connsiteX58" fmla="*/ 449742 w 1349253"/>
              <a:gd name="connsiteY58" fmla="*/ 4031933 h 6858000"/>
              <a:gd name="connsiteX59" fmla="*/ 448318 w 1349253"/>
              <a:gd name="connsiteY59" fmla="*/ 4013953 h 6858000"/>
              <a:gd name="connsiteX60" fmla="*/ 434613 w 1349253"/>
              <a:gd name="connsiteY60" fmla="*/ 3974753 h 6858000"/>
              <a:gd name="connsiteX61" fmla="*/ 436211 w 1349253"/>
              <a:gd name="connsiteY61" fmla="*/ 3969950 h 6858000"/>
              <a:gd name="connsiteX62" fmla="*/ 429633 w 1349253"/>
              <a:gd name="connsiteY62" fmla="*/ 3933779 h 6858000"/>
              <a:gd name="connsiteX63" fmla="*/ 430964 w 1349253"/>
              <a:gd name="connsiteY63" fmla="*/ 3933093 h 6858000"/>
              <a:gd name="connsiteX64" fmla="*/ 435318 w 1349253"/>
              <a:gd name="connsiteY64" fmla="*/ 3922082 h 6858000"/>
              <a:gd name="connsiteX65" fmla="*/ 440396 w 1349253"/>
              <a:gd name="connsiteY65" fmla="*/ 3901461 h 6858000"/>
              <a:gd name="connsiteX66" fmla="*/ 462990 w 1349253"/>
              <a:gd name="connsiteY66" fmla="*/ 3813873 h 6858000"/>
              <a:gd name="connsiteX67" fmla="*/ 462415 w 1349253"/>
              <a:gd name="connsiteY67" fmla="*/ 3806161 h 6858000"/>
              <a:gd name="connsiteX68" fmla="*/ 462722 w 1349253"/>
              <a:gd name="connsiteY68" fmla="*/ 3805957 h 6858000"/>
              <a:gd name="connsiteX69" fmla="*/ 462749 w 1349253"/>
              <a:gd name="connsiteY69" fmla="*/ 3797724 h 6858000"/>
              <a:gd name="connsiteX70" fmla="*/ 461364 w 1349253"/>
              <a:gd name="connsiteY70" fmla="*/ 3792098 h 6858000"/>
              <a:gd name="connsiteX71" fmla="*/ 460248 w 1349253"/>
              <a:gd name="connsiteY71" fmla="*/ 3777135 h 6858000"/>
              <a:gd name="connsiteX72" fmla="*/ 461981 w 1349253"/>
              <a:gd name="connsiteY72" fmla="*/ 3771656 h 6858000"/>
              <a:gd name="connsiteX73" fmla="*/ 465724 w 1349253"/>
              <a:gd name="connsiteY73" fmla="*/ 3769007 h 6858000"/>
              <a:gd name="connsiteX74" fmla="*/ 465190 w 1349253"/>
              <a:gd name="connsiteY74" fmla="*/ 3767709 h 6858000"/>
              <a:gd name="connsiteX75" fmla="*/ 473886 w 1349253"/>
              <a:gd name="connsiteY75" fmla="*/ 3738082 h 6858000"/>
              <a:gd name="connsiteX76" fmla="*/ 481232 w 1349253"/>
              <a:gd name="connsiteY76" fmla="*/ 3673397 h 6858000"/>
              <a:gd name="connsiteX77" fmla="*/ 480528 w 1349253"/>
              <a:gd name="connsiteY77" fmla="*/ 3637109 h 6858000"/>
              <a:gd name="connsiteX78" fmla="*/ 483971 w 1349253"/>
              <a:gd name="connsiteY78" fmla="*/ 3536883 h 6858000"/>
              <a:gd name="connsiteX79" fmla="*/ 491509 w 1349253"/>
              <a:gd name="connsiteY79" fmla="*/ 3435652 h 6858000"/>
              <a:gd name="connsiteX80" fmla="*/ 493180 w 1349253"/>
              <a:gd name="connsiteY80" fmla="*/ 3307769 h 6858000"/>
              <a:gd name="connsiteX81" fmla="*/ 510743 w 1349253"/>
              <a:gd name="connsiteY81" fmla="*/ 3250522 h 6858000"/>
              <a:gd name="connsiteX82" fmla="*/ 511168 w 1349253"/>
              <a:gd name="connsiteY82" fmla="*/ 3229163 h 6858000"/>
              <a:gd name="connsiteX83" fmla="*/ 512991 w 1349253"/>
              <a:gd name="connsiteY83" fmla="*/ 3217217 h 6858000"/>
              <a:gd name="connsiteX84" fmla="*/ 499826 w 1349253"/>
              <a:gd name="connsiteY84" fmla="*/ 3183755 h 6858000"/>
              <a:gd name="connsiteX85" fmla="*/ 500327 w 1349253"/>
              <a:gd name="connsiteY85" fmla="*/ 3178642 h 6858000"/>
              <a:gd name="connsiteX86" fmla="*/ 487927 w 1349253"/>
              <a:gd name="connsiteY86" fmla="*/ 3158586 h 6858000"/>
              <a:gd name="connsiteX87" fmla="*/ 473112 w 1349253"/>
              <a:gd name="connsiteY87" fmla="*/ 3129034 h 6858000"/>
              <a:gd name="connsiteX88" fmla="*/ 473777 w 1349253"/>
              <a:gd name="connsiteY88" fmla="*/ 3126682 h 6858000"/>
              <a:gd name="connsiteX89" fmla="*/ 451254 w 1349253"/>
              <a:gd name="connsiteY89" fmla="*/ 3106272 h 6858000"/>
              <a:gd name="connsiteX90" fmla="*/ 423984 w 1349253"/>
              <a:gd name="connsiteY90" fmla="*/ 2958185 h 6858000"/>
              <a:gd name="connsiteX91" fmla="*/ 366598 w 1349253"/>
              <a:gd name="connsiteY91" fmla="*/ 2762989 h 6858000"/>
              <a:gd name="connsiteX92" fmla="*/ 315516 w 1349253"/>
              <a:gd name="connsiteY92" fmla="*/ 2554718 h 6858000"/>
              <a:gd name="connsiteX93" fmla="*/ 286333 w 1349253"/>
              <a:gd name="connsiteY93" fmla="*/ 2447068 h 6858000"/>
              <a:gd name="connsiteX94" fmla="*/ 273294 w 1349253"/>
              <a:gd name="connsiteY94" fmla="*/ 2425819 h 6858000"/>
              <a:gd name="connsiteX95" fmla="*/ 279293 w 1349253"/>
              <a:gd name="connsiteY95" fmla="*/ 2402874 h 6858000"/>
              <a:gd name="connsiteX96" fmla="*/ 281905 w 1349253"/>
              <a:gd name="connsiteY96" fmla="*/ 2381443 h 6858000"/>
              <a:gd name="connsiteX97" fmla="*/ 258234 w 1349253"/>
              <a:gd name="connsiteY97" fmla="*/ 2261920 h 6858000"/>
              <a:gd name="connsiteX98" fmla="*/ 248121 w 1349253"/>
              <a:gd name="connsiteY98" fmla="*/ 2195378 h 6858000"/>
              <a:gd name="connsiteX99" fmla="*/ 232338 w 1349253"/>
              <a:gd name="connsiteY99" fmla="*/ 2155135 h 6858000"/>
              <a:gd name="connsiteX100" fmla="*/ 229796 w 1349253"/>
              <a:gd name="connsiteY100" fmla="*/ 2118008 h 6858000"/>
              <a:gd name="connsiteX101" fmla="*/ 230789 w 1349253"/>
              <a:gd name="connsiteY101" fmla="*/ 2050531 h 6858000"/>
              <a:gd name="connsiteX102" fmla="*/ 222595 w 1349253"/>
              <a:gd name="connsiteY102" fmla="*/ 1963269 h 6858000"/>
              <a:gd name="connsiteX103" fmla="*/ 203773 w 1349253"/>
              <a:gd name="connsiteY103" fmla="*/ 1906352 h 6858000"/>
              <a:gd name="connsiteX104" fmla="*/ 180330 w 1349253"/>
              <a:gd name="connsiteY104" fmla="*/ 1861531 h 6858000"/>
              <a:gd name="connsiteX105" fmla="*/ 134129 w 1349253"/>
              <a:gd name="connsiteY105" fmla="*/ 1732919 h 6858000"/>
              <a:gd name="connsiteX106" fmla="*/ 106440 w 1349253"/>
              <a:gd name="connsiteY106" fmla="*/ 1663540 h 6858000"/>
              <a:gd name="connsiteX107" fmla="*/ 105566 w 1349253"/>
              <a:gd name="connsiteY107" fmla="*/ 1615777 h 6858000"/>
              <a:gd name="connsiteX108" fmla="*/ 86361 w 1349253"/>
              <a:gd name="connsiteY108" fmla="*/ 1563678 h 6858000"/>
              <a:gd name="connsiteX109" fmla="*/ 92183 w 1349253"/>
              <a:gd name="connsiteY109" fmla="*/ 1477995 h 6858000"/>
              <a:gd name="connsiteX110" fmla="*/ 78268 w 1349253"/>
              <a:gd name="connsiteY110" fmla="*/ 1373769 h 6858000"/>
              <a:gd name="connsiteX111" fmla="*/ 86575 w 1349253"/>
              <a:gd name="connsiteY111" fmla="*/ 1307086 h 6858000"/>
              <a:gd name="connsiteX112" fmla="*/ 87763 w 1349253"/>
              <a:gd name="connsiteY112" fmla="*/ 1189033 h 6858000"/>
              <a:gd name="connsiteX113" fmla="*/ 92448 w 1349253"/>
              <a:gd name="connsiteY113" fmla="*/ 1168288 h 6858000"/>
              <a:gd name="connsiteX114" fmla="*/ 84730 w 1349253"/>
              <a:gd name="connsiteY114" fmla="*/ 1142577 h 6858000"/>
              <a:gd name="connsiteX115" fmla="*/ 74036 w 1349253"/>
              <a:gd name="connsiteY115" fmla="*/ 1088484 h 6858000"/>
              <a:gd name="connsiteX116" fmla="*/ 62772 w 1349253"/>
              <a:gd name="connsiteY116" fmla="*/ 1016103 h 6858000"/>
              <a:gd name="connsiteX117" fmla="*/ 64228 w 1349253"/>
              <a:gd name="connsiteY117" fmla="*/ 954054 h 6858000"/>
              <a:gd name="connsiteX118" fmla="*/ 75144 w 1349253"/>
              <a:gd name="connsiteY118" fmla="*/ 921368 h 6858000"/>
              <a:gd name="connsiteX119" fmla="*/ 59093 w 1349253"/>
              <a:gd name="connsiteY119" fmla="*/ 896999 h 6858000"/>
              <a:gd name="connsiteX120" fmla="*/ 28501 w 1349253"/>
              <a:gd name="connsiteY120" fmla="*/ 821517 h 6858000"/>
              <a:gd name="connsiteX121" fmla="*/ 7451 w 1349253"/>
              <a:gd name="connsiteY121" fmla="*/ 751353 h 6858000"/>
              <a:gd name="connsiteX122" fmla="*/ 7009 w 1349253"/>
              <a:gd name="connsiteY122" fmla="*/ 721230 h 6858000"/>
              <a:gd name="connsiteX123" fmla="*/ 16141 w 1349253"/>
              <a:gd name="connsiteY123" fmla="*/ 619315 h 6858000"/>
              <a:gd name="connsiteX124" fmla="*/ 19 w 1349253"/>
              <a:gd name="connsiteY124" fmla="*/ 585934 h 6858000"/>
              <a:gd name="connsiteX125" fmla="*/ 7093 w 1349253"/>
              <a:gd name="connsiteY125" fmla="*/ 538948 h 6858000"/>
              <a:gd name="connsiteX126" fmla="*/ 11001 w 1349253"/>
              <a:gd name="connsiteY126" fmla="*/ 525163 h 6858000"/>
              <a:gd name="connsiteX127" fmla="*/ 37125 w 1349253"/>
              <a:gd name="connsiteY127" fmla="*/ 446567 h 6858000"/>
              <a:gd name="connsiteX128" fmla="*/ 36373 w 1349253"/>
              <a:gd name="connsiteY128" fmla="*/ 393828 h 6858000"/>
              <a:gd name="connsiteX129" fmla="*/ 36203 w 1349253"/>
              <a:gd name="connsiteY129" fmla="*/ 353137 h 6858000"/>
              <a:gd name="connsiteX130" fmla="*/ 41896 w 1349253"/>
              <a:gd name="connsiteY130" fmla="*/ 275771 h 6858000"/>
              <a:gd name="connsiteX131" fmla="*/ 58923 w 1349253"/>
              <a:gd name="connsiteY131" fmla="*/ 212860 h 6858000"/>
              <a:gd name="connsiteX132" fmla="*/ 50633 w 1349253"/>
              <a:gd name="connsiteY132" fmla="*/ 144983 h 6858000"/>
              <a:gd name="connsiteX133" fmla="*/ 62917 w 1349253"/>
              <a:gd name="connsiteY133" fmla="*/ 55288 h 6858000"/>
              <a:gd name="connsiteX134" fmla="*/ 22471 w 1349253"/>
              <a:gd name="connsiteY134"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51427 w 1349253"/>
              <a:gd name="connsiteY8" fmla="*/ 6636211 h 6858000"/>
              <a:gd name="connsiteX9" fmla="*/ 168871 w 1349253"/>
              <a:gd name="connsiteY9" fmla="*/ 6594177 h 6858000"/>
              <a:gd name="connsiteX10" fmla="*/ 182911 w 1349253"/>
              <a:gd name="connsiteY10" fmla="*/ 6557575 h 6858000"/>
              <a:gd name="connsiteX11" fmla="*/ 235868 w 1349253"/>
              <a:gd name="connsiteY11" fmla="*/ 6492130 h 6858000"/>
              <a:gd name="connsiteX12" fmla="*/ 251555 w 1349253"/>
              <a:gd name="connsiteY12" fmla="*/ 6431610 h 6858000"/>
              <a:gd name="connsiteX13" fmla="*/ 295260 w 1349253"/>
              <a:gd name="connsiteY13" fmla="*/ 6379786 h 6858000"/>
              <a:gd name="connsiteX14" fmla="*/ 278483 w 1349253"/>
              <a:gd name="connsiteY14" fmla="*/ 6334727 h 6858000"/>
              <a:gd name="connsiteX15" fmla="*/ 255898 w 1349253"/>
              <a:gd name="connsiteY15" fmla="*/ 6313295 h 6858000"/>
              <a:gd name="connsiteX16" fmla="*/ 263062 w 1349253"/>
              <a:gd name="connsiteY16" fmla="*/ 6280046 h 6858000"/>
              <a:gd name="connsiteX17" fmla="*/ 266061 w 1349253"/>
              <a:gd name="connsiteY17" fmla="*/ 6272987 h 6858000"/>
              <a:gd name="connsiteX18" fmla="*/ 272835 w 1349253"/>
              <a:gd name="connsiteY18" fmla="*/ 6252834 h 6858000"/>
              <a:gd name="connsiteX19" fmla="*/ 250827 w 1349253"/>
              <a:gd name="connsiteY19" fmla="*/ 6202459 h 6858000"/>
              <a:gd name="connsiteX20" fmla="*/ 249625 w 1349253"/>
              <a:gd name="connsiteY20" fmla="*/ 6153037 h 6858000"/>
              <a:gd name="connsiteX21" fmla="*/ 265040 w 1349253"/>
              <a:gd name="connsiteY21" fmla="*/ 6078132 h 6858000"/>
              <a:gd name="connsiteX22" fmla="*/ 252427 w 1349253"/>
              <a:gd name="connsiteY22" fmla="*/ 6028119 h 6858000"/>
              <a:gd name="connsiteX23" fmla="*/ 237656 w 1349253"/>
              <a:gd name="connsiteY23" fmla="*/ 5926735 h 6858000"/>
              <a:gd name="connsiteX24" fmla="*/ 287168 w 1349253"/>
              <a:gd name="connsiteY24" fmla="*/ 5712857 h 6858000"/>
              <a:gd name="connsiteX25" fmla="*/ 316966 w 1349253"/>
              <a:gd name="connsiteY25" fmla="*/ 5660491 h 6858000"/>
              <a:gd name="connsiteX26" fmla="*/ 326089 w 1349253"/>
              <a:gd name="connsiteY26" fmla="*/ 5563435 h 6858000"/>
              <a:gd name="connsiteX27" fmla="*/ 352965 w 1349253"/>
              <a:gd name="connsiteY27" fmla="*/ 5437125 h 6858000"/>
              <a:gd name="connsiteX28" fmla="*/ 366533 w 1349253"/>
              <a:gd name="connsiteY28" fmla="*/ 5396260 h 6858000"/>
              <a:gd name="connsiteX29" fmla="*/ 382514 w 1349253"/>
              <a:gd name="connsiteY29" fmla="*/ 5330009 h 6858000"/>
              <a:gd name="connsiteX30" fmla="*/ 416007 w 1349253"/>
              <a:gd name="connsiteY30" fmla="*/ 5273739 h 6858000"/>
              <a:gd name="connsiteX31" fmla="*/ 425606 w 1349253"/>
              <a:gd name="connsiteY31" fmla="*/ 5241779 h 6858000"/>
              <a:gd name="connsiteX32" fmla="*/ 436832 w 1349253"/>
              <a:gd name="connsiteY32" fmla="*/ 5225268 h 6858000"/>
              <a:gd name="connsiteX33" fmla="*/ 437852 w 1349253"/>
              <a:gd name="connsiteY33" fmla="*/ 5217684 h 6858000"/>
              <a:gd name="connsiteX34" fmla="*/ 445193 w 1349253"/>
              <a:gd name="connsiteY34" fmla="*/ 5193377 h 6858000"/>
              <a:gd name="connsiteX35" fmla="*/ 448496 w 1349253"/>
              <a:gd name="connsiteY35" fmla="*/ 5179288 h 6858000"/>
              <a:gd name="connsiteX36" fmla="*/ 449480 w 1349253"/>
              <a:gd name="connsiteY36" fmla="*/ 5173621 h 6858000"/>
              <a:gd name="connsiteX37" fmla="*/ 445114 w 1349253"/>
              <a:gd name="connsiteY37" fmla="*/ 5159961 h 6858000"/>
              <a:gd name="connsiteX38" fmla="*/ 451791 w 1349253"/>
              <a:gd name="connsiteY38" fmla="*/ 5144295 h 6858000"/>
              <a:gd name="connsiteX39" fmla="*/ 448724 w 1349253"/>
              <a:gd name="connsiteY39" fmla="*/ 5125185 h 6858000"/>
              <a:gd name="connsiteX40" fmla="*/ 455554 w 1349253"/>
              <a:gd name="connsiteY40" fmla="*/ 5121884 h 6858000"/>
              <a:gd name="connsiteX41" fmla="*/ 462590 w 1349253"/>
              <a:gd name="connsiteY41" fmla="*/ 5067850 h 6858000"/>
              <a:gd name="connsiteX42" fmla="*/ 465321 w 1349253"/>
              <a:gd name="connsiteY42" fmla="*/ 5060861 h 6858000"/>
              <a:gd name="connsiteX43" fmla="*/ 462025 w 1349253"/>
              <a:gd name="connsiteY43" fmla="*/ 5034192 h 6858000"/>
              <a:gd name="connsiteX44" fmla="*/ 463579 w 1349253"/>
              <a:gd name="connsiteY44" fmla="*/ 4993030 h 6858000"/>
              <a:gd name="connsiteX45" fmla="*/ 470488 w 1349253"/>
              <a:gd name="connsiteY45" fmla="*/ 4946844 h 6858000"/>
              <a:gd name="connsiteX46" fmla="*/ 466344 w 1349253"/>
              <a:gd name="connsiteY46" fmla="*/ 4932692 h 6858000"/>
              <a:gd name="connsiteX47" fmla="*/ 481747 w 1349253"/>
              <a:gd name="connsiteY47" fmla="*/ 4858827 h 6858000"/>
              <a:gd name="connsiteX48" fmla="*/ 487650 w 1349253"/>
              <a:gd name="connsiteY48" fmla="*/ 4821170 h 6858000"/>
              <a:gd name="connsiteX49" fmla="*/ 492383 w 1349253"/>
              <a:gd name="connsiteY49" fmla="*/ 4780965 h 6858000"/>
              <a:gd name="connsiteX50" fmla="*/ 493676 w 1349253"/>
              <a:gd name="connsiteY50" fmla="*/ 4750867 h 6858000"/>
              <a:gd name="connsiteX51" fmla="*/ 491483 w 1349253"/>
              <a:gd name="connsiteY51" fmla="*/ 4690749 h 6858000"/>
              <a:gd name="connsiteX52" fmla="*/ 486963 w 1349253"/>
              <a:gd name="connsiteY52" fmla="*/ 4584173 h 6858000"/>
              <a:gd name="connsiteX53" fmla="*/ 482046 w 1349253"/>
              <a:gd name="connsiteY53" fmla="*/ 4444346 h 6858000"/>
              <a:gd name="connsiteX54" fmla="*/ 478611 w 1349253"/>
              <a:gd name="connsiteY54" fmla="*/ 4375228 h 6858000"/>
              <a:gd name="connsiteX55" fmla="*/ 459264 w 1349253"/>
              <a:gd name="connsiteY55" fmla="*/ 4214165 h 6858000"/>
              <a:gd name="connsiteX56" fmla="*/ 463337 w 1349253"/>
              <a:gd name="connsiteY56" fmla="*/ 4090296 h 6858000"/>
              <a:gd name="connsiteX57" fmla="*/ 448593 w 1349253"/>
              <a:gd name="connsiteY57" fmla="*/ 4033999 h 6858000"/>
              <a:gd name="connsiteX58" fmla="*/ 449742 w 1349253"/>
              <a:gd name="connsiteY58" fmla="*/ 4031933 h 6858000"/>
              <a:gd name="connsiteX59" fmla="*/ 448318 w 1349253"/>
              <a:gd name="connsiteY59" fmla="*/ 4013953 h 6858000"/>
              <a:gd name="connsiteX60" fmla="*/ 434613 w 1349253"/>
              <a:gd name="connsiteY60" fmla="*/ 3974753 h 6858000"/>
              <a:gd name="connsiteX61" fmla="*/ 436211 w 1349253"/>
              <a:gd name="connsiteY61" fmla="*/ 3969950 h 6858000"/>
              <a:gd name="connsiteX62" fmla="*/ 429633 w 1349253"/>
              <a:gd name="connsiteY62" fmla="*/ 3933779 h 6858000"/>
              <a:gd name="connsiteX63" fmla="*/ 430964 w 1349253"/>
              <a:gd name="connsiteY63" fmla="*/ 3933093 h 6858000"/>
              <a:gd name="connsiteX64" fmla="*/ 435318 w 1349253"/>
              <a:gd name="connsiteY64" fmla="*/ 3922082 h 6858000"/>
              <a:gd name="connsiteX65" fmla="*/ 440396 w 1349253"/>
              <a:gd name="connsiteY65" fmla="*/ 3901461 h 6858000"/>
              <a:gd name="connsiteX66" fmla="*/ 462990 w 1349253"/>
              <a:gd name="connsiteY66" fmla="*/ 3813873 h 6858000"/>
              <a:gd name="connsiteX67" fmla="*/ 462415 w 1349253"/>
              <a:gd name="connsiteY67" fmla="*/ 3806161 h 6858000"/>
              <a:gd name="connsiteX68" fmla="*/ 462722 w 1349253"/>
              <a:gd name="connsiteY68" fmla="*/ 3805957 h 6858000"/>
              <a:gd name="connsiteX69" fmla="*/ 462749 w 1349253"/>
              <a:gd name="connsiteY69" fmla="*/ 3797724 h 6858000"/>
              <a:gd name="connsiteX70" fmla="*/ 461364 w 1349253"/>
              <a:gd name="connsiteY70" fmla="*/ 3792098 h 6858000"/>
              <a:gd name="connsiteX71" fmla="*/ 460248 w 1349253"/>
              <a:gd name="connsiteY71" fmla="*/ 3777135 h 6858000"/>
              <a:gd name="connsiteX72" fmla="*/ 461981 w 1349253"/>
              <a:gd name="connsiteY72" fmla="*/ 3771656 h 6858000"/>
              <a:gd name="connsiteX73" fmla="*/ 465724 w 1349253"/>
              <a:gd name="connsiteY73" fmla="*/ 3769007 h 6858000"/>
              <a:gd name="connsiteX74" fmla="*/ 465190 w 1349253"/>
              <a:gd name="connsiteY74" fmla="*/ 3767709 h 6858000"/>
              <a:gd name="connsiteX75" fmla="*/ 473886 w 1349253"/>
              <a:gd name="connsiteY75" fmla="*/ 3738082 h 6858000"/>
              <a:gd name="connsiteX76" fmla="*/ 481232 w 1349253"/>
              <a:gd name="connsiteY76" fmla="*/ 3673397 h 6858000"/>
              <a:gd name="connsiteX77" fmla="*/ 480528 w 1349253"/>
              <a:gd name="connsiteY77" fmla="*/ 3637109 h 6858000"/>
              <a:gd name="connsiteX78" fmla="*/ 483971 w 1349253"/>
              <a:gd name="connsiteY78" fmla="*/ 3536883 h 6858000"/>
              <a:gd name="connsiteX79" fmla="*/ 491509 w 1349253"/>
              <a:gd name="connsiteY79" fmla="*/ 3435652 h 6858000"/>
              <a:gd name="connsiteX80" fmla="*/ 493180 w 1349253"/>
              <a:gd name="connsiteY80" fmla="*/ 3307769 h 6858000"/>
              <a:gd name="connsiteX81" fmla="*/ 510743 w 1349253"/>
              <a:gd name="connsiteY81" fmla="*/ 3250522 h 6858000"/>
              <a:gd name="connsiteX82" fmla="*/ 511168 w 1349253"/>
              <a:gd name="connsiteY82" fmla="*/ 3229163 h 6858000"/>
              <a:gd name="connsiteX83" fmla="*/ 512991 w 1349253"/>
              <a:gd name="connsiteY83" fmla="*/ 3217217 h 6858000"/>
              <a:gd name="connsiteX84" fmla="*/ 499826 w 1349253"/>
              <a:gd name="connsiteY84" fmla="*/ 3183755 h 6858000"/>
              <a:gd name="connsiteX85" fmla="*/ 487927 w 1349253"/>
              <a:gd name="connsiteY85" fmla="*/ 3158586 h 6858000"/>
              <a:gd name="connsiteX86" fmla="*/ 473112 w 1349253"/>
              <a:gd name="connsiteY86" fmla="*/ 3129034 h 6858000"/>
              <a:gd name="connsiteX87" fmla="*/ 473777 w 1349253"/>
              <a:gd name="connsiteY87" fmla="*/ 3126682 h 6858000"/>
              <a:gd name="connsiteX88" fmla="*/ 451254 w 1349253"/>
              <a:gd name="connsiteY88" fmla="*/ 3106272 h 6858000"/>
              <a:gd name="connsiteX89" fmla="*/ 423984 w 1349253"/>
              <a:gd name="connsiteY89" fmla="*/ 2958185 h 6858000"/>
              <a:gd name="connsiteX90" fmla="*/ 366598 w 1349253"/>
              <a:gd name="connsiteY90" fmla="*/ 2762989 h 6858000"/>
              <a:gd name="connsiteX91" fmla="*/ 315516 w 1349253"/>
              <a:gd name="connsiteY91" fmla="*/ 2554718 h 6858000"/>
              <a:gd name="connsiteX92" fmla="*/ 286333 w 1349253"/>
              <a:gd name="connsiteY92" fmla="*/ 2447068 h 6858000"/>
              <a:gd name="connsiteX93" fmla="*/ 273294 w 1349253"/>
              <a:gd name="connsiteY93" fmla="*/ 2425819 h 6858000"/>
              <a:gd name="connsiteX94" fmla="*/ 279293 w 1349253"/>
              <a:gd name="connsiteY94" fmla="*/ 2402874 h 6858000"/>
              <a:gd name="connsiteX95" fmla="*/ 281905 w 1349253"/>
              <a:gd name="connsiteY95" fmla="*/ 2381443 h 6858000"/>
              <a:gd name="connsiteX96" fmla="*/ 258234 w 1349253"/>
              <a:gd name="connsiteY96" fmla="*/ 2261920 h 6858000"/>
              <a:gd name="connsiteX97" fmla="*/ 248121 w 1349253"/>
              <a:gd name="connsiteY97" fmla="*/ 2195378 h 6858000"/>
              <a:gd name="connsiteX98" fmla="*/ 232338 w 1349253"/>
              <a:gd name="connsiteY98" fmla="*/ 2155135 h 6858000"/>
              <a:gd name="connsiteX99" fmla="*/ 229796 w 1349253"/>
              <a:gd name="connsiteY99" fmla="*/ 2118008 h 6858000"/>
              <a:gd name="connsiteX100" fmla="*/ 230789 w 1349253"/>
              <a:gd name="connsiteY100" fmla="*/ 2050531 h 6858000"/>
              <a:gd name="connsiteX101" fmla="*/ 222595 w 1349253"/>
              <a:gd name="connsiteY101" fmla="*/ 1963269 h 6858000"/>
              <a:gd name="connsiteX102" fmla="*/ 203773 w 1349253"/>
              <a:gd name="connsiteY102" fmla="*/ 1906352 h 6858000"/>
              <a:gd name="connsiteX103" fmla="*/ 180330 w 1349253"/>
              <a:gd name="connsiteY103" fmla="*/ 1861531 h 6858000"/>
              <a:gd name="connsiteX104" fmla="*/ 134129 w 1349253"/>
              <a:gd name="connsiteY104" fmla="*/ 1732919 h 6858000"/>
              <a:gd name="connsiteX105" fmla="*/ 106440 w 1349253"/>
              <a:gd name="connsiteY105" fmla="*/ 1663540 h 6858000"/>
              <a:gd name="connsiteX106" fmla="*/ 105566 w 1349253"/>
              <a:gd name="connsiteY106" fmla="*/ 1615777 h 6858000"/>
              <a:gd name="connsiteX107" fmla="*/ 86361 w 1349253"/>
              <a:gd name="connsiteY107" fmla="*/ 1563678 h 6858000"/>
              <a:gd name="connsiteX108" fmla="*/ 92183 w 1349253"/>
              <a:gd name="connsiteY108" fmla="*/ 1477995 h 6858000"/>
              <a:gd name="connsiteX109" fmla="*/ 78268 w 1349253"/>
              <a:gd name="connsiteY109" fmla="*/ 1373769 h 6858000"/>
              <a:gd name="connsiteX110" fmla="*/ 86575 w 1349253"/>
              <a:gd name="connsiteY110" fmla="*/ 1307086 h 6858000"/>
              <a:gd name="connsiteX111" fmla="*/ 87763 w 1349253"/>
              <a:gd name="connsiteY111" fmla="*/ 1189033 h 6858000"/>
              <a:gd name="connsiteX112" fmla="*/ 92448 w 1349253"/>
              <a:gd name="connsiteY112" fmla="*/ 1168288 h 6858000"/>
              <a:gd name="connsiteX113" fmla="*/ 84730 w 1349253"/>
              <a:gd name="connsiteY113" fmla="*/ 1142577 h 6858000"/>
              <a:gd name="connsiteX114" fmla="*/ 74036 w 1349253"/>
              <a:gd name="connsiteY114" fmla="*/ 1088484 h 6858000"/>
              <a:gd name="connsiteX115" fmla="*/ 62772 w 1349253"/>
              <a:gd name="connsiteY115" fmla="*/ 1016103 h 6858000"/>
              <a:gd name="connsiteX116" fmla="*/ 64228 w 1349253"/>
              <a:gd name="connsiteY116" fmla="*/ 954054 h 6858000"/>
              <a:gd name="connsiteX117" fmla="*/ 75144 w 1349253"/>
              <a:gd name="connsiteY117" fmla="*/ 921368 h 6858000"/>
              <a:gd name="connsiteX118" fmla="*/ 59093 w 1349253"/>
              <a:gd name="connsiteY118" fmla="*/ 896999 h 6858000"/>
              <a:gd name="connsiteX119" fmla="*/ 28501 w 1349253"/>
              <a:gd name="connsiteY119" fmla="*/ 821517 h 6858000"/>
              <a:gd name="connsiteX120" fmla="*/ 7451 w 1349253"/>
              <a:gd name="connsiteY120" fmla="*/ 751353 h 6858000"/>
              <a:gd name="connsiteX121" fmla="*/ 7009 w 1349253"/>
              <a:gd name="connsiteY121" fmla="*/ 721230 h 6858000"/>
              <a:gd name="connsiteX122" fmla="*/ 16141 w 1349253"/>
              <a:gd name="connsiteY122" fmla="*/ 619315 h 6858000"/>
              <a:gd name="connsiteX123" fmla="*/ 19 w 1349253"/>
              <a:gd name="connsiteY123" fmla="*/ 585934 h 6858000"/>
              <a:gd name="connsiteX124" fmla="*/ 7093 w 1349253"/>
              <a:gd name="connsiteY124" fmla="*/ 538948 h 6858000"/>
              <a:gd name="connsiteX125" fmla="*/ 11001 w 1349253"/>
              <a:gd name="connsiteY125" fmla="*/ 525163 h 6858000"/>
              <a:gd name="connsiteX126" fmla="*/ 37125 w 1349253"/>
              <a:gd name="connsiteY126" fmla="*/ 446567 h 6858000"/>
              <a:gd name="connsiteX127" fmla="*/ 36373 w 1349253"/>
              <a:gd name="connsiteY127" fmla="*/ 393828 h 6858000"/>
              <a:gd name="connsiteX128" fmla="*/ 36203 w 1349253"/>
              <a:gd name="connsiteY128" fmla="*/ 353137 h 6858000"/>
              <a:gd name="connsiteX129" fmla="*/ 41896 w 1349253"/>
              <a:gd name="connsiteY129" fmla="*/ 275771 h 6858000"/>
              <a:gd name="connsiteX130" fmla="*/ 58923 w 1349253"/>
              <a:gd name="connsiteY130" fmla="*/ 212860 h 6858000"/>
              <a:gd name="connsiteX131" fmla="*/ 50633 w 1349253"/>
              <a:gd name="connsiteY131" fmla="*/ 144983 h 6858000"/>
              <a:gd name="connsiteX132" fmla="*/ 62917 w 1349253"/>
              <a:gd name="connsiteY132" fmla="*/ 55288 h 6858000"/>
              <a:gd name="connsiteX133" fmla="*/ 22471 w 1349253"/>
              <a:gd name="connsiteY133"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51427 w 1349253"/>
              <a:gd name="connsiteY8" fmla="*/ 6636211 h 6858000"/>
              <a:gd name="connsiteX9" fmla="*/ 168871 w 1349253"/>
              <a:gd name="connsiteY9" fmla="*/ 6594177 h 6858000"/>
              <a:gd name="connsiteX10" fmla="*/ 182911 w 1349253"/>
              <a:gd name="connsiteY10" fmla="*/ 6557575 h 6858000"/>
              <a:gd name="connsiteX11" fmla="*/ 235868 w 1349253"/>
              <a:gd name="connsiteY11" fmla="*/ 6492130 h 6858000"/>
              <a:gd name="connsiteX12" fmla="*/ 251555 w 1349253"/>
              <a:gd name="connsiteY12" fmla="*/ 6431610 h 6858000"/>
              <a:gd name="connsiteX13" fmla="*/ 295260 w 1349253"/>
              <a:gd name="connsiteY13" fmla="*/ 6379786 h 6858000"/>
              <a:gd name="connsiteX14" fmla="*/ 278483 w 1349253"/>
              <a:gd name="connsiteY14" fmla="*/ 6334727 h 6858000"/>
              <a:gd name="connsiteX15" fmla="*/ 255898 w 1349253"/>
              <a:gd name="connsiteY15" fmla="*/ 6313295 h 6858000"/>
              <a:gd name="connsiteX16" fmla="*/ 263062 w 1349253"/>
              <a:gd name="connsiteY16" fmla="*/ 6280046 h 6858000"/>
              <a:gd name="connsiteX17" fmla="*/ 266061 w 1349253"/>
              <a:gd name="connsiteY17" fmla="*/ 6272987 h 6858000"/>
              <a:gd name="connsiteX18" fmla="*/ 272835 w 1349253"/>
              <a:gd name="connsiteY18" fmla="*/ 6252834 h 6858000"/>
              <a:gd name="connsiteX19" fmla="*/ 250827 w 1349253"/>
              <a:gd name="connsiteY19" fmla="*/ 6202459 h 6858000"/>
              <a:gd name="connsiteX20" fmla="*/ 249625 w 1349253"/>
              <a:gd name="connsiteY20" fmla="*/ 6153037 h 6858000"/>
              <a:gd name="connsiteX21" fmla="*/ 265040 w 1349253"/>
              <a:gd name="connsiteY21" fmla="*/ 6078132 h 6858000"/>
              <a:gd name="connsiteX22" fmla="*/ 252427 w 1349253"/>
              <a:gd name="connsiteY22" fmla="*/ 6028119 h 6858000"/>
              <a:gd name="connsiteX23" fmla="*/ 237656 w 1349253"/>
              <a:gd name="connsiteY23" fmla="*/ 5926735 h 6858000"/>
              <a:gd name="connsiteX24" fmla="*/ 287168 w 1349253"/>
              <a:gd name="connsiteY24" fmla="*/ 5712857 h 6858000"/>
              <a:gd name="connsiteX25" fmla="*/ 316966 w 1349253"/>
              <a:gd name="connsiteY25" fmla="*/ 5660491 h 6858000"/>
              <a:gd name="connsiteX26" fmla="*/ 326089 w 1349253"/>
              <a:gd name="connsiteY26" fmla="*/ 5563435 h 6858000"/>
              <a:gd name="connsiteX27" fmla="*/ 352965 w 1349253"/>
              <a:gd name="connsiteY27" fmla="*/ 5437125 h 6858000"/>
              <a:gd name="connsiteX28" fmla="*/ 366533 w 1349253"/>
              <a:gd name="connsiteY28" fmla="*/ 5396260 h 6858000"/>
              <a:gd name="connsiteX29" fmla="*/ 382514 w 1349253"/>
              <a:gd name="connsiteY29" fmla="*/ 5330009 h 6858000"/>
              <a:gd name="connsiteX30" fmla="*/ 416007 w 1349253"/>
              <a:gd name="connsiteY30" fmla="*/ 5273739 h 6858000"/>
              <a:gd name="connsiteX31" fmla="*/ 425606 w 1349253"/>
              <a:gd name="connsiteY31" fmla="*/ 5241779 h 6858000"/>
              <a:gd name="connsiteX32" fmla="*/ 436832 w 1349253"/>
              <a:gd name="connsiteY32" fmla="*/ 5225268 h 6858000"/>
              <a:gd name="connsiteX33" fmla="*/ 437852 w 1349253"/>
              <a:gd name="connsiteY33" fmla="*/ 5217684 h 6858000"/>
              <a:gd name="connsiteX34" fmla="*/ 445193 w 1349253"/>
              <a:gd name="connsiteY34" fmla="*/ 5193377 h 6858000"/>
              <a:gd name="connsiteX35" fmla="*/ 448496 w 1349253"/>
              <a:gd name="connsiteY35" fmla="*/ 5179288 h 6858000"/>
              <a:gd name="connsiteX36" fmla="*/ 449480 w 1349253"/>
              <a:gd name="connsiteY36" fmla="*/ 5173621 h 6858000"/>
              <a:gd name="connsiteX37" fmla="*/ 445114 w 1349253"/>
              <a:gd name="connsiteY37" fmla="*/ 5159961 h 6858000"/>
              <a:gd name="connsiteX38" fmla="*/ 451791 w 1349253"/>
              <a:gd name="connsiteY38" fmla="*/ 5144295 h 6858000"/>
              <a:gd name="connsiteX39" fmla="*/ 448724 w 1349253"/>
              <a:gd name="connsiteY39" fmla="*/ 5125185 h 6858000"/>
              <a:gd name="connsiteX40" fmla="*/ 455554 w 1349253"/>
              <a:gd name="connsiteY40" fmla="*/ 5121884 h 6858000"/>
              <a:gd name="connsiteX41" fmla="*/ 462590 w 1349253"/>
              <a:gd name="connsiteY41" fmla="*/ 5067850 h 6858000"/>
              <a:gd name="connsiteX42" fmla="*/ 465321 w 1349253"/>
              <a:gd name="connsiteY42" fmla="*/ 5060861 h 6858000"/>
              <a:gd name="connsiteX43" fmla="*/ 462025 w 1349253"/>
              <a:gd name="connsiteY43" fmla="*/ 5034192 h 6858000"/>
              <a:gd name="connsiteX44" fmla="*/ 463579 w 1349253"/>
              <a:gd name="connsiteY44" fmla="*/ 4993030 h 6858000"/>
              <a:gd name="connsiteX45" fmla="*/ 470488 w 1349253"/>
              <a:gd name="connsiteY45" fmla="*/ 4946844 h 6858000"/>
              <a:gd name="connsiteX46" fmla="*/ 466344 w 1349253"/>
              <a:gd name="connsiteY46" fmla="*/ 4932692 h 6858000"/>
              <a:gd name="connsiteX47" fmla="*/ 481747 w 1349253"/>
              <a:gd name="connsiteY47" fmla="*/ 4858827 h 6858000"/>
              <a:gd name="connsiteX48" fmla="*/ 487650 w 1349253"/>
              <a:gd name="connsiteY48" fmla="*/ 4821170 h 6858000"/>
              <a:gd name="connsiteX49" fmla="*/ 492383 w 1349253"/>
              <a:gd name="connsiteY49" fmla="*/ 4780965 h 6858000"/>
              <a:gd name="connsiteX50" fmla="*/ 493676 w 1349253"/>
              <a:gd name="connsiteY50" fmla="*/ 4750867 h 6858000"/>
              <a:gd name="connsiteX51" fmla="*/ 491483 w 1349253"/>
              <a:gd name="connsiteY51" fmla="*/ 4690749 h 6858000"/>
              <a:gd name="connsiteX52" fmla="*/ 486963 w 1349253"/>
              <a:gd name="connsiteY52" fmla="*/ 4584173 h 6858000"/>
              <a:gd name="connsiteX53" fmla="*/ 482046 w 1349253"/>
              <a:gd name="connsiteY53" fmla="*/ 4444346 h 6858000"/>
              <a:gd name="connsiteX54" fmla="*/ 478611 w 1349253"/>
              <a:gd name="connsiteY54" fmla="*/ 4375228 h 6858000"/>
              <a:gd name="connsiteX55" fmla="*/ 459264 w 1349253"/>
              <a:gd name="connsiteY55" fmla="*/ 4214165 h 6858000"/>
              <a:gd name="connsiteX56" fmla="*/ 463337 w 1349253"/>
              <a:gd name="connsiteY56" fmla="*/ 4090296 h 6858000"/>
              <a:gd name="connsiteX57" fmla="*/ 448593 w 1349253"/>
              <a:gd name="connsiteY57" fmla="*/ 4033999 h 6858000"/>
              <a:gd name="connsiteX58" fmla="*/ 449742 w 1349253"/>
              <a:gd name="connsiteY58" fmla="*/ 4031933 h 6858000"/>
              <a:gd name="connsiteX59" fmla="*/ 448318 w 1349253"/>
              <a:gd name="connsiteY59" fmla="*/ 4013953 h 6858000"/>
              <a:gd name="connsiteX60" fmla="*/ 434613 w 1349253"/>
              <a:gd name="connsiteY60" fmla="*/ 3974753 h 6858000"/>
              <a:gd name="connsiteX61" fmla="*/ 436211 w 1349253"/>
              <a:gd name="connsiteY61" fmla="*/ 3969950 h 6858000"/>
              <a:gd name="connsiteX62" fmla="*/ 429633 w 1349253"/>
              <a:gd name="connsiteY62" fmla="*/ 3933779 h 6858000"/>
              <a:gd name="connsiteX63" fmla="*/ 430964 w 1349253"/>
              <a:gd name="connsiteY63" fmla="*/ 3933093 h 6858000"/>
              <a:gd name="connsiteX64" fmla="*/ 435318 w 1349253"/>
              <a:gd name="connsiteY64" fmla="*/ 3922082 h 6858000"/>
              <a:gd name="connsiteX65" fmla="*/ 440396 w 1349253"/>
              <a:gd name="connsiteY65" fmla="*/ 3901461 h 6858000"/>
              <a:gd name="connsiteX66" fmla="*/ 462990 w 1349253"/>
              <a:gd name="connsiteY66" fmla="*/ 3813873 h 6858000"/>
              <a:gd name="connsiteX67" fmla="*/ 462415 w 1349253"/>
              <a:gd name="connsiteY67" fmla="*/ 3806161 h 6858000"/>
              <a:gd name="connsiteX68" fmla="*/ 462722 w 1349253"/>
              <a:gd name="connsiteY68" fmla="*/ 3805957 h 6858000"/>
              <a:gd name="connsiteX69" fmla="*/ 462749 w 1349253"/>
              <a:gd name="connsiteY69" fmla="*/ 3797724 h 6858000"/>
              <a:gd name="connsiteX70" fmla="*/ 461364 w 1349253"/>
              <a:gd name="connsiteY70" fmla="*/ 3792098 h 6858000"/>
              <a:gd name="connsiteX71" fmla="*/ 460248 w 1349253"/>
              <a:gd name="connsiteY71" fmla="*/ 3777135 h 6858000"/>
              <a:gd name="connsiteX72" fmla="*/ 461981 w 1349253"/>
              <a:gd name="connsiteY72" fmla="*/ 3771656 h 6858000"/>
              <a:gd name="connsiteX73" fmla="*/ 465724 w 1349253"/>
              <a:gd name="connsiteY73" fmla="*/ 3769007 h 6858000"/>
              <a:gd name="connsiteX74" fmla="*/ 465190 w 1349253"/>
              <a:gd name="connsiteY74" fmla="*/ 3767709 h 6858000"/>
              <a:gd name="connsiteX75" fmla="*/ 473886 w 1349253"/>
              <a:gd name="connsiteY75" fmla="*/ 3738082 h 6858000"/>
              <a:gd name="connsiteX76" fmla="*/ 481232 w 1349253"/>
              <a:gd name="connsiteY76" fmla="*/ 3673397 h 6858000"/>
              <a:gd name="connsiteX77" fmla="*/ 480528 w 1349253"/>
              <a:gd name="connsiteY77" fmla="*/ 3637109 h 6858000"/>
              <a:gd name="connsiteX78" fmla="*/ 483971 w 1349253"/>
              <a:gd name="connsiteY78" fmla="*/ 3536883 h 6858000"/>
              <a:gd name="connsiteX79" fmla="*/ 491509 w 1349253"/>
              <a:gd name="connsiteY79" fmla="*/ 3435652 h 6858000"/>
              <a:gd name="connsiteX80" fmla="*/ 493180 w 1349253"/>
              <a:gd name="connsiteY80" fmla="*/ 3307769 h 6858000"/>
              <a:gd name="connsiteX81" fmla="*/ 510743 w 1349253"/>
              <a:gd name="connsiteY81" fmla="*/ 3250522 h 6858000"/>
              <a:gd name="connsiteX82" fmla="*/ 511168 w 1349253"/>
              <a:gd name="connsiteY82" fmla="*/ 3229163 h 6858000"/>
              <a:gd name="connsiteX83" fmla="*/ 512991 w 1349253"/>
              <a:gd name="connsiteY83" fmla="*/ 3217217 h 6858000"/>
              <a:gd name="connsiteX84" fmla="*/ 487927 w 1349253"/>
              <a:gd name="connsiteY84" fmla="*/ 3158586 h 6858000"/>
              <a:gd name="connsiteX85" fmla="*/ 473112 w 1349253"/>
              <a:gd name="connsiteY85" fmla="*/ 3129034 h 6858000"/>
              <a:gd name="connsiteX86" fmla="*/ 473777 w 1349253"/>
              <a:gd name="connsiteY86" fmla="*/ 3126682 h 6858000"/>
              <a:gd name="connsiteX87" fmla="*/ 451254 w 1349253"/>
              <a:gd name="connsiteY87" fmla="*/ 3106272 h 6858000"/>
              <a:gd name="connsiteX88" fmla="*/ 423984 w 1349253"/>
              <a:gd name="connsiteY88" fmla="*/ 2958185 h 6858000"/>
              <a:gd name="connsiteX89" fmla="*/ 366598 w 1349253"/>
              <a:gd name="connsiteY89" fmla="*/ 2762989 h 6858000"/>
              <a:gd name="connsiteX90" fmla="*/ 315516 w 1349253"/>
              <a:gd name="connsiteY90" fmla="*/ 2554718 h 6858000"/>
              <a:gd name="connsiteX91" fmla="*/ 286333 w 1349253"/>
              <a:gd name="connsiteY91" fmla="*/ 2447068 h 6858000"/>
              <a:gd name="connsiteX92" fmla="*/ 273294 w 1349253"/>
              <a:gd name="connsiteY92" fmla="*/ 2425819 h 6858000"/>
              <a:gd name="connsiteX93" fmla="*/ 279293 w 1349253"/>
              <a:gd name="connsiteY93" fmla="*/ 2402874 h 6858000"/>
              <a:gd name="connsiteX94" fmla="*/ 281905 w 1349253"/>
              <a:gd name="connsiteY94" fmla="*/ 2381443 h 6858000"/>
              <a:gd name="connsiteX95" fmla="*/ 258234 w 1349253"/>
              <a:gd name="connsiteY95" fmla="*/ 2261920 h 6858000"/>
              <a:gd name="connsiteX96" fmla="*/ 248121 w 1349253"/>
              <a:gd name="connsiteY96" fmla="*/ 2195378 h 6858000"/>
              <a:gd name="connsiteX97" fmla="*/ 232338 w 1349253"/>
              <a:gd name="connsiteY97" fmla="*/ 2155135 h 6858000"/>
              <a:gd name="connsiteX98" fmla="*/ 229796 w 1349253"/>
              <a:gd name="connsiteY98" fmla="*/ 2118008 h 6858000"/>
              <a:gd name="connsiteX99" fmla="*/ 230789 w 1349253"/>
              <a:gd name="connsiteY99" fmla="*/ 2050531 h 6858000"/>
              <a:gd name="connsiteX100" fmla="*/ 222595 w 1349253"/>
              <a:gd name="connsiteY100" fmla="*/ 1963269 h 6858000"/>
              <a:gd name="connsiteX101" fmla="*/ 203773 w 1349253"/>
              <a:gd name="connsiteY101" fmla="*/ 1906352 h 6858000"/>
              <a:gd name="connsiteX102" fmla="*/ 180330 w 1349253"/>
              <a:gd name="connsiteY102" fmla="*/ 1861531 h 6858000"/>
              <a:gd name="connsiteX103" fmla="*/ 134129 w 1349253"/>
              <a:gd name="connsiteY103" fmla="*/ 1732919 h 6858000"/>
              <a:gd name="connsiteX104" fmla="*/ 106440 w 1349253"/>
              <a:gd name="connsiteY104" fmla="*/ 1663540 h 6858000"/>
              <a:gd name="connsiteX105" fmla="*/ 105566 w 1349253"/>
              <a:gd name="connsiteY105" fmla="*/ 1615777 h 6858000"/>
              <a:gd name="connsiteX106" fmla="*/ 86361 w 1349253"/>
              <a:gd name="connsiteY106" fmla="*/ 1563678 h 6858000"/>
              <a:gd name="connsiteX107" fmla="*/ 92183 w 1349253"/>
              <a:gd name="connsiteY107" fmla="*/ 1477995 h 6858000"/>
              <a:gd name="connsiteX108" fmla="*/ 78268 w 1349253"/>
              <a:gd name="connsiteY108" fmla="*/ 1373769 h 6858000"/>
              <a:gd name="connsiteX109" fmla="*/ 86575 w 1349253"/>
              <a:gd name="connsiteY109" fmla="*/ 1307086 h 6858000"/>
              <a:gd name="connsiteX110" fmla="*/ 87763 w 1349253"/>
              <a:gd name="connsiteY110" fmla="*/ 1189033 h 6858000"/>
              <a:gd name="connsiteX111" fmla="*/ 92448 w 1349253"/>
              <a:gd name="connsiteY111" fmla="*/ 1168288 h 6858000"/>
              <a:gd name="connsiteX112" fmla="*/ 84730 w 1349253"/>
              <a:gd name="connsiteY112" fmla="*/ 1142577 h 6858000"/>
              <a:gd name="connsiteX113" fmla="*/ 74036 w 1349253"/>
              <a:gd name="connsiteY113" fmla="*/ 1088484 h 6858000"/>
              <a:gd name="connsiteX114" fmla="*/ 62772 w 1349253"/>
              <a:gd name="connsiteY114" fmla="*/ 1016103 h 6858000"/>
              <a:gd name="connsiteX115" fmla="*/ 64228 w 1349253"/>
              <a:gd name="connsiteY115" fmla="*/ 954054 h 6858000"/>
              <a:gd name="connsiteX116" fmla="*/ 75144 w 1349253"/>
              <a:gd name="connsiteY116" fmla="*/ 921368 h 6858000"/>
              <a:gd name="connsiteX117" fmla="*/ 59093 w 1349253"/>
              <a:gd name="connsiteY117" fmla="*/ 896999 h 6858000"/>
              <a:gd name="connsiteX118" fmla="*/ 28501 w 1349253"/>
              <a:gd name="connsiteY118" fmla="*/ 821517 h 6858000"/>
              <a:gd name="connsiteX119" fmla="*/ 7451 w 1349253"/>
              <a:gd name="connsiteY119" fmla="*/ 751353 h 6858000"/>
              <a:gd name="connsiteX120" fmla="*/ 7009 w 1349253"/>
              <a:gd name="connsiteY120" fmla="*/ 721230 h 6858000"/>
              <a:gd name="connsiteX121" fmla="*/ 16141 w 1349253"/>
              <a:gd name="connsiteY121" fmla="*/ 619315 h 6858000"/>
              <a:gd name="connsiteX122" fmla="*/ 19 w 1349253"/>
              <a:gd name="connsiteY122" fmla="*/ 585934 h 6858000"/>
              <a:gd name="connsiteX123" fmla="*/ 7093 w 1349253"/>
              <a:gd name="connsiteY123" fmla="*/ 538948 h 6858000"/>
              <a:gd name="connsiteX124" fmla="*/ 11001 w 1349253"/>
              <a:gd name="connsiteY124" fmla="*/ 525163 h 6858000"/>
              <a:gd name="connsiteX125" fmla="*/ 37125 w 1349253"/>
              <a:gd name="connsiteY125" fmla="*/ 446567 h 6858000"/>
              <a:gd name="connsiteX126" fmla="*/ 36373 w 1349253"/>
              <a:gd name="connsiteY126" fmla="*/ 393828 h 6858000"/>
              <a:gd name="connsiteX127" fmla="*/ 36203 w 1349253"/>
              <a:gd name="connsiteY127" fmla="*/ 353137 h 6858000"/>
              <a:gd name="connsiteX128" fmla="*/ 41896 w 1349253"/>
              <a:gd name="connsiteY128" fmla="*/ 275771 h 6858000"/>
              <a:gd name="connsiteX129" fmla="*/ 58923 w 1349253"/>
              <a:gd name="connsiteY129" fmla="*/ 212860 h 6858000"/>
              <a:gd name="connsiteX130" fmla="*/ 50633 w 1349253"/>
              <a:gd name="connsiteY130" fmla="*/ 144983 h 6858000"/>
              <a:gd name="connsiteX131" fmla="*/ 62917 w 1349253"/>
              <a:gd name="connsiteY131" fmla="*/ 55288 h 6858000"/>
              <a:gd name="connsiteX132" fmla="*/ 22471 w 1349253"/>
              <a:gd name="connsiteY132"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51427 w 1349253"/>
              <a:gd name="connsiteY8" fmla="*/ 6636211 h 6858000"/>
              <a:gd name="connsiteX9" fmla="*/ 168871 w 1349253"/>
              <a:gd name="connsiteY9" fmla="*/ 6594177 h 6858000"/>
              <a:gd name="connsiteX10" fmla="*/ 182911 w 1349253"/>
              <a:gd name="connsiteY10" fmla="*/ 6557575 h 6858000"/>
              <a:gd name="connsiteX11" fmla="*/ 235868 w 1349253"/>
              <a:gd name="connsiteY11" fmla="*/ 6492130 h 6858000"/>
              <a:gd name="connsiteX12" fmla="*/ 251555 w 1349253"/>
              <a:gd name="connsiteY12" fmla="*/ 6431610 h 6858000"/>
              <a:gd name="connsiteX13" fmla="*/ 295260 w 1349253"/>
              <a:gd name="connsiteY13" fmla="*/ 6379786 h 6858000"/>
              <a:gd name="connsiteX14" fmla="*/ 278483 w 1349253"/>
              <a:gd name="connsiteY14" fmla="*/ 6334727 h 6858000"/>
              <a:gd name="connsiteX15" fmla="*/ 255898 w 1349253"/>
              <a:gd name="connsiteY15" fmla="*/ 6313295 h 6858000"/>
              <a:gd name="connsiteX16" fmla="*/ 263062 w 1349253"/>
              <a:gd name="connsiteY16" fmla="*/ 6280046 h 6858000"/>
              <a:gd name="connsiteX17" fmla="*/ 266061 w 1349253"/>
              <a:gd name="connsiteY17" fmla="*/ 6272987 h 6858000"/>
              <a:gd name="connsiteX18" fmla="*/ 272835 w 1349253"/>
              <a:gd name="connsiteY18" fmla="*/ 6252834 h 6858000"/>
              <a:gd name="connsiteX19" fmla="*/ 250827 w 1349253"/>
              <a:gd name="connsiteY19" fmla="*/ 6202459 h 6858000"/>
              <a:gd name="connsiteX20" fmla="*/ 249625 w 1349253"/>
              <a:gd name="connsiteY20" fmla="*/ 6153037 h 6858000"/>
              <a:gd name="connsiteX21" fmla="*/ 265040 w 1349253"/>
              <a:gd name="connsiteY21" fmla="*/ 6078132 h 6858000"/>
              <a:gd name="connsiteX22" fmla="*/ 252427 w 1349253"/>
              <a:gd name="connsiteY22" fmla="*/ 6028119 h 6858000"/>
              <a:gd name="connsiteX23" fmla="*/ 237656 w 1349253"/>
              <a:gd name="connsiteY23" fmla="*/ 5926735 h 6858000"/>
              <a:gd name="connsiteX24" fmla="*/ 287168 w 1349253"/>
              <a:gd name="connsiteY24" fmla="*/ 5712857 h 6858000"/>
              <a:gd name="connsiteX25" fmla="*/ 316966 w 1349253"/>
              <a:gd name="connsiteY25" fmla="*/ 5660491 h 6858000"/>
              <a:gd name="connsiteX26" fmla="*/ 326089 w 1349253"/>
              <a:gd name="connsiteY26" fmla="*/ 5563435 h 6858000"/>
              <a:gd name="connsiteX27" fmla="*/ 352965 w 1349253"/>
              <a:gd name="connsiteY27" fmla="*/ 5437125 h 6858000"/>
              <a:gd name="connsiteX28" fmla="*/ 366533 w 1349253"/>
              <a:gd name="connsiteY28" fmla="*/ 5396260 h 6858000"/>
              <a:gd name="connsiteX29" fmla="*/ 382514 w 1349253"/>
              <a:gd name="connsiteY29" fmla="*/ 5330009 h 6858000"/>
              <a:gd name="connsiteX30" fmla="*/ 416007 w 1349253"/>
              <a:gd name="connsiteY30" fmla="*/ 5273739 h 6858000"/>
              <a:gd name="connsiteX31" fmla="*/ 425606 w 1349253"/>
              <a:gd name="connsiteY31" fmla="*/ 5241779 h 6858000"/>
              <a:gd name="connsiteX32" fmla="*/ 436832 w 1349253"/>
              <a:gd name="connsiteY32" fmla="*/ 5225268 h 6858000"/>
              <a:gd name="connsiteX33" fmla="*/ 437852 w 1349253"/>
              <a:gd name="connsiteY33" fmla="*/ 5217684 h 6858000"/>
              <a:gd name="connsiteX34" fmla="*/ 445193 w 1349253"/>
              <a:gd name="connsiteY34" fmla="*/ 5193377 h 6858000"/>
              <a:gd name="connsiteX35" fmla="*/ 448496 w 1349253"/>
              <a:gd name="connsiteY35" fmla="*/ 5179288 h 6858000"/>
              <a:gd name="connsiteX36" fmla="*/ 449480 w 1349253"/>
              <a:gd name="connsiteY36" fmla="*/ 5173621 h 6858000"/>
              <a:gd name="connsiteX37" fmla="*/ 445114 w 1349253"/>
              <a:gd name="connsiteY37" fmla="*/ 5159961 h 6858000"/>
              <a:gd name="connsiteX38" fmla="*/ 451791 w 1349253"/>
              <a:gd name="connsiteY38" fmla="*/ 5144295 h 6858000"/>
              <a:gd name="connsiteX39" fmla="*/ 448724 w 1349253"/>
              <a:gd name="connsiteY39" fmla="*/ 5125185 h 6858000"/>
              <a:gd name="connsiteX40" fmla="*/ 455554 w 1349253"/>
              <a:gd name="connsiteY40" fmla="*/ 5121884 h 6858000"/>
              <a:gd name="connsiteX41" fmla="*/ 462590 w 1349253"/>
              <a:gd name="connsiteY41" fmla="*/ 5067850 h 6858000"/>
              <a:gd name="connsiteX42" fmla="*/ 465321 w 1349253"/>
              <a:gd name="connsiteY42" fmla="*/ 5060861 h 6858000"/>
              <a:gd name="connsiteX43" fmla="*/ 462025 w 1349253"/>
              <a:gd name="connsiteY43" fmla="*/ 5034192 h 6858000"/>
              <a:gd name="connsiteX44" fmla="*/ 463579 w 1349253"/>
              <a:gd name="connsiteY44" fmla="*/ 4993030 h 6858000"/>
              <a:gd name="connsiteX45" fmla="*/ 470488 w 1349253"/>
              <a:gd name="connsiteY45" fmla="*/ 4946844 h 6858000"/>
              <a:gd name="connsiteX46" fmla="*/ 466344 w 1349253"/>
              <a:gd name="connsiteY46" fmla="*/ 4932692 h 6858000"/>
              <a:gd name="connsiteX47" fmla="*/ 481747 w 1349253"/>
              <a:gd name="connsiteY47" fmla="*/ 4858827 h 6858000"/>
              <a:gd name="connsiteX48" fmla="*/ 487650 w 1349253"/>
              <a:gd name="connsiteY48" fmla="*/ 4821170 h 6858000"/>
              <a:gd name="connsiteX49" fmla="*/ 492383 w 1349253"/>
              <a:gd name="connsiteY49" fmla="*/ 4780965 h 6858000"/>
              <a:gd name="connsiteX50" fmla="*/ 493676 w 1349253"/>
              <a:gd name="connsiteY50" fmla="*/ 4750867 h 6858000"/>
              <a:gd name="connsiteX51" fmla="*/ 491483 w 1349253"/>
              <a:gd name="connsiteY51" fmla="*/ 4690749 h 6858000"/>
              <a:gd name="connsiteX52" fmla="*/ 486963 w 1349253"/>
              <a:gd name="connsiteY52" fmla="*/ 4584173 h 6858000"/>
              <a:gd name="connsiteX53" fmla="*/ 482046 w 1349253"/>
              <a:gd name="connsiteY53" fmla="*/ 4444346 h 6858000"/>
              <a:gd name="connsiteX54" fmla="*/ 478611 w 1349253"/>
              <a:gd name="connsiteY54" fmla="*/ 4375228 h 6858000"/>
              <a:gd name="connsiteX55" fmla="*/ 459264 w 1349253"/>
              <a:gd name="connsiteY55" fmla="*/ 4214165 h 6858000"/>
              <a:gd name="connsiteX56" fmla="*/ 463337 w 1349253"/>
              <a:gd name="connsiteY56" fmla="*/ 4090296 h 6858000"/>
              <a:gd name="connsiteX57" fmla="*/ 448593 w 1349253"/>
              <a:gd name="connsiteY57" fmla="*/ 4033999 h 6858000"/>
              <a:gd name="connsiteX58" fmla="*/ 449742 w 1349253"/>
              <a:gd name="connsiteY58" fmla="*/ 4031933 h 6858000"/>
              <a:gd name="connsiteX59" fmla="*/ 448318 w 1349253"/>
              <a:gd name="connsiteY59" fmla="*/ 4013953 h 6858000"/>
              <a:gd name="connsiteX60" fmla="*/ 434613 w 1349253"/>
              <a:gd name="connsiteY60" fmla="*/ 3974753 h 6858000"/>
              <a:gd name="connsiteX61" fmla="*/ 436211 w 1349253"/>
              <a:gd name="connsiteY61" fmla="*/ 3969950 h 6858000"/>
              <a:gd name="connsiteX62" fmla="*/ 429633 w 1349253"/>
              <a:gd name="connsiteY62" fmla="*/ 3933779 h 6858000"/>
              <a:gd name="connsiteX63" fmla="*/ 430964 w 1349253"/>
              <a:gd name="connsiteY63" fmla="*/ 3933093 h 6858000"/>
              <a:gd name="connsiteX64" fmla="*/ 435318 w 1349253"/>
              <a:gd name="connsiteY64" fmla="*/ 3922082 h 6858000"/>
              <a:gd name="connsiteX65" fmla="*/ 440396 w 1349253"/>
              <a:gd name="connsiteY65" fmla="*/ 3901461 h 6858000"/>
              <a:gd name="connsiteX66" fmla="*/ 462990 w 1349253"/>
              <a:gd name="connsiteY66" fmla="*/ 3813873 h 6858000"/>
              <a:gd name="connsiteX67" fmla="*/ 462415 w 1349253"/>
              <a:gd name="connsiteY67" fmla="*/ 3806161 h 6858000"/>
              <a:gd name="connsiteX68" fmla="*/ 462722 w 1349253"/>
              <a:gd name="connsiteY68" fmla="*/ 3805957 h 6858000"/>
              <a:gd name="connsiteX69" fmla="*/ 462749 w 1349253"/>
              <a:gd name="connsiteY69" fmla="*/ 3797724 h 6858000"/>
              <a:gd name="connsiteX70" fmla="*/ 461364 w 1349253"/>
              <a:gd name="connsiteY70" fmla="*/ 3792098 h 6858000"/>
              <a:gd name="connsiteX71" fmla="*/ 460248 w 1349253"/>
              <a:gd name="connsiteY71" fmla="*/ 3777135 h 6858000"/>
              <a:gd name="connsiteX72" fmla="*/ 461981 w 1349253"/>
              <a:gd name="connsiteY72" fmla="*/ 3771656 h 6858000"/>
              <a:gd name="connsiteX73" fmla="*/ 465724 w 1349253"/>
              <a:gd name="connsiteY73" fmla="*/ 3769007 h 6858000"/>
              <a:gd name="connsiteX74" fmla="*/ 465190 w 1349253"/>
              <a:gd name="connsiteY74" fmla="*/ 3767709 h 6858000"/>
              <a:gd name="connsiteX75" fmla="*/ 473886 w 1349253"/>
              <a:gd name="connsiteY75" fmla="*/ 3738082 h 6858000"/>
              <a:gd name="connsiteX76" fmla="*/ 481232 w 1349253"/>
              <a:gd name="connsiteY76" fmla="*/ 3673397 h 6858000"/>
              <a:gd name="connsiteX77" fmla="*/ 480528 w 1349253"/>
              <a:gd name="connsiteY77" fmla="*/ 3637109 h 6858000"/>
              <a:gd name="connsiteX78" fmla="*/ 483971 w 1349253"/>
              <a:gd name="connsiteY78" fmla="*/ 3536883 h 6858000"/>
              <a:gd name="connsiteX79" fmla="*/ 491509 w 1349253"/>
              <a:gd name="connsiteY79" fmla="*/ 3435652 h 6858000"/>
              <a:gd name="connsiteX80" fmla="*/ 493180 w 1349253"/>
              <a:gd name="connsiteY80" fmla="*/ 3307769 h 6858000"/>
              <a:gd name="connsiteX81" fmla="*/ 510743 w 1349253"/>
              <a:gd name="connsiteY81" fmla="*/ 3250522 h 6858000"/>
              <a:gd name="connsiteX82" fmla="*/ 511168 w 1349253"/>
              <a:gd name="connsiteY82" fmla="*/ 3229163 h 6858000"/>
              <a:gd name="connsiteX83" fmla="*/ 487927 w 1349253"/>
              <a:gd name="connsiteY83" fmla="*/ 3158586 h 6858000"/>
              <a:gd name="connsiteX84" fmla="*/ 473112 w 1349253"/>
              <a:gd name="connsiteY84" fmla="*/ 3129034 h 6858000"/>
              <a:gd name="connsiteX85" fmla="*/ 473777 w 1349253"/>
              <a:gd name="connsiteY85" fmla="*/ 3126682 h 6858000"/>
              <a:gd name="connsiteX86" fmla="*/ 451254 w 1349253"/>
              <a:gd name="connsiteY86" fmla="*/ 3106272 h 6858000"/>
              <a:gd name="connsiteX87" fmla="*/ 423984 w 1349253"/>
              <a:gd name="connsiteY87" fmla="*/ 2958185 h 6858000"/>
              <a:gd name="connsiteX88" fmla="*/ 366598 w 1349253"/>
              <a:gd name="connsiteY88" fmla="*/ 2762989 h 6858000"/>
              <a:gd name="connsiteX89" fmla="*/ 315516 w 1349253"/>
              <a:gd name="connsiteY89" fmla="*/ 2554718 h 6858000"/>
              <a:gd name="connsiteX90" fmla="*/ 286333 w 1349253"/>
              <a:gd name="connsiteY90" fmla="*/ 2447068 h 6858000"/>
              <a:gd name="connsiteX91" fmla="*/ 273294 w 1349253"/>
              <a:gd name="connsiteY91" fmla="*/ 2425819 h 6858000"/>
              <a:gd name="connsiteX92" fmla="*/ 279293 w 1349253"/>
              <a:gd name="connsiteY92" fmla="*/ 2402874 h 6858000"/>
              <a:gd name="connsiteX93" fmla="*/ 281905 w 1349253"/>
              <a:gd name="connsiteY93" fmla="*/ 2381443 h 6858000"/>
              <a:gd name="connsiteX94" fmla="*/ 258234 w 1349253"/>
              <a:gd name="connsiteY94" fmla="*/ 2261920 h 6858000"/>
              <a:gd name="connsiteX95" fmla="*/ 248121 w 1349253"/>
              <a:gd name="connsiteY95" fmla="*/ 2195378 h 6858000"/>
              <a:gd name="connsiteX96" fmla="*/ 232338 w 1349253"/>
              <a:gd name="connsiteY96" fmla="*/ 2155135 h 6858000"/>
              <a:gd name="connsiteX97" fmla="*/ 229796 w 1349253"/>
              <a:gd name="connsiteY97" fmla="*/ 2118008 h 6858000"/>
              <a:gd name="connsiteX98" fmla="*/ 230789 w 1349253"/>
              <a:gd name="connsiteY98" fmla="*/ 2050531 h 6858000"/>
              <a:gd name="connsiteX99" fmla="*/ 222595 w 1349253"/>
              <a:gd name="connsiteY99" fmla="*/ 1963269 h 6858000"/>
              <a:gd name="connsiteX100" fmla="*/ 203773 w 1349253"/>
              <a:gd name="connsiteY100" fmla="*/ 1906352 h 6858000"/>
              <a:gd name="connsiteX101" fmla="*/ 180330 w 1349253"/>
              <a:gd name="connsiteY101" fmla="*/ 1861531 h 6858000"/>
              <a:gd name="connsiteX102" fmla="*/ 134129 w 1349253"/>
              <a:gd name="connsiteY102" fmla="*/ 1732919 h 6858000"/>
              <a:gd name="connsiteX103" fmla="*/ 106440 w 1349253"/>
              <a:gd name="connsiteY103" fmla="*/ 1663540 h 6858000"/>
              <a:gd name="connsiteX104" fmla="*/ 105566 w 1349253"/>
              <a:gd name="connsiteY104" fmla="*/ 1615777 h 6858000"/>
              <a:gd name="connsiteX105" fmla="*/ 86361 w 1349253"/>
              <a:gd name="connsiteY105" fmla="*/ 1563678 h 6858000"/>
              <a:gd name="connsiteX106" fmla="*/ 92183 w 1349253"/>
              <a:gd name="connsiteY106" fmla="*/ 1477995 h 6858000"/>
              <a:gd name="connsiteX107" fmla="*/ 78268 w 1349253"/>
              <a:gd name="connsiteY107" fmla="*/ 1373769 h 6858000"/>
              <a:gd name="connsiteX108" fmla="*/ 86575 w 1349253"/>
              <a:gd name="connsiteY108" fmla="*/ 1307086 h 6858000"/>
              <a:gd name="connsiteX109" fmla="*/ 87763 w 1349253"/>
              <a:gd name="connsiteY109" fmla="*/ 1189033 h 6858000"/>
              <a:gd name="connsiteX110" fmla="*/ 92448 w 1349253"/>
              <a:gd name="connsiteY110" fmla="*/ 1168288 h 6858000"/>
              <a:gd name="connsiteX111" fmla="*/ 84730 w 1349253"/>
              <a:gd name="connsiteY111" fmla="*/ 1142577 h 6858000"/>
              <a:gd name="connsiteX112" fmla="*/ 74036 w 1349253"/>
              <a:gd name="connsiteY112" fmla="*/ 1088484 h 6858000"/>
              <a:gd name="connsiteX113" fmla="*/ 62772 w 1349253"/>
              <a:gd name="connsiteY113" fmla="*/ 1016103 h 6858000"/>
              <a:gd name="connsiteX114" fmla="*/ 64228 w 1349253"/>
              <a:gd name="connsiteY114" fmla="*/ 954054 h 6858000"/>
              <a:gd name="connsiteX115" fmla="*/ 75144 w 1349253"/>
              <a:gd name="connsiteY115" fmla="*/ 921368 h 6858000"/>
              <a:gd name="connsiteX116" fmla="*/ 59093 w 1349253"/>
              <a:gd name="connsiteY116" fmla="*/ 896999 h 6858000"/>
              <a:gd name="connsiteX117" fmla="*/ 28501 w 1349253"/>
              <a:gd name="connsiteY117" fmla="*/ 821517 h 6858000"/>
              <a:gd name="connsiteX118" fmla="*/ 7451 w 1349253"/>
              <a:gd name="connsiteY118" fmla="*/ 751353 h 6858000"/>
              <a:gd name="connsiteX119" fmla="*/ 7009 w 1349253"/>
              <a:gd name="connsiteY119" fmla="*/ 721230 h 6858000"/>
              <a:gd name="connsiteX120" fmla="*/ 16141 w 1349253"/>
              <a:gd name="connsiteY120" fmla="*/ 619315 h 6858000"/>
              <a:gd name="connsiteX121" fmla="*/ 19 w 1349253"/>
              <a:gd name="connsiteY121" fmla="*/ 585934 h 6858000"/>
              <a:gd name="connsiteX122" fmla="*/ 7093 w 1349253"/>
              <a:gd name="connsiteY122" fmla="*/ 538948 h 6858000"/>
              <a:gd name="connsiteX123" fmla="*/ 11001 w 1349253"/>
              <a:gd name="connsiteY123" fmla="*/ 525163 h 6858000"/>
              <a:gd name="connsiteX124" fmla="*/ 37125 w 1349253"/>
              <a:gd name="connsiteY124" fmla="*/ 446567 h 6858000"/>
              <a:gd name="connsiteX125" fmla="*/ 36373 w 1349253"/>
              <a:gd name="connsiteY125" fmla="*/ 393828 h 6858000"/>
              <a:gd name="connsiteX126" fmla="*/ 36203 w 1349253"/>
              <a:gd name="connsiteY126" fmla="*/ 353137 h 6858000"/>
              <a:gd name="connsiteX127" fmla="*/ 41896 w 1349253"/>
              <a:gd name="connsiteY127" fmla="*/ 275771 h 6858000"/>
              <a:gd name="connsiteX128" fmla="*/ 58923 w 1349253"/>
              <a:gd name="connsiteY128" fmla="*/ 212860 h 6858000"/>
              <a:gd name="connsiteX129" fmla="*/ 50633 w 1349253"/>
              <a:gd name="connsiteY129" fmla="*/ 144983 h 6858000"/>
              <a:gd name="connsiteX130" fmla="*/ 62917 w 1349253"/>
              <a:gd name="connsiteY130" fmla="*/ 55288 h 6858000"/>
              <a:gd name="connsiteX131" fmla="*/ 22471 w 1349253"/>
              <a:gd name="connsiteY131"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51427 w 1349253"/>
              <a:gd name="connsiteY8" fmla="*/ 6636211 h 6858000"/>
              <a:gd name="connsiteX9" fmla="*/ 168871 w 1349253"/>
              <a:gd name="connsiteY9" fmla="*/ 6594177 h 6858000"/>
              <a:gd name="connsiteX10" fmla="*/ 182911 w 1349253"/>
              <a:gd name="connsiteY10" fmla="*/ 6557575 h 6858000"/>
              <a:gd name="connsiteX11" fmla="*/ 235868 w 1349253"/>
              <a:gd name="connsiteY11" fmla="*/ 6492130 h 6858000"/>
              <a:gd name="connsiteX12" fmla="*/ 251555 w 1349253"/>
              <a:gd name="connsiteY12" fmla="*/ 6431610 h 6858000"/>
              <a:gd name="connsiteX13" fmla="*/ 295260 w 1349253"/>
              <a:gd name="connsiteY13" fmla="*/ 6379786 h 6858000"/>
              <a:gd name="connsiteX14" fmla="*/ 278483 w 1349253"/>
              <a:gd name="connsiteY14" fmla="*/ 6334727 h 6858000"/>
              <a:gd name="connsiteX15" fmla="*/ 255898 w 1349253"/>
              <a:gd name="connsiteY15" fmla="*/ 6313295 h 6858000"/>
              <a:gd name="connsiteX16" fmla="*/ 263062 w 1349253"/>
              <a:gd name="connsiteY16" fmla="*/ 6280046 h 6858000"/>
              <a:gd name="connsiteX17" fmla="*/ 266061 w 1349253"/>
              <a:gd name="connsiteY17" fmla="*/ 6272987 h 6858000"/>
              <a:gd name="connsiteX18" fmla="*/ 272835 w 1349253"/>
              <a:gd name="connsiteY18" fmla="*/ 6252834 h 6858000"/>
              <a:gd name="connsiteX19" fmla="*/ 250827 w 1349253"/>
              <a:gd name="connsiteY19" fmla="*/ 6202459 h 6858000"/>
              <a:gd name="connsiteX20" fmla="*/ 249625 w 1349253"/>
              <a:gd name="connsiteY20" fmla="*/ 6153037 h 6858000"/>
              <a:gd name="connsiteX21" fmla="*/ 265040 w 1349253"/>
              <a:gd name="connsiteY21" fmla="*/ 6078132 h 6858000"/>
              <a:gd name="connsiteX22" fmla="*/ 252427 w 1349253"/>
              <a:gd name="connsiteY22" fmla="*/ 6028119 h 6858000"/>
              <a:gd name="connsiteX23" fmla="*/ 237656 w 1349253"/>
              <a:gd name="connsiteY23" fmla="*/ 5926735 h 6858000"/>
              <a:gd name="connsiteX24" fmla="*/ 287168 w 1349253"/>
              <a:gd name="connsiteY24" fmla="*/ 5712857 h 6858000"/>
              <a:gd name="connsiteX25" fmla="*/ 316966 w 1349253"/>
              <a:gd name="connsiteY25" fmla="*/ 5660491 h 6858000"/>
              <a:gd name="connsiteX26" fmla="*/ 326089 w 1349253"/>
              <a:gd name="connsiteY26" fmla="*/ 5563435 h 6858000"/>
              <a:gd name="connsiteX27" fmla="*/ 352965 w 1349253"/>
              <a:gd name="connsiteY27" fmla="*/ 5437125 h 6858000"/>
              <a:gd name="connsiteX28" fmla="*/ 366533 w 1349253"/>
              <a:gd name="connsiteY28" fmla="*/ 5396260 h 6858000"/>
              <a:gd name="connsiteX29" fmla="*/ 382514 w 1349253"/>
              <a:gd name="connsiteY29" fmla="*/ 5330009 h 6858000"/>
              <a:gd name="connsiteX30" fmla="*/ 416007 w 1349253"/>
              <a:gd name="connsiteY30" fmla="*/ 5273739 h 6858000"/>
              <a:gd name="connsiteX31" fmla="*/ 425606 w 1349253"/>
              <a:gd name="connsiteY31" fmla="*/ 5241779 h 6858000"/>
              <a:gd name="connsiteX32" fmla="*/ 436832 w 1349253"/>
              <a:gd name="connsiteY32" fmla="*/ 5225268 h 6858000"/>
              <a:gd name="connsiteX33" fmla="*/ 437852 w 1349253"/>
              <a:gd name="connsiteY33" fmla="*/ 5217684 h 6858000"/>
              <a:gd name="connsiteX34" fmla="*/ 445193 w 1349253"/>
              <a:gd name="connsiteY34" fmla="*/ 5193377 h 6858000"/>
              <a:gd name="connsiteX35" fmla="*/ 448496 w 1349253"/>
              <a:gd name="connsiteY35" fmla="*/ 5179288 h 6858000"/>
              <a:gd name="connsiteX36" fmla="*/ 449480 w 1349253"/>
              <a:gd name="connsiteY36" fmla="*/ 5173621 h 6858000"/>
              <a:gd name="connsiteX37" fmla="*/ 445114 w 1349253"/>
              <a:gd name="connsiteY37" fmla="*/ 5159961 h 6858000"/>
              <a:gd name="connsiteX38" fmla="*/ 451791 w 1349253"/>
              <a:gd name="connsiteY38" fmla="*/ 5144295 h 6858000"/>
              <a:gd name="connsiteX39" fmla="*/ 448724 w 1349253"/>
              <a:gd name="connsiteY39" fmla="*/ 5125185 h 6858000"/>
              <a:gd name="connsiteX40" fmla="*/ 455554 w 1349253"/>
              <a:gd name="connsiteY40" fmla="*/ 5121884 h 6858000"/>
              <a:gd name="connsiteX41" fmla="*/ 462590 w 1349253"/>
              <a:gd name="connsiteY41" fmla="*/ 5067850 h 6858000"/>
              <a:gd name="connsiteX42" fmla="*/ 465321 w 1349253"/>
              <a:gd name="connsiteY42" fmla="*/ 5060861 h 6858000"/>
              <a:gd name="connsiteX43" fmla="*/ 462025 w 1349253"/>
              <a:gd name="connsiteY43" fmla="*/ 5034192 h 6858000"/>
              <a:gd name="connsiteX44" fmla="*/ 463579 w 1349253"/>
              <a:gd name="connsiteY44" fmla="*/ 4993030 h 6858000"/>
              <a:gd name="connsiteX45" fmla="*/ 470488 w 1349253"/>
              <a:gd name="connsiteY45" fmla="*/ 4946844 h 6858000"/>
              <a:gd name="connsiteX46" fmla="*/ 466344 w 1349253"/>
              <a:gd name="connsiteY46" fmla="*/ 4932692 h 6858000"/>
              <a:gd name="connsiteX47" fmla="*/ 481747 w 1349253"/>
              <a:gd name="connsiteY47" fmla="*/ 4858827 h 6858000"/>
              <a:gd name="connsiteX48" fmla="*/ 487650 w 1349253"/>
              <a:gd name="connsiteY48" fmla="*/ 4821170 h 6858000"/>
              <a:gd name="connsiteX49" fmla="*/ 492383 w 1349253"/>
              <a:gd name="connsiteY49" fmla="*/ 4780965 h 6858000"/>
              <a:gd name="connsiteX50" fmla="*/ 493676 w 1349253"/>
              <a:gd name="connsiteY50" fmla="*/ 4750867 h 6858000"/>
              <a:gd name="connsiteX51" fmla="*/ 491483 w 1349253"/>
              <a:gd name="connsiteY51" fmla="*/ 4690749 h 6858000"/>
              <a:gd name="connsiteX52" fmla="*/ 486963 w 1349253"/>
              <a:gd name="connsiteY52" fmla="*/ 4584173 h 6858000"/>
              <a:gd name="connsiteX53" fmla="*/ 482046 w 1349253"/>
              <a:gd name="connsiteY53" fmla="*/ 4444346 h 6858000"/>
              <a:gd name="connsiteX54" fmla="*/ 478611 w 1349253"/>
              <a:gd name="connsiteY54" fmla="*/ 4375228 h 6858000"/>
              <a:gd name="connsiteX55" fmla="*/ 459264 w 1349253"/>
              <a:gd name="connsiteY55" fmla="*/ 4214165 h 6858000"/>
              <a:gd name="connsiteX56" fmla="*/ 463337 w 1349253"/>
              <a:gd name="connsiteY56" fmla="*/ 4090296 h 6858000"/>
              <a:gd name="connsiteX57" fmla="*/ 448593 w 1349253"/>
              <a:gd name="connsiteY57" fmla="*/ 4033999 h 6858000"/>
              <a:gd name="connsiteX58" fmla="*/ 449742 w 1349253"/>
              <a:gd name="connsiteY58" fmla="*/ 4031933 h 6858000"/>
              <a:gd name="connsiteX59" fmla="*/ 448318 w 1349253"/>
              <a:gd name="connsiteY59" fmla="*/ 4013953 h 6858000"/>
              <a:gd name="connsiteX60" fmla="*/ 434613 w 1349253"/>
              <a:gd name="connsiteY60" fmla="*/ 3974753 h 6858000"/>
              <a:gd name="connsiteX61" fmla="*/ 436211 w 1349253"/>
              <a:gd name="connsiteY61" fmla="*/ 3969950 h 6858000"/>
              <a:gd name="connsiteX62" fmla="*/ 429633 w 1349253"/>
              <a:gd name="connsiteY62" fmla="*/ 3933779 h 6858000"/>
              <a:gd name="connsiteX63" fmla="*/ 430964 w 1349253"/>
              <a:gd name="connsiteY63" fmla="*/ 3933093 h 6858000"/>
              <a:gd name="connsiteX64" fmla="*/ 435318 w 1349253"/>
              <a:gd name="connsiteY64" fmla="*/ 3922082 h 6858000"/>
              <a:gd name="connsiteX65" fmla="*/ 440396 w 1349253"/>
              <a:gd name="connsiteY65" fmla="*/ 3901461 h 6858000"/>
              <a:gd name="connsiteX66" fmla="*/ 462990 w 1349253"/>
              <a:gd name="connsiteY66" fmla="*/ 3813873 h 6858000"/>
              <a:gd name="connsiteX67" fmla="*/ 462415 w 1349253"/>
              <a:gd name="connsiteY67" fmla="*/ 3806161 h 6858000"/>
              <a:gd name="connsiteX68" fmla="*/ 462722 w 1349253"/>
              <a:gd name="connsiteY68" fmla="*/ 3805957 h 6858000"/>
              <a:gd name="connsiteX69" fmla="*/ 462749 w 1349253"/>
              <a:gd name="connsiteY69" fmla="*/ 3797724 h 6858000"/>
              <a:gd name="connsiteX70" fmla="*/ 461364 w 1349253"/>
              <a:gd name="connsiteY70" fmla="*/ 3792098 h 6858000"/>
              <a:gd name="connsiteX71" fmla="*/ 460248 w 1349253"/>
              <a:gd name="connsiteY71" fmla="*/ 3777135 h 6858000"/>
              <a:gd name="connsiteX72" fmla="*/ 461981 w 1349253"/>
              <a:gd name="connsiteY72" fmla="*/ 3771656 h 6858000"/>
              <a:gd name="connsiteX73" fmla="*/ 465724 w 1349253"/>
              <a:gd name="connsiteY73" fmla="*/ 3769007 h 6858000"/>
              <a:gd name="connsiteX74" fmla="*/ 465190 w 1349253"/>
              <a:gd name="connsiteY74" fmla="*/ 3767709 h 6858000"/>
              <a:gd name="connsiteX75" fmla="*/ 473886 w 1349253"/>
              <a:gd name="connsiteY75" fmla="*/ 3738082 h 6858000"/>
              <a:gd name="connsiteX76" fmla="*/ 481232 w 1349253"/>
              <a:gd name="connsiteY76" fmla="*/ 3673397 h 6858000"/>
              <a:gd name="connsiteX77" fmla="*/ 480528 w 1349253"/>
              <a:gd name="connsiteY77" fmla="*/ 3637109 h 6858000"/>
              <a:gd name="connsiteX78" fmla="*/ 483971 w 1349253"/>
              <a:gd name="connsiteY78" fmla="*/ 3536883 h 6858000"/>
              <a:gd name="connsiteX79" fmla="*/ 491509 w 1349253"/>
              <a:gd name="connsiteY79" fmla="*/ 3435652 h 6858000"/>
              <a:gd name="connsiteX80" fmla="*/ 493180 w 1349253"/>
              <a:gd name="connsiteY80" fmla="*/ 3307769 h 6858000"/>
              <a:gd name="connsiteX81" fmla="*/ 510743 w 1349253"/>
              <a:gd name="connsiteY81" fmla="*/ 3250522 h 6858000"/>
              <a:gd name="connsiteX82" fmla="*/ 511168 w 1349253"/>
              <a:gd name="connsiteY82" fmla="*/ 3229163 h 6858000"/>
              <a:gd name="connsiteX83" fmla="*/ 487927 w 1349253"/>
              <a:gd name="connsiteY83" fmla="*/ 3158586 h 6858000"/>
              <a:gd name="connsiteX84" fmla="*/ 473112 w 1349253"/>
              <a:gd name="connsiteY84" fmla="*/ 3129034 h 6858000"/>
              <a:gd name="connsiteX85" fmla="*/ 473777 w 1349253"/>
              <a:gd name="connsiteY85" fmla="*/ 3126682 h 6858000"/>
              <a:gd name="connsiteX86" fmla="*/ 451254 w 1349253"/>
              <a:gd name="connsiteY86" fmla="*/ 3106272 h 6858000"/>
              <a:gd name="connsiteX87" fmla="*/ 423984 w 1349253"/>
              <a:gd name="connsiteY87" fmla="*/ 2958185 h 6858000"/>
              <a:gd name="connsiteX88" fmla="*/ 381264 w 1349253"/>
              <a:gd name="connsiteY88" fmla="*/ 2843952 h 6858000"/>
              <a:gd name="connsiteX89" fmla="*/ 315516 w 1349253"/>
              <a:gd name="connsiteY89" fmla="*/ 2554718 h 6858000"/>
              <a:gd name="connsiteX90" fmla="*/ 286333 w 1349253"/>
              <a:gd name="connsiteY90" fmla="*/ 2447068 h 6858000"/>
              <a:gd name="connsiteX91" fmla="*/ 273294 w 1349253"/>
              <a:gd name="connsiteY91" fmla="*/ 2425819 h 6858000"/>
              <a:gd name="connsiteX92" fmla="*/ 279293 w 1349253"/>
              <a:gd name="connsiteY92" fmla="*/ 2402874 h 6858000"/>
              <a:gd name="connsiteX93" fmla="*/ 281905 w 1349253"/>
              <a:gd name="connsiteY93" fmla="*/ 2381443 h 6858000"/>
              <a:gd name="connsiteX94" fmla="*/ 258234 w 1349253"/>
              <a:gd name="connsiteY94" fmla="*/ 2261920 h 6858000"/>
              <a:gd name="connsiteX95" fmla="*/ 248121 w 1349253"/>
              <a:gd name="connsiteY95" fmla="*/ 2195378 h 6858000"/>
              <a:gd name="connsiteX96" fmla="*/ 232338 w 1349253"/>
              <a:gd name="connsiteY96" fmla="*/ 2155135 h 6858000"/>
              <a:gd name="connsiteX97" fmla="*/ 229796 w 1349253"/>
              <a:gd name="connsiteY97" fmla="*/ 2118008 h 6858000"/>
              <a:gd name="connsiteX98" fmla="*/ 230789 w 1349253"/>
              <a:gd name="connsiteY98" fmla="*/ 2050531 h 6858000"/>
              <a:gd name="connsiteX99" fmla="*/ 222595 w 1349253"/>
              <a:gd name="connsiteY99" fmla="*/ 1963269 h 6858000"/>
              <a:gd name="connsiteX100" fmla="*/ 203773 w 1349253"/>
              <a:gd name="connsiteY100" fmla="*/ 1906352 h 6858000"/>
              <a:gd name="connsiteX101" fmla="*/ 180330 w 1349253"/>
              <a:gd name="connsiteY101" fmla="*/ 1861531 h 6858000"/>
              <a:gd name="connsiteX102" fmla="*/ 134129 w 1349253"/>
              <a:gd name="connsiteY102" fmla="*/ 1732919 h 6858000"/>
              <a:gd name="connsiteX103" fmla="*/ 106440 w 1349253"/>
              <a:gd name="connsiteY103" fmla="*/ 1663540 h 6858000"/>
              <a:gd name="connsiteX104" fmla="*/ 105566 w 1349253"/>
              <a:gd name="connsiteY104" fmla="*/ 1615777 h 6858000"/>
              <a:gd name="connsiteX105" fmla="*/ 86361 w 1349253"/>
              <a:gd name="connsiteY105" fmla="*/ 1563678 h 6858000"/>
              <a:gd name="connsiteX106" fmla="*/ 92183 w 1349253"/>
              <a:gd name="connsiteY106" fmla="*/ 1477995 h 6858000"/>
              <a:gd name="connsiteX107" fmla="*/ 78268 w 1349253"/>
              <a:gd name="connsiteY107" fmla="*/ 1373769 h 6858000"/>
              <a:gd name="connsiteX108" fmla="*/ 86575 w 1349253"/>
              <a:gd name="connsiteY108" fmla="*/ 1307086 h 6858000"/>
              <a:gd name="connsiteX109" fmla="*/ 87763 w 1349253"/>
              <a:gd name="connsiteY109" fmla="*/ 1189033 h 6858000"/>
              <a:gd name="connsiteX110" fmla="*/ 92448 w 1349253"/>
              <a:gd name="connsiteY110" fmla="*/ 1168288 h 6858000"/>
              <a:gd name="connsiteX111" fmla="*/ 84730 w 1349253"/>
              <a:gd name="connsiteY111" fmla="*/ 1142577 h 6858000"/>
              <a:gd name="connsiteX112" fmla="*/ 74036 w 1349253"/>
              <a:gd name="connsiteY112" fmla="*/ 1088484 h 6858000"/>
              <a:gd name="connsiteX113" fmla="*/ 62772 w 1349253"/>
              <a:gd name="connsiteY113" fmla="*/ 1016103 h 6858000"/>
              <a:gd name="connsiteX114" fmla="*/ 64228 w 1349253"/>
              <a:gd name="connsiteY114" fmla="*/ 954054 h 6858000"/>
              <a:gd name="connsiteX115" fmla="*/ 75144 w 1349253"/>
              <a:gd name="connsiteY115" fmla="*/ 921368 h 6858000"/>
              <a:gd name="connsiteX116" fmla="*/ 59093 w 1349253"/>
              <a:gd name="connsiteY116" fmla="*/ 896999 h 6858000"/>
              <a:gd name="connsiteX117" fmla="*/ 28501 w 1349253"/>
              <a:gd name="connsiteY117" fmla="*/ 821517 h 6858000"/>
              <a:gd name="connsiteX118" fmla="*/ 7451 w 1349253"/>
              <a:gd name="connsiteY118" fmla="*/ 751353 h 6858000"/>
              <a:gd name="connsiteX119" fmla="*/ 7009 w 1349253"/>
              <a:gd name="connsiteY119" fmla="*/ 721230 h 6858000"/>
              <a:gd name="connsiteX120" fmla="*/ 16141 w 1349253"/>
              <a:gd name="connsiteY120" fmla="*/ 619315 h 6858000"/>
              <a:gd name="connsiteX121" fmla="*/ 19 w 1349253"/>
              <a:gd name="connsiteY121" fmla="*/ 585934 h 6858000"/>
              <a:gd name="connsiteX122" fmla="*/ 7093 w 1349253"/>
              <a:gd name="connsiteY122" fmla="*/ 538948 h 6858000"/>
              <a:gd name="connsiteX123" fmla="*/ 11001 w 1349253"/>
              <a:gd name="connsiteY123" fmla="*/ 525163 h 6858000"/>
              <a:gd name="connsiteX124" fmla="*/ 37125 w 1349253"/>
              <a:gd name="connsiteY124" fmla="*/ 446567 h 6858000"/>
              <a:gd name="connsiteX125" fmla="*/ 36373 w 1349253"/>
              <a:gd name="connsiteY125" fmla="*/ 393828 h 6858000"/>
              <a:gd name="connsiteX126" fmla="*/ 36203 w 1349253"/>
              <a:gd name="connsiteY126" fmla="*/ 353137 h 6858000"/>
              <a:gd name="connsiteX127" fmla="*/ 41896 w 1349253"/>
              <a:gd name="connsiteY127" fmla="*/ 275771 h 6858000"/>
              <a:gd name="connsiteX128" fmla="*/ 58923 w 1349253"/>
              <a:gd name="connsiteY128" fmla="*/ 212860 h 6858000"/>
              <a:gd name="connsiteX129" fmla="*/ 50633 w 1349253"/>
              <a:gd name="connsiteY129" fmla="*/ 144983 h 6858000"/>
              <a:gd name="connsiteX130" fmla="*/ 62917 w 1349253"/>
              <a:gd name="connsiteY130" fmla="*/ 55288 h 6858000"/>
              <a:gd name="connsiteX131" fmla="*/ 22471 w 1349253"/>
              <a:gd name="connsiteY131"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51427 w 1349253"/>
              <a:gd name="connsiteY8" fmla="*/ 6636211 h 6858000"/>
              <a:gd name="connsiteX9" fmla="*/ 168871 w 1349253"/>
              <a:gd name="connsiteY9" fmla="*/ 6594177 h 6858000"/>
              <a:gd name="connsiteX10" fmla="*/ 182911 w 1349253"/>
              <a:gd name="connsiteY10" fmla="*/ 6557575 h 6858000"/>
              <a:gd name="connsiteX11" fmla="*/ 235868 w 1349253"/>
              <a:gd name="connsiteY11" fmla="*/ 6492130 h 6858000"/>
              <a:gd name="connsiteX12" fmla="*/ 251555 w 1349253"/>
              <a:gd name="connsiteY12" fmla="*/ 6431610 h 6858000"/>
              <a:gd name="connsiteX13" fmla="*/ 295260 w 1349253"/>
              <a:gd name="connsiteY13" fmla="*/ 6379786 h 6858000"/>
              <a:gd name="connsiteX14" fmla="*/ 278483 w 1349253"/>
              <a:gd name="connsiteY14" fmla="*/ 6334727 h 6858000"/>
              <a:gd name="connsiteX15" fmla="*/ 255898 w 1349253"/>
              <a:gd name="connsiteY15" fmla="*/ 6313295 h 6858000"/>
              <a:gd name="connsiteX16" fmla="*/ 263062 w 1349253"/>
              <a:gd name="connsiteY16" fmla="*/ 6280046 h 6858000"/>
              <a:gd name="connsiteX17" fmla="*/ 266061 w 1349253"/>
              <a:gd name="connsiteY17" fmla="*/ 6272987 h 6858000"/>
              <a:gd name="connsiteX18" fmla="*/ 272835 w 1349253"/>
              <a:gd name="connsiteY18" fmla="*/ 6252834 h 6858000"/>
              <a:gd name="connsiteX19" fmla="*/ 250827 w 1349253"/>
              <a:gd name="connsiteY19" fmla="*/ 6202459 h 6858000"/>
              <a:gd name="connsiteX20" fmla="*/ 249625 w 1349253"/>
              <a:gd name="connsiteY20" fmla="*/ 6153037 h 6858000"/>
              <a:gd name="connsiteX21" fmla="*/ 265040 w 1349253"/>
              <a:gd name="connsiteY21" fmla="*/ 6078132 h 6858000"/>
              <a:gd name="connsiteX22" fmla="*/ 252427 w 1349253"/>
              <a:gd name="connsiteY22" fmla="*/ 6028119 h 6858000"/>
              <a:gd name="connsiteX23" fmla="*/ 237656 w 1349253"/>
              <a:gd name="connsiteY23" fmla="*/ 5926735 h 6858000"/>
              <a:gd name="connsiteX24" fmla="*/ 287168 w 1349253"/>
              <a:gd name="connsiteY24" fmla="*/ 5712857 h 6858000"/>
              <a:gd name="connsiteX25" fmla="*/ 316966 w 1349253"/>
              <a:gd name="connsiteY25" fmla="*/ 5660491 h 6858000"/>
              <a:gd name="connsiteX26" fmla="*/ 326089 w 1349253"/>
              <a:gd name="connsiteY26" fmla="*/ 5563435 h 6858000"/>
              <a:gd name="connsiteX27" fmla="*/ 352965 w 1349253"/>
              <a:gd name="connsiteY27" fmla="*/ 5437125 h 6858000"/>
              <a:gd name="connsiteX28" fmla="*/ 366533 w 1349253"/>
              <a:gd name="connsiteY28" fmla="*/ 5396260 h 6858000"/>
              <a:gd name="connsiteX29" fmla="*/ 382514 w 1349253"/>
              <a:gd name="connsiteY29" fmla="*/ 5330009 h 6858000"/>
              <a:gd name="connsiteX30" fmla="*/ 416007 w 1349253"/>
              <a:gd name="connsiteY30" fmla="*/ 5273739 h 6858000"/>
              <a:gd name="connsiteX31" fmla="*/ 425606 w 1349253"/>
              <a:gd name="connsiteY31" fmla="*/ 5241779 h 6858000"/>
              <a:gd name="connsiteX32" fmla="*/ 436832 w 1349253"/>
              <a:gd name="connsiteY32" fmla="*/ 5225268 h 6858000"/>
              <a:gd name="connsiteX33" fmla="*/ 437852 w 1349253"/>
              <a:gd name="connsiteY33" fmla="*/ 5217684 h 6858000"/>
              <a:gd name="connsiteX34" fmla="*/ 445193 w 1349253"/>
              <a:gd name="connsiteY34" fmla="*/ 5193377 h 6858000"/>
              <a:gd name="connsiteX35" fmla="*/ 448496 w 1349253"/>
              <a:gd name="connsiteY35" fmla="*/ 5179288 h 6858000"/>
              <a:gd name="connsiteX36" fmla="*/ 449480 w 1349253"/>
              <a:gd name="connsiteY36" fmla="*/ 5173621 h 6858000"/>
              <a:gd name="connsiteX37" fmla="*/ 445114 w 1349253"/>
              <a:gd name="connsiteY37" fmla="*/ 5159961 h 6858000"/>
              <a:gd name="connsiteX38" fmla="*/ 451791 w 1349253"/>
              <a:gd name="connsiteY38" fmla="*/ 5144295 h 6858000"/>
              <a:gd name="connsiteX39" fmla="*/ 448724 w 1349253"/>
              <a:gd name="connsiteY39" fmla="*/ 5125185 h 6858000"/>
              <a:gd name="connsiteX40" fmla="*/ 455554 w 1349253"/>
              <a:gd name="connsiteY40" fmla="*/ 5121884 h 6858000"/>
              <a:gd name="connsiteX41" fmla="*/ 462590 w 1349253"/>
              <a:gd name="connsiteY41" fmla="*/ 5067850 h 6858000"/>
              <a:gd name="connsiteX42" fmla="*/ 465321 w 1349253"/>
              <a:gd name="connsiteY42" fmla="*/ 5060861 h 6858000"/>
              <a:gd name="connsiteX43" fmla="*/ 462025 w 1349253"/>
              <a:gd name="connsiteY43" fmla="*/ 5034192 h 6858000"/>
              <a:gd name="connsiteX44" fmla="*/ 463579 w 1349253"/>
              <a:gd name="connsiteY44" fmla="*/ 4993030 h 6858000"/>
              <a:gd name="connsiteX45" fmla="*/ 470488 w 1349253"/>
              <a:gd name="connsiteY45" fmla="*/ 4946844 h 6858000"/>
              <a:gd name="connsiteX46" fmla="*/ 466344 w 1349253"/>
              <a:gd name="connsiteY46" fmla="*/ 4932692 h 6858000"/>
              <a:gd name="connsiteX47" fmla="*/ 481747 w 1349253"/>
              <a:gd name="connsiteY47" fmla="*/ 4858827 h 6858000"/>
              <a:gd name="connsiteX48" fmla="*/ 487650 w 1349253"/>
              <a:gd name="connsiteY48" fmla="*/ 4821170 h 6858000"/>
              <a:gd name="connsiteX49" fmla="*/ 492383 w 1349253"/>
              <a:gd name="connsiteY49" fmla="*/ 4780965 h 6858000"/>
              <a:gd name="connsiteX50" fmla="*/ 493676 w 1349253"/>
              <a:gd name="connsiteY50" fmla="*/ 4750867 h 6858000"/>
              <a:gd name="connsiteX51" fmla="*/ 491483 w 1349253"/>
              <a:gd name="connsiteY51" fmla="*/ 4690749 h 6858000"/>
              <a:gd name="connsiteX52" fmla="*/ 486963 w 1349253"/>
              <a:gd name="connsiteY52" fmla="*/ 4584173 h 6858000"/>
              <a:gd name="connsiteX53" fmla="*/ 482046 w 1349253"/>
              <a:gd name="connsiteY53" fmla="*/ 4444346 h 6858000"/>
              <a:gd name="connsiteX54" fmla="*/ 478611 w 1349253"/>
              <a:gd name="connsiteY54" fmla="*/ 4375228 h 6858000"/>
              <a:gd name="connsiteX55" fmla="*/ 459264 w 1349253"/>
              <a:gd name="connsiteY55" fmla="*/ 4214165 h 6858000"/>
              <a:gd name="connsiteX56" fmla="*/ 463337 w 1349253"/>
              <a:gd name="connsiteY56" fmla="*/ 4090296 h 6858000"/>
              <a:gd name="connsiteX57" fmla="*/ 448593 w 1349253"/>
              <a:gd name="connsiteY57" fmla="*/ 4033999 h 6858000"/>
              <a:gd name="connsiteX58" fmla="*/ 449742 w 1349253"/>
              <a:gd name="connsiteY58" fmla="*/ 4031933 h 6858000"/>
              <a:gd name="connsiteX59" fmla="*/ 448318 w 1349253"/>
              <a:gd name="connsiteY59" fmla="*/ 4013953 h 6858000"/>
              <a:gd name="connsiteX60" fmla="*/ 434613 w 1349253"/>
              <a:gd name="connsiteY60" fmla="*/ 3974753 h 6858000"/>
              <a:gd name="connsiteX61" fmla="*/ 436211 w 1349253"/>
              <a:gd name="connsiteY61" fmla="*/ 3969950 h 6858000"/>
              <a:gd name="connsiteX62" fmla="*/ 429633 w 1349253"/>
              <a:gd name="connsiteY62" fmla="*/ 3933779 h 6858000"/>
              <a:gd name="connsiteX63" fmla="*/ 430964 w 1349253"/>
              <a:gd name="connsiteY63" fmla="*/ 3933093 h 6858000"/>
              <a:gd name="connsiteX64" fmla="*/ 435318 w 1349253"/>
              <a:gd name="connsiteY64" fmla="*/ 3922082 h 6858000"/>
              <a:gd name="connsiteX65" fmla="*/ 440396 w 1349253"/>
              <a:gd name="connsiteY65" fmla="*/ 3901461 h 6858000"/>
              <a:gd name="connsiteX66" fmla="*/ 462990 w 1349253"/>
              <a:gd name="connsiteY66" fmla="*/ 3813873 h 6858000"/>
              <a:gd name="connsiteX67" fmla="*/ 462415 w 1349253"/>
              <a:gd name="connsiteY67" fmla="*/ 3806161 h 6858000"/>
              <a:gd name="connsiteX68" fmla="*/ 462722 w 1349253"/>
              <a:gd name="connsiteY68" fmla="*/ 3805957 h 6858000"/>
              <a:gd name="connsiteX69" fmla="*/ 462749 w 1349253"/>
              <a:gd name="connsiteY69" fmla="*/ 3797724 h 6858000"/>
              <a:gd name="connsiteX70" fmla="*/ 460248 w 1349253"/>
              <a:gd name="connsiteY70" fmla="*/ 3777135 h 6858000"/>
              <a:gd name="connsiteX71" fmla="*/ 461981 w 1349253"/>
              <a:gd name="connsiteY71" fmla="*/ 3771656 h 6858000"/>
              <a:gd name="connsiteX72" fmla="*/ 465724 w 1349253"/>
              <a:gd name="connsiteY72" fmla="*/ 3769007 h 6858000"/>
              <a:gd name="connsiteX73" fmla="*/ 465190 w 1349253"/>
              <a:gd name="connsiteY73" fmla="*/ 3767709 h 6858000"/>
              <a:gd name="connsiteX74" fmla="*/ 473886 w 1349253"/>
              <a:gd name="connsiteY74" fmla="*/ 3738082 h 6858000"/>
              <a:gd name="connsiteX75" fmla="*/ 481232 w 1349253"/>
              <a:gd name="connsiteY75" fmla="*/ 3673397 h 6858000"/>
              <a:gd name="connsiteX76" fmla="*/ 480528 w 1349253"/>
              <a:gd name="connsiteY76" fmla="*/ 3637109 h 6858000"/>
              <a:gd name="connsiteX77" fmla="*/ 483971 w 1349253"/>
              <a:gd name="connsiteY77" fmla="*/ 3536883 h 6858000"/>
              <a:gd name="connsiteX78" fmla="*/ 491509 w 1349253"/>
              <a:gd name="connsiteY78" fmla="*/ 3435652 h 6858000"/>
              <a:gd name="connsiteX79" fmla="*/ 493180 w 1349253"/>
              <a:gd name="connsiteY79" fmla="*/ 3307769 h 6858000"/>
              <a:gd name="connsiteX80" fmla="*/ 510743 w 1349253"/>
              <a:gd name="connsiteY80" fmla="*/ 3250522 h 6858000"/>
              <a:gd name="connsiteX81" fmla="*/ 511168 w 1349253"/>
              <a:gd name="connsiteY81" fmla="*/ 3229163 h 6858000"/>
              <a:gd name="connsiteX82" fmla="*/ 487927 w 1349253"/>
              <a:gd name="connsiteY82" fmla="*/ 3158586 h 6858000"/>
              <a:gd name="connsiteX83" fmla="*/ 473112 w 1349253"/>
              <a:gd name="connsiteY83" fmla="*/ 3129034 h 6858000"/>
              <a:gd name="connsiteX84" fmla="*/ 473777 w 1349253"/>
              <a:gd name="connsiteY84" fmla="*/ 3126682 h 6858000"/>
              <a:gd name="connsiteX85" fmla="*/ 451254 w 1349253"/>
              <a:gd name="connsiteY85" fmla="*/ 3106272 h 6858000"/>
              <a:gd name="connsiteX86" fmla="*/ 423984 w 1349253"/>
              <a:gd name="connsiteY86" fmla="*/ 2958185 h 6858000"/>
              <a:gd name="connsiteX87" fmla="*/ 381264 w 1349253"/>
              <a:gd name="connsiteY87" fmla="*/ 2843952 h 6858000"/>
              <a:gd name="connsiteX88" fmla="*/ 315516 w 1349253"/>
              <a:gd name="connsiteY88" fmla="*/ 2554718 h 6858000"/>
              <a:gd name="connsiteX89" fmla="*/ 286333 w 1349253"/>
              <a:gd name="connsiteY89" fmla="*/ 2447068 h 6858000"/>
              <a:gd name="connsiteX90" fmla="*/ 273294 w 1349253"/>
              <a:gd name="connsiteY90" fmla="*/ 2425819 h 6858000"/>
              <a:gd name="connsiteX91" fmla="*/ 279293 w 1349253"/>
              <a:gd name="connsiteY91" fmla="*/ 2402874 h 6858000"/>
              <a:gd name="connsiteX92" fmla="*/ 281905 w 1349253"/>
              <a:gd name="connsiteY92" fmla="*/ 2381443 h 6858000"/>
              <a:gd name="connsiteX93" fmla="*/ 258234 w 1349253"/>
              <a:gd name="connsiteY93" fmla="*/ 2261920 h 6858000"/>
              <a:gd name="connsiteX94" fmla="*/ 248121 w 1349253"/>
              <a:gd name="connsiteY94" fmla="*/ 2195378 h 6858000"/>
              <a:gd name="connsiteX95" fmla="*/ 232338 w 1349253"/>
              <a:gd name="connsiteY95" fmla="*/ 2155135 h 6858000"/>
              <a:gd name="connsiteX96" fmla="*/ 229796 w 1349253"/>
              <a:gd name="connsiteY96" fmla="*/ 2118008 h 6858000"/>
              <a:gd name="connsiteX97" fmla="*/ 230789 w 1349253"/>
              <a:gd name="connsiteY97" fmla="*/ 2050531 h 6858000"/>
              <a:gd name="connsiteX98" fmla="*/ 222595 w 1349253"/>
              <a:gd name="connsiteY98" fmla="*/ 1963269 h 6858000"/>
              <a:gd name="connsiteX99" fmla="*/ 203773 w 1349253"/>
              <a:gd name="connsiteY99" fmla="*/ 1906352 h 6858000"/>
              <a:gd name="connsiteX100" fmla="*/ 180330 w 1349253"/>
              <a:gd name="connsiteY100" fmla="*/ 1861531 h 6858000"/>
              <a:gd name="connsiteX101" fmla="*/ 134129 w 1349253"/>
              <a:gd name="connsiteY101" fmla="*/ 1732919 h 6858000"/>
              <a:gd name="connsiteX102" fmla="*/ 106440 w 1349253"/>
              <a:gd name="connsiteY102" fmla="*/ 1663540 h 6858000"/>
              <a:gd name="connsiteX103" fmla="*/ 105566 w 1349253"/>
              <a:gd name="connsiteY103" fmla="*/ 1615777 h 6858000"/>
              <a:gd name="connsiteX104" fmla="*/ 86361 w 1349253"/>
              <a:gd name="connsiteY104" fmla="*/ 1563678 h 6858000"/>
              <a:gd name="connsiteX105" fmla="*/ 92183 w 1349253"/>
              <a:gd name="connsiteY105" fmla="*/ 1477995 h 6858000"/>
              <a:gd name="connsiteX106" fmla="*/ 78268 w 1349253"/>
              <a:gd name="connsiteY106" fmla="*/ 1373769 h 6858000"/>
              <a:gd name="connsiteX107" fmla="*/ 86575 w 1349253"/>
              <a:gd name="connsiteY107" fmla="*/ 1307086 h 6858000"/>
              <a:gd name="connsiteX108" fmla="*/ 87763 w 1349253"/>
              <a:gd name="connsiteY108" fmla="*/ 1189033 h 6858000"/>
              <a:gd name="connsiteX109" fmla="*/ 92448 w 1349253"/>
              <a:gd name="connsiteY109" fmla="*/ 1168288 h 6858000"/>
              <a:gd name="connsiteX110" fmla="*/ 84730 w 1349253"/>
              <a:gd name="connsiteY110" fmla="*/ 1142577 h 6858000"/>
              <a:gd name="connsiteX111" fmla="*/ 74036 w 1349253"/>
              <a:gd name="connsiteY111" fmla="*/ 1088484 h 6858000"/>
              <a:gd name="connsiteX112" fmla="*/ 62772 w 1349253"/>
              <a:gd name="connsiteY112" fmla="*/ 1016103 h 6858000"/>
              <a:gd name="connsiteX113" fmla="*/ 64228 w 1349253"/>
              <a:gd name="connsiteY113" fmla="*/ 954054 h 6858000"/>
              <a:gd name="connsiteX114" fmla="*/ 75144 w 1349253"/>
              <a:gd name="connsiteY114" fmla="*/ 921368 h 6858000"/>
              <a:gd name="connsiteX115" fmla="*/ 59093 w 1349253"/>
              <a:gd name="connsiteY115" fmla="*/ 896999 h 6858000"/>
              <a:gd name="connsiteX116" fmla="*/ 28501 w 1349253"/>
              <a:gd name="connsiteY116" fmla="*/ 821517 h 6858000"/>
              <a:gd name="connsiteX117" fmla="*/ 7451 w 1349253"/>
              <a:gd name="connsiteY117" fmla="*/ 751353 h 6858000"/>
              <a:gd name="connsiteX118" fmla="*/ 7009 w 1349253"/>
              <a:gd name="connsiteY118" fmla="*/ 721230 h 6858000"/>
              <a:gd name="connsiteX119" fmla="*/ 16141 w 1349253"/>
              <a:gd name="connsiteY119" fmla="*/ 619315 h 6858000"/>
              <a:gd name="connsiteX120" fmla="*/ 19 w 1349253"/>
              <a:gd name="connsiteY120" fmla="*/ 585934 h 6858000"/>
              <a:gd name="connsiteX121" fmla="*/ 7093 w 1349253"/>
              <a:gd name="connsiteY121" fmla="*/ 538948 h 6858000"/>
              <a:gd name="connsiteX122" fmla="*/ 11001 w 1349253"/>
              <a:gd name="connsiteY122" fmla="*/ 525163 h 6858000"/>
              <a:gd name="connsiteX123" fmla="*/ 37125 w 1349253"/>
              <a:gd name="connsiteY123" fmla="*/ 446567 h 6858000"/>
              <a:gd name="connsiteX124" fmla="*/ 36373 w 1349253"/>
              <a:gd name="connsiteY124" fmla="*/ 393828 h 6858000"/>
              <a:gd name="connsiteX125" fmla="*/ 36203 w 1349253"/>
              <a:gd name="connsiteY125" fmla="*/ 353137 h 6858000"/>
              <a:gd name="connsiteX126" fmla="*/ 41896 w 1349253"/>
              <a:gd name="connsiteY126" fmla="*/ 275771 h 6858000"/>
              <a:gd name="connsiteX127" fmla="*/ 58923 w 1349253"/>
              <a:gd name="connsiteY127" fmla="*/ 212860 h 6858000"/>
              <a:gd name="connsiteX128" fmla="*/ 50633 w 1349253"/>
              <a:gd name="connsiteY128" fmla="*/ 144983 h 6858000"/>
              <a:gd name="connsiteX129" fmla="*/ 62917 w 1349253"/>
              <a:gd name="connsiteY129" fmla="*/ 55288 h 6858000"/>
              <a:gd name="connsiteX130" fmla="*/ 22471 w 1349253"/>
              <a:gd name="connsiteY130"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51427 w 1349253"/>
              <a:gd name="connsiteY8" fmla="*/ 6636211 h 6858000"/>
              <a:gd name="connsiteX9" fmla="*/ 168871 w 1349253"/>
              <a:gd name="connsiteY9" fmla="*/ 6594177 h 6858000"/>
              <a:gd name="connsiteX10" fmla="*/ 182911 w 1349253"/>
              <a:gd name="connsiteY10" fmla="*/ 6557575 h 6858000"/>
              <a:gd name="connsiteX11" fmla="*/ 235868 w 1349253"/>
              <a:gd name="connsiteY11" fmla="*/ 6492130 h 6858000"/>
              <a:gd name="connsiteX12" fmla="*/ 251555 w 1349253"/>
              <a:gd name="connsiteY12" fmla="*/ 6431610 h 6858000"/>
              <a:gd name="connsiteX13" fmla="*/ 295260 w 1349253"/>
              <a:gd name="connsiteY13" fmla="*/ 6379786 h 6858000"/>
              <a:gd name="connsiteX14" fmla="*/ 278483 w 1349253"/>
              <a:gd name="connsiteY14" fmla="*/ 6334727 h 6858000"/>
              <a:gd name="connsiteX15" fmla="*/ 255898 w 1349253"/>
              <a:gd name="connsiteY15" fmla="*/ 6313295 h 6858000"/>
              <a:gd name="connsiteX16" fmla="*/ 263062 w 1349253"/>
              <a:gd name="connsiteY16" fmla="*/ 6280046 h 6858000"/>
              <a:gd name="connsiteX17" fmla="*/ 266061 w 1349253"/>
              <a:gd name="connsiteY17" fmla="*/ 6272987 h 6858000"/>
              <a:gd name="connsiteX18" fmla="*/ 272835 w 1349253"/>
              <a:gd name="connsiteY18" fmla="*/ 6252834 h 6858000"/>
              <a:gd name="connsiteX19" fmla="*/ 250827 w 1349253"/>
              <a:gd name="connsiteY19" fmla="*/ 6202459 h 6858000"/>
              <a:gd name="connsiteX20" fmla="*/ 249625 w 1349253"/>
              <a:gd name="connsiteY20" fmla="*/ 6153037 h 6858000"/>
              <a:gd name="connsiteX21" fmla="*/ 265040 w 1349253"/>
              <a:gd name="connsiteY21" fmla="*/ 6078132 h 6858000"/>
              <a:gd name="connsiteX22" fmla="*/ 252427 w 1349253"/>
              <a:gd name="connsiteY22" fmla="*/ 6028119 h 6858000"/>
              <a:gd name="connsiteX23" fmla="*/ 237656 w 1349253"/>
              <a:gd name="connsiteY23" fmla="*/ 5926735 h 6858000"/>
              <a:gd name="connsiteX24" fmla="*/ 287168 w 1349253"/>
              <a:gd name="connsiteY24" fmla="*/ 5712857 h 6858000"/>
              <a:gd name="connsiteX25" fmla="*/ 316966 w 1349253"/>
              <a:gd name="connsiteY25" fmla="*/ 5660491 h 6858000"/>
              <a:gd name="connsiteX26" fmla="*/ 326089 w 1349253"/>
              <a:gd name="connsiteY26" fmla="*/ 5563435 h 6858000"/>
              <a:gd name="connsiteX27" fmla="*/ 352965 w 1349253"/>
              <a:gd name="connsiteY27" fmla="*/ 5437125 h 6858000"/>
              <a:gd name="connsiteX28" fmla="*/ 366533 w 1349253"/>
              <a:gd name="connsiteY28" fmla="*/ 5396260 h 6858000"/>
              <a:gd name="connsiteX29" fmla="*/ 382514 w 1349253"/>
              <a:gd name="connsiteY29" fmla="*/ 5330009 h 6858000"/>
              <a:gd name="connsiteX30" fmla="*/ 416007 w 1349253"/>
              <a:gd name="connsiteY30" fmla="*/ 5273739 h 6858000"/>
              <a:gd name="connsiteX31" fmla="*/ 425606 w 1349253"/>
              <a:gd name="connsiteY31" fmla="*/ 5241779 h 6858000"/>
              <a:gd name="connsiteX32" fmla="*/ 436832 w 1349253"/>
              <a:gd name="connsiteY32" fmla="*/ 5225268 h 6858000"/>
              <a:gd name="connsiteX33" fmla="*/ 437852 w 1349253"/>
              <a:gd name="connsiteY33" fmla="*/ 5217684 h 6858000"/>
              <a:gd name="connsiteX34" fmla="*/ 445193 w 1349253"/>
              <a:gd name="connsiteY34" fmla="*/ 5193377 h 6858000"/>
              <a:gd name="connsiteX35" fmla="*/ 448496 w 1349253"/>
              <a:gd name="connsiteY35" fmla="*/ 5179288 h 6858000"/>
              <a:gd name="connsiteX36" fmla="*/ 449480 w 1349253"/>
              <a:gd name="connsiteY36" fmla="*/ 5173621 h 6858000"/>
              <a:gd name="connsiteX37" fmla="*/ 445114 w 1349253"/>
              <a:gd name="connsiteY37" fmla="*/ 5159961 h 6858000"/>
              <a:gd name="connsiteX38" fmla="*/ 451791 w 1349253"/>
              <a:gd name="connsiteY38" fmla="*/ 5144295 h 6858000"/>
              <a:gd name="connsiteX39" fmla="*/ 448724 w 1349253"/>
              <a:gd name="connsiteY39" fmla="*/ 5125185 h 6858000"/>
              <a:gd name="connsiteX40" fmla="*/ 455554 w 1349253"/>
              <a:gd name="connsiteY40" fmla="*/ 5121884 h 6858000"/>
              <a:gd name="connsiteX41" fmla="*/ 462590 w 1349253"/>
              <a:gd name="connsiteY41" fmla="*/ 5067850 h 6858000"/>
              <a:gd name="connsiteX42" fmla="*/ 465321 w 1349253"/>
              <a:gd name="connsiteY42" fmla="*/ 5060861 h 6858000"/>
              <a:gd name="connsiteX43" fmla="*/ 462025 w 1349253"/>
              <a:gd name="connsiteY43" fmla="*/ 5034192 h 6858000"/>
              <a:gd name="connsiteX44" fmla="*/ 463579 w 1349253"/>
              <a:gd name="connsiteY44" fmla="*/ 4993030 h 6858000"/>
              <a:gd name="connsiteX45" fmla="*/ 470488 w 1349253"/>
              <a:gd name="connsiteY45" fmla="*/ 4946844 h 6858000"/>
              <a:gd name="connsiteX46" fmla="*/ 466344 w 1349253"/>
              <a:gd name="connsiteY46" fmla="*/ 4932692 h 6858000"/>
              <a:gd name="connsiteX47" fmla="*/ 481747 w 1349253"/>
              <a:gd name="connsiteY47" fmla="*/ 4858827 h 6858000"/>
              <a:gd name="connsiteX48" fmla="*/ 487650 w 1349253"/>
              <a:gd name="connsiteY48" fmla="*/ 4821170 h 6858000"/>
              <a:gd name="connsiteX49" fmla="*/ 492383 w 1349253"/>
              <a:gd name="connsiteY49" fmla="*/ 4780965 h 6858000"/>
              <a:gd name="connsiteX50" fmla="*/ 493676 w 1349253"/>
              <a:gd name="connsiteY50" fmla="*/ 4750867 h 6858000"/>
              <a:gd name="connsiteX51" fmla="*/ 491483 w 1349253"/>
              <a:gd name="connsiteY51" fmla="*/ 4690749 h 6858000"/>
              <a:gd name="connsiteX52" fmla="*/ 486963 w 1349253"/>
              <a:gd name="connsiteY52" fmla="*/ 4584173 h 6858000"/>
              <a:gd name="connsiteX53" fmla="*/ 482046 w 1349253"/>
              <a:gd name="connsiteY53" fmla="*/ 4444346 h 6858000"/>
              <a:gd name="connsiteX54" fmla="*/ 478611 w 1349253"/>
              <a:gd name="connsiteY54" fmla="*/ 4375228 h 6858000"/>
              <a:gd name="connsiteX55" fmla="*/ 459264 w 1349253"/>
              <a:gd name="connsiteY55" fmla="*/ 4214165 h 6858000"/>
              <a:gd name="connsiteX56" fmla="*/ 463337 w 1349253"/>
              <a:gd name="connsiteY56" fmla="*/ 4090296 h 6858000"/>
              <a:gd name="connsiteX57" fmla="*/ 448593 w 1349253"/>
              <a:gd name="connsiteY57" fmla="*/ 4033999 h 6858000"/>
              <a:gd name="connsiteX58" fmla="*/ 449742 w 1349253"/>
              <a:gd name="connsiteY58" fmla="*/ 4031933 h 6858000"/>
              <a:gd name="connsiteX59" fmla="*/ 448318 w 1349253"/>
              <a:gd name="connsiteY59" fmla="*/ 4013953 h 6858000"/>
              <a:gd name="connsiteX60" fmla="*/ 434613 w 1349253"/>
              <a:gd name="connsiteY60" fmla="*/ 3974753 h 6858000"/>
              <a:gd name="connsiteX61" fmla="*/ 436211 w 1349253"/>
              <a:gd name="connsiteY61" fmla="*/ 3969950 h 6858000"/>
              <a:gd name="connsiteX62" fmla="*/ 429633 w 1349253"/>
              <a:gd name="connsiteY62" fmla="*/ 3933779 h 6858000"/>
              <a:gd name="connsiteX63" fmla="*/ 430964 w 1349253"/>
              <a:gd name="connsiteY63" fmla="*/ 3933093 h 6858000"/>
              <a:gd name="connsiteX64" fmla="*/ 435318 w 1349253"/>
              <a:gd name="connsiteY64" fmla="*/ 3922082 h 6858000"/>
              <a:gd name="connsiteX65" fmla="*/ 440396 w 1349253"/>
              <a:gd name="connsiteY65" fmla="*/ 3901461 h 6858000"/>
              <a:gd name="connsiteX66" fmla="*/ 462990 w 1349253"/>
              <a:gd name="connsiteY66" fmla="*/ 3813873 h 6858000"/>
              <a:gd name="connsiteX67" fmla="*/ 462415 w 1349253"/>
              <a:gd name="connsiteY67" fmla="*/ 3806161 h 6858000"/>
              <a:gd name="connsiteX68" fmla="*/ 462722 w 1349253"/>
              <a:gd name="connsiteY68" fmla="*/ 3805957 h 6858000"/>
              <a:gd name="connsiteX69" fmla="*/ 460248 w 1349253"/>
              <a:gd name="connsiteY69" fmla="*/ 3777135 h 6858000"/>
              <a:gd name="connsiteX70" fmla="*/ 461981 w 1349253"/>
              <a:gd name="connsiteY70" fmla="*/ 3771656 h 6858000"/>
              <a:gd name="connsiteX71" fmla="*/ 465724 w 1349253"/>
              <a:gd name="connsiteY71" fmla="*/ 3769007 h 6858000"/>
              <a:gd name="connsiteX72" fmla="*/ 465190 w 1349253"/>
              <a:gd name="connsiteY72" fmla="*/ 3767709 h 6858000"/>
              <a:gd name="connsiteX73" fmla="*/ 473886 w 1349253"/>
              <a:gd name="connsiteY73" fmla="*/ 3738082 h 6858000"/>
              <a:gd name="connsiteX74" fmla="*/ 481232 w 1349253"/>
              <a:gd name="connsiteY74" fmla="*/ 3673397 h 6858000"/>
              <a:gd name="connsiteX75" fmla="*/ 480528 w 1349253"/>
              <a:gd name="connsiteY75" fmla="*/ 3637109 h 6858000"/>
              <a:gd name="connsiteX76" fmla="*/ 483971 w 1349253"/>
              <a:gd name="connsiteY76" fmla="*/ 3536883 h 6858000"/>
              <a:gd name="connsiteX77" fmla="*/ 491509 w 1349253"/>
              <a:gd name="connsiteY77" fmla="*/ 3435652 h 6858000"/>
              <a:gd name="connsiteX78" fmla="*/ 493180 w 1349253"/>
              <a:gd name="connsiteY78" fmla="*/ 3307769 h 6858000"/>
              <a:gd name="connsiteX79" fmla="*/ 510743 w 1349253"/>
              <a:gd name="connsiteY79" fmla="*/ 3250522 h 6858000"/>
              <a:gd name="connsiteX80" fmla="*/ 511168 w 1349253"/>
              <a:gd name="connsiteY80" fmla="*/ 3229163 h 6858000"/>
              <a:gd name="connsiteX81" fmla="*/ 487927 w 1349253"/>
              <a:gd name="connsiteY81" fmla="*/ 3158586 h 6858000"/>
              <a:gd name="connsiteX82" fmla="*/ 473112 w 1349253"/>
              <a:gd name="connsiteY82" fmla="*/ 3129034 h 6858000"/>
              <a:gd name="connsiteX83" fmla="*/ 473777 w 1349253"/>
              <a:gd name="connsiteY83" fmla="*/ 3126682 h 6858000"/>
              <a:gd name="connsiteX84" fmla="*/ 451254 w 1349253"/>
              <a:gd name="connsiteY84" fmla="*/ 3106272 h 6858000"/>
              <a:gd name="connsiteX85" fmla="*/ 423984 w 1349253"/>
              <a:gd name="connsiteY85" fmla="*/ 2958185 h 6858000"/>
              <a:gd name="connsiteX86" fmla="*/ 381264 w 1349253"/>
              <a:gd name="connsiteY86" fmla="*/ 2843952 h 6858000"/>
              <a:gd name="connsiteX87" fmla="*/ 315516 w 1349253"/>
              <a:gd name="connsiteY87" fmla="*/ 2554718 h 6858000"/>
              <a:gd name="connsiteX88" fmla="*/ 286333 w 1349253"/>
              <a:gd name="connsiteY88" fmla="*/ 2447068 h 6858000"/>
              <a:gd name="connsiteX89" fmla="*/ 273294 w 1349253"/>
              <a:gd name="connsiteY89" fmla="*/ 2425819 h 6858000"/>
              <a:gd name="connsiteX90" fmla="*/ 279293 w 1349253"/>
              <a:gd name="connsiteY90" fmla="*/ 2402874 h 6858000"/>
              <a:gd name="connsiteX91" fmla="*/ 281905 w 1349253"/>
              <a:gd name="connsiteY91" fmla="*/ 2381443 h 6858000"/>
              <a:gd name="connsiteX92" fmla="*/ 258234 w 1349253"/>
              <a:gd name="connsiteY92" fmla="*/ 2261920 h 6858000"/>
              <a:gd name="connsiteX93" fmla="*/ 248121 w 1349253"/>
              <a:gd name="connsiteY93" fmla="*/ 2195378 h 6858000"/>
              <a:gd name="connsiteX94" fmla="*/ 232338 w 1349253"/>
              <a:gd name="connsiteY94" fmla="*/ 2155135 h 6858000"/>
              <a:gd name="connsiteX95" fmla="*/ 229796 w 1349253"/>
              <a:gd name="connsiteY95" fmla="*/ 2118008 h 6858000"/>
              <a:gd name="connsiteX96" fmla="*/ 230789 w 1349253"/>
              <a:gd name="connsiteY96" fmla="*/ 2050531 h 6858000"/>
              <a:gd name="connsiteX97" fmla="*/ 222595 w 1349253"/>
              <a:gd name="connsiteY97" fmla="*/ 1963269 h 6858000"/>
              <a:gd name="connsiteX98" fmla="*/ 203773 w 1349253"/>
              <a:gd name="connsiteY98" fmla="*/ 1906352 h 6858000"/>
              <a:gd name="connsiteX99" fmla="*/ 180330 w 1349253"/>
              <a:gd name="connsiteY99" fmla="*/ 1861531 h 6858000"/>
              <a:gd name="connsiteX100" fmla="*/ 134129 w 1349253"/>
              <a:gd name="connsiteY100" fmla="*/ 1732919 h 6858000"/>
              <a:gd name="connsiteX101" fmla="*/ 106440 w 1349253"/>
              <a:gd name="connsiteY101" fmla="*/ 1663540 h 6858000"/>
              <a:gd name="connsiteX102" fmla="*/ 105566 w 1349253"/>
              <a:gd name="connsiteY102" fmla="*/ 1615777 h 6858000"/>
              <a:gd name="connsiteX103" fmla="*/ 86361 w 1349253"/>
              <a:gd name="connsiteY103" fmla="*/ 1563678 h 6858000"/>
              <a:gd name="connsiteX104" fmla="*/ 92183 w 1349253"/>
              <a:gd name="connsiteY104" fmla="*/ 1477995 h 6858000"/>
              <a:gd name="connsiteX105" fmla="*/ 78268 w 1349253"/>
              <a:gd name="connsiteY105" fmla="*/ 1373769 h 6858000"/>
              <a:gd name="connsiteX106" fmla="*/ 86575 w 1349253"/>
              <a:gd name="connsiteY106" fmla="*/ 1307086 h 6858000"/>
              <a:gd name="connsiteX107" fmla="*/ 87763 w 1349253"/>
              <a:gd name="connsiteY107" fmla="*/ 1189033 h 6858000"/>
              <a:gd name="connsiteX108" fmla="*/ 92448 w 1349253"/>
              <a:gd name="connsiteY108" fmla="*/ 1168288 h 6858000"/>
              <a:gd name="connsiteX109" fmla="*/ 84730 w 1349253"/>
              <a:gd name="connsiteY109" fmla="*/ 1142577 h 6858000"/>
              <a:gd name="connsiteX110" fmla="*/ 74036 w 1349253"/>
              <a:gd name="connsiteY110" fmla="*/ 1088484 h 6858000"/>
              <a:gd name="connsiteX111" fmla="*/ 62772 w 1349253"/>
              <a:gd name="connsiteY111" fmla="*/ 1016103 h 6858000"/>
              <a:gd name="connsiteX112" fmla="*/ 64228 w 1349253"/>
              <a:gd name="connsiteY112" fmla="*/ 954054 h 6858000"/>
              <a:gd name="connsiteX113" fmla="*/ 75144 w 1349253"/>
              <a:gd name="connsiteY113" fmla="*/ 921368 h 6858000"/>
              <a:gd name="connsiteX114" fmla="*/ 59093 w 1349253"/>
              <a:gd name="connsiteY114" fmla="*/ 896999 h 6858000"/>
              <a:gd name="connsiteX115" fmla="*/ 28501 w 1349253"/>
              <a:gd name="connsiteY115" fmla="*/ 821517 h 6858000"/>
              <a:gd name="connsiteX116" fmla="*/ 7451 w 1349253"/>
              <a:gd name="connsiteY116" fmla="*/ 751353 h 6858000"/>
              <a:gd name="connsiteX117" fmla="*/ 7009 w 1349253"/>
              <a:gd name="connsiteY117" fmla="*/ 721230 h 6858000"/>
              <a:gd name="connsiteX118" fmla="*/ 16141 w 1349253"/>
              <a:gd name="connsiteY118" fmla="*/ 619315 h 6858000"/>
              <a:gd name="connsiteX119" fmla="*/ 19 w 1349253"/>
              <a:gd name="connsiteY119" fmla="*/ 585934 h 6858000"/>
              <a:gd name="connsiteX120" fmla="*/ 7093 w 1349253"/>
              <a:gd name="connsiteY120" fmla="*/ 538948 h 6858000"/>
              <a:gd name="connsiteX121" fmla="*/ 11001 w 1349253"/>
              <a:gd name="connsiteY121" fmla="*/ 525163 h 6858000"/>
              <a:gd name="connsiteX122" fmla="*/ 37125 w 1349253"/>
              <a:gd name="connsiteY122" fmla="*/ 446567 h 6858000"/>
              <a:gd name="connsiteX123" fmla="*/ 36373 w 1349253"/>
              <a:gd name="connsiteY123" fmla="*/ 393828 h 6858000"/>
              <a:gd name="connsiteX124" fmla="*/ 36203 w 1349253"/>
              <a:gd name="connsiteY124" fmla="*/ 353137 h 6858000"/>
              <a:gd name="connsiteX125" fmla="*/ 41896 w 1349253"/>
              <a:gd name="connsiteY125" fmla="*/ 275771 h 6858000"/>
              <a:gd name="connsiteX126" fmla="*/ 58923 w 1349253"/>
              <a:gd name="connsiteY126" fmla="*/ 212860 h 6858000"/>
              <a:gd name="connsiteX127" fmla="*/ 50633 w 1349253"/>
              <a:gd name="connsiteY127" fmla="*/ 144983 h 6858000"/>
              <a:gd name="connsiteX128" fmla="*/ 62917 w 1349253"/>
              <a:gd name="connsiteY128" fmla="*/ 55288 h 6858000"/>
              <a:gd name="connsiteX129" fmla="*/ 22471 w 1349253"/>
              <a:gd name="connsiteY129"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51427 w 1349253"/>
              <a:gd name="connsiteY8" fmla="*/ 6636211 h 6858000"/>
              <a:gd name="connsiteX9" fmla="*/ 168871 w 1349253"/>
              <a:gd name="connsiteY9" fmla="*/ 6594177 h 6858000"/>
              <a:gd name="connsiteX10" fmla="*/ 182911 w 1349253"/>
              <a:gd name="connsiteY10" fmla="*/ 6557575 h 6858000"/>
              <a:gd name="connsiteX11" fmla="*/ 235868 w 1349253"/>
              <a:gd name="connsiteY11" fmla="*/ 6492130 h 6858000"/>
              <a:gd name="connsiteX12" fmla="*/ 251555 w 1349253"/>
              <a:gd name="connsiteY12" fmla="*/ 6431610 h 6858000"/>
              <a:gd name="connsiteX13" fmla="*/ 295260 w 1349253"/>
              <a:gd name="connsiteY13" fmla="*/ 6379786 h 6858000"/>
              <a:gd name="connsiteX14" fmla="*/ 278483 w 1349253"/>
              <a:gd name="connsiteY14" fmla="*/ 6334727 h 6858000"/>
              <a:gd name="connsiteX15" fmla="*/ 255898 w 1349253"/>
              <a:gd name="connsiteY15" fmla="*/ 6313295 h 6858000"/>
              <a:gd name="connsiteX16" fmla="*/ 263062 w 1349253"/>
              <a:gd name="connsiteY16" fmla="*/ 6280046 h 6858000"/>
              <a:gd name="connsiteX17" fmla="*/ 266061 w 1349253"/>
              <a:gd name="connsiteY17" fmla="*/ 6272987 h 6858000"/>
              <a:gd name="connsiteX18" fmla="*/ 272835 w 1349253"/>
              <a:gd name="connsiteY18" fmla="*/ 6252834 h 6858000"/>
              <a:gd name="connsiteX19" fmla="*/ 250827 w 1349253"/>
              <a:gd name="connsiteY19" fmla="*/ 6202459 h 6858000"/>
              <a:gd name="connsiteX20" fmla="*/ 249625 w 1349253"/>
              <a:gd name="connsiteY20" fmla="*/ 6153037 h 6858000"/>
              <a:gd name="connsiteX21" fmla="*/ 265040 w 1349253"/>
              <a:gd name="connsiteY21" fmla="*/ 6078132 h 6858000"/>
              <a:gd name="connsiteX22" fmla="*/ 252427 w 1349253"/>
              <a:gd name="connsiteY22" fmla="*/ 6028119 h 6858000"/>
              <a:gd name="connsiteX23" fmla="*/ 237656 w 1349253"/>
              <a:gd name="connsiteY23" fmla="*/ 5926735 h 6858000"/>
              <a:gd name="connsiteX24" fmla="*/ 287168 w 1349253"/>
              <a:gd name="connsiteY24" fmla="*/ 5712857 h 6858000"/>
              <a:gd name="connsiteX25" fmla="*/ 316966 w 1349253"/>
              <a:gd name="connsiteY25" fmla="*/ 5660491 h 6858000"/>
              <a:gd name="connsiteX26" fmla="*/ 326089 w 1349253"/>
              <a:gd name="connsiteY26" fmla="*/ 5563435 h 6858000"/>
              <a:gd name="connsiteX27" fmla="*/ 352965 w 1349253"/>
              <a:gd name="connsiteY27" fmla="*/ 5437125 h 6858000"/>
              <a:gd name="connsiteX28" fmla="*/ 366533 w 1349253"/>
              <a:gd name="connsiteY28" fmla="*/ 5396260 h 6858000"/>
              <a:gd name="connsiteX29" fmla="*/ 382514 w 1349253"/>
              <a:gd name="connsiteY29" fmla="*/ 5330009 h 6858000"/>
              <a:gd name="connsiteX30" fmla="*/ 416007 w 1349253"/>
              <a:gd name="connsiteY30" fmla="*/ 5273739 h 6858000"/>
              <a:gd name="connsiteX31" fmla="*/ 425606 w 1349253"/>
              <a:gd name="connsiteY31" fmla="*/ 5241779 h 6858000"/>
              <a:gd name="connsiteX32" fmla="*/ 436832 w 1349253"/>
              <a:gd name="connsiteY32" fmla="*/ 5225268 h 6858000"/>
              <a:gd name="connsiteX33" fmla="*/ 437852 w 1349253"/>
              <a:gd name="connsiteY33" fmla="*/ 5217684 h 6858000"/>
              <a:gd name="connsiteX34" fmla="*/ 445193 w 1349253"/>
              <a:gd name="connsiteY34" fmla="*/ 5193377 h 6858000"/>
              <a:gd name="connsiteX35" fmla="*/ 448496 w 1349253"/>
              <a:gd name="connsiteY35" fmla="*/ 5179288 h 6858000"/>
              <a:gd name="connsiteX36" fmla="*/ 449480 w 1349253"/>
              <a:gd name="connsiteY36" fmla="*/ 5173621 h 6858000"/>
              <a:gd name="connsiteX37" fmla="*/ 445114 w 1349253"/>
              <a:gd name="connsiteY37" fmla="*/ 5159961 h 6858000"/>
              <a:gd name="connsiteX38" fmla="*/ 451791 w 1349253"/>
              <a:gd name="connsiteY38" fmla="*/ 5144295 h 6858000"/>
              <a:gd name="connsiteX39" fmla="*/ 448724 w 1349253"/>
              <a:gd name="connsiteY39" fmla="*/ 5125185 h 6858000"/>
              <a:gd name="connsiteX40" fmla="*/ 455554 w 1349253"/>
              <a:gd name="connsiteY40" fmla="*/ 5121884 h 6858000"/>
              <a:gd name="connsiteX41" fmla="*/ 462590 w 1349253"/>
              <a:gd name="connsiteY41" fmla="*/ 5067850 h 6858000"/>
              <a:gd name="connsiteX42" fmla="*/ 465321 w 1349253"/>
              <a:gd name="connsiteY42" fmla="*/ 5060861 h 6858000"/>
              <a:gd name="connsiteX43" fmla="*/ 462025 w 1349253"/>
              <a:gd name="connsiteY43" fmla="*/ 5034192 h 6858000"/>
              <a:gd name="connsiteX44" fmla="*/ 463579 w 1349253"/>
              <a:gd name="connsiteY44" fmla="*/ 4993030 h 6858000"/>
              <a:gd name="connsiteX45" fmla="*/ 470488 w 1349253"/>
              <a:gd name="connsiteY45" fmla="*/ 4946844 h 6858000"/>
              <a:gd name="connsiteX46" fmla="*/ 466344 w 1349253"/>
              <a:gd name="connsiteY46" fmla="*/ 4932692 h 6858000"/>
              <a:gd name="connsiteX47" fmla="*/ 481747 w 1349253"/>
              <a:gd name="connsiteY47" fmla="*/ 4858827 h 6858000"/>
              <a:gd name="connsiteX48" fmla="*/ 487650 w 1349253"/>
              <a:gd name="connsiteY48" fmla="*/ 4821170 h 6858000"/>
              <a:gd name="connsiteX49" fmla="*/ 492383 w 1349253"/>
              <a:gd name="connsiteY49" fmla="*/ 4780965 h 6858000"/>
              <a:gd name="connsiteX50" fmla="*/ 493676 w 1349253"/>
              <a:gd name="connsiteY50" fmla="*/ 4750867 h 6858000"/>
              <a:gd name="connsiteX51" fmla="*/ 491483 w 1349253"/>
              <a:gd name="connsiteY51" fmla="*/ 4690749 h 6858000"/>
              <a:gd name="connsiteX52" fmla="*/ 486963 w 1349253"/>
              <a:gd name="connsiteY52" fmla="*/ 4584173 h 6858000"/>
              <a:gd name="connsiteX53" fmla="*/ 482046 w 1349253"/>
              <a:gd name="connsiteY53" fmla="*/ 4444346 h 6858000"/>
              <a:gd name="connsiteX54" fmla="*/ 478611 w 1349253"/>
              <a:gd name="connsiteY54" fmla="*/ 4375228 h 6858000"/>
              <a:gd name="connsiteX55" fmla="*/ 459264 w 1349253"/>
              <a:gd name="connsiteY55" fmla="*/ 4214165 h 6858000"/>
              <a:gd name="connsiteX56" fmla="*/ 463337 w 1349253"/>
              <a:gd name="connsiteY56" fmla="*/ 4090296 h 6858000"/>
              <a:gd name="connsiteX57" fmla="*/ 448593 w 1349253"/>
              <a:gd name="connsiteY57" fmla="*/ 4033999 h 6858000"/>
              <a:gd name="connsiteX58" fmla="*/ 449742 w 1349253"/>
              <a:gd name="connsiteY58" fmla="*/ 4031933 h 6858000"/>
              <a:gd name="connsiteX59" fmla="*/ 448318 w 1349253"/>
              <a:gd name="connsiteY59" fmla="*/ 4013953 h 6858000"/>
              <a:gd name="connsiteX60" fmla="*/ 434613 w 1349253"/>
              <a:gd name="connsiteY60" fmla="*/ 3974753 h 6858000"/>
              <a:gd name="connsiteX61" fmla="*/ 436211 w 1349253"/>
              <a:gd name="connsiteY61" fmla="*/ 3969950 h 6858000"/>
              <a:gd name="connsiteX62" fmla="*/ 429633 w 1349253"/>
              <a:gd name="connsiteY62" fmla="*/ 3933779 h 6858000"/>
              <a:gd name="connsiteX63" fmla="*/ 430964 w 1349253"/>
              <a:gd name="connsiteY63" fmla="*/ 3933093 h 6858000"/>
              <a:gd name="connsiteX64" fmla="*/ 435318 w 1349253"/>
              <a:gd name="connsiteY64" fmla="*/ 3922082 h 6858000"/>
              <a:gd name="connsiteX65" fmla="*/ 440396 w 1349253"/>
              <a:gd name="connsiteY65" fmla="*/ 3901461 h 6858000"/>
              <a:gd name="connsiteX66" fmla="*/ 462990 w 1349253"/>
              <a:gd name="connsiteY66" fmla="*/ 3813873 h 6858000"/>
              <a:gd name="connsiteX67" fmla="*/ 462415 w 1349253"/>
              <a:gd name="connsiteY67" fmla="*/ 3806161 h 6858000"/>
              <a:gd name="connsiteX68" fmla="*/ 460248 w 1349253"/>
              <a:gd name="connsiteY68" fmla="*/ 3777135 h 6858000"/>
              <a:gd name="connsiteX69" fmla="*/ 461981 w 1349253"/>
              <a:gd name="connsiteY69" fmla="*/ 3771656 h 6858000"/>
              <a:gd name="connsiteX70" fmla="*/ 465724 w 1349253"/>
              <a:gd name="connsiteY70" fmla="*/ 3769007 h 6858000"/>
              <a:gd name="connsiteX71" fmla="*/ 465190 w 1349253"/>
              <a:gd name="connsiteY71" fmla="*/ 3767709 h 6858000"/>
              <a:gd name="connsiteX72" fmla="*/ 473886 w 1349253"/>
              <a:gd name="connsiteY72" fmla="*/ 3738082 h 6858000"/>
              <a:gd name="connsiteX73" fmla="*/ 481232 w 1349253"/>
              <a:gd name="connsiteY73" fmla="*/ 3673397 h 6858000"/>
              <a:gd name="connsiteX74" fmla="*/ 480528 w 1349253"/>
              <a:gd name="connsiteY74" fmla="*/ 3637109 h 6858000"/>
              <a:gd name="connsiteX75" fmla="*/ 483971 w 1349253"/>
              <a:gd name="connsiteY75" fmla="*/ 3536883 h 6858000"/>
              <a:gd name="connsiteX76" fmla="*/ 491509 w 1349253"/>
              <a:gd name="connsiteY76" fmla="*/ 3435652 h 6858000"/>
              <a:gd name="connsiteX77" fmla="*/ 493180 w 1349253"/>
              <a:gd name="connsiteY77" fmla="*/ 3307769 h 6858000"/>
              <a:gd name="connsiteX78" fmla="*/ 510743 w 1349253"/>
              <a:gd name="connsiteY78" fmla="*/ 3250522 h 6858000"/>
              <a:gd name="connsiteX79" fmla="*/ 511168 w 1349253"/>
              <a:gd name="connsiteY79" fmla="*/ 3229163 h 6858000"/>
              <a:gd name="connsiteX80" fmla="*/ 487927 w 1349253"/>
              <a:gd name="connsiteY80" fmla="*/ 3158586 h 6858000"/>
              <a:gd name="connsiteX81" fmla="*/ 473112 w 1349253"/>
              <a:gd name="connsiteY81" fmla="*/ 3129034 h 6858000"/>
              <a:gd name="connsiteX82" fmla="*/ 473777 w 1349253"/>
              <a:gd name="connsiteY82" fmla="*/ 3126682 h 6858000"/>
              <a:gd name="connsiteX83" fmla="*/ 451254 w 1349253"/>
              <a:gd name="connsiteY83" fmla="*/ 3106272 h 6858000"/>
              <a:gd name="connsiteX84" fmla="*/ 423984 w 1349253"/>
              <a:gd name="connsiteY84" fmla="*/ 2958185 h 6858000"/>
              <a:gd name="connsiteX85" fmla="*/ 381264 w 1349253"/>
              <a:gd name="connsiteY85" fmla="*/ 2843952 h 6858000"/>
              <a:gd name="connsiteX86" fmla="*/ 315516 w 1349253"/>
              <a:gd name="connsiteY86" fmla="*/ 2554718 h 6858000"/>
              <a:gd name="connsiteX87" fmla="*/ 286333 w 1349253"/>
              <a:gd name="connsiteY87" fmla="*/ 2447068 h 6858000"/>
              <a:gd name="connsiteX88" fmla="*/ 273294 w 1349253"/>
              <a:gd name="connsiteY88" fmla="*/ 2425819 h 6858000"/>
              <a:gd name="connsiteX89" fmla="*/ 279293 w 1349253"/>
              <a:gd name="connsiteY89" fmla="*/ 2402874 h 6858000"/>
              <a:gd name="connsiteX90" fmla="*/ 281905 w 1349253"/>
              <a:gd name="connsiteY90" fmla="*/ 2381443 h 6858000"/>
              <a:gd name="connsiteX91" fmla="*/ 258234 w 1349253"/>
              <a:gd name="connsiteY91" fmla="*/ 2261920 h 6858000"/>
              <a:gd name="connsiteX92" fmla="*/ 248121 w 1349253"/>
              <a:gd name="connsiteY92" fmla="*/ 2195378 h 6858000"/>
              <a:gd name="connsiteX93" fmla="*/ 232338 w 1349253"/>
              <a:gd name="connsiteY93" fmla="*/ 2155135 h 6858000"/>
              <a:gd name="connsiteX94" fmla="*/ 229796 w 1349253"/>
              <a:gd name="connsiteY94" fmla="*/ 2118008 h 6858000"/>
              <a:gd name="connsiteX95" fmla="*/ 230789 w 1349253"/>
              <a:gd name="connsiteY95" fmla="*/ 2050531 h 6858000"/>
              <a:gd name="connsiteX96" fmla="*/ 222595 w 1349253"/>
              <a:gd name="connsiteY96" fmla="*/ 1963269 h 6858000"/>
              <a:gd name="connsiteX97" fmla="*/ 203773 w 1349253"/>
              <a:gd name="connsiteY97" fmla="*/ 1906352 h 6858000"/>
              <a:gd name="connsiteX98" fmla="*/ 180330 w 1349253"/>
              <a:gd name="connsiteY98" fmla="*/ 1861531 h 6858000"/>
              <a:gd name="connsiteX99" fmla="*/ 134129 w 1349253"/>
              <a:gd name="connsiteY99" fmla="*/ 1732919 h 6858000"/>
              <a:gd name="connsiteX100" fmla="*/ 106440 w 1349253"/>
              <a:gd name="connsiteY100" fmla="*/ 1663540 h 6858000"/>
              <a:gd name="connsiteX101" fmla="*/ 105566 w 1349253"/>
              <a:gd name="connsiteY101" fmla="*/ 1615777 h 6858000"/>
              <a:gd name="connsiteX102" fmla="*/ 86361 w 1349253"/>
              <a:gd name="connsiteY102" fmla="*/ 1563678 h 6858000"/>
              <a:gd name="connsiteX103" fmla="*/ 92183 w 1349253"/>
              <a:gd name="connsiteY103" fmla="*/ 1477995 h 6858000"/>
              <a:gd name="connsiteX104" fmla="*/ 78268 w 1349253"/>
              <a:gd name="connsiteY104" fmla="*/ 1373769 h 6858000"/>
              <a:gd name="connsiteX105" fmla="*/ 86575 w 1349253"/>
              <a:gd name="connsiteY105" fmla="*/ 1307086 h 6858000"/>
              <a:gd name="connsiteX106" fmla="*/ 87763 w 1349253"/>
              <a:gd name="connsiteY106" fmla="*/ 1189033 h 6858000"/>
              <a:gd name="connsiteX107" fmla="*/ 92448 w 1349253"/>
              <a:gd name="connsiteY107" fmla="*/ 1168288 h 6858000"/>
              <a:gd name="connsiteX108" fmla="*/ 84730 w 1349253"/>
              <a:gd name="connsiteY108" fmla="*/ 1142577 h 6858000"/>
              <a:gd name="connsiteX109" fmla="*/ 74036 w 1349253"/>
              <a:gd name="connsiteY109" fmla="*/ 1088484 h 6858000"/>
              <a:gd name="connsiteX110" fmla="*/ 62772 w 1349253"/>
              <a:gd name="connsiteY110" fmla="*/ 1016103 h 6858000"/>
              <a:gd name="connsiteX111" fmla="*/ 64228 w 1349253"/>
              <a:gd name="connsiteY111" fmla="*/ 954054 h 6858000"/>
              <a:gd name="connsiteX112" fmla="*/ 75144 w 1349253"/>
              <a:gd name="connsiteY112" fmla="*/ 921368 h 6858000"/>
              <a:gd name="connsiteX113" fmla="*/ 59093 w 1349253"/>
              <a:gd name="connsiteY113" fmla="*/ 896999 h 6858000"/>
              <a:gd name="connsiteX114" fmla="*/ 28501 w 1349253"/>
              <a:gd name="connsiteY114" fmla="*/ 821517 h 6858000"/>
              <a:gd name="connsiteX115" fmla="*/ 7451 w 1349253"/>
              <a:gd name="connsiteY115" fmla="*/ 751353 h 6858000"/>
              <a:gd name="connsiteX116" fmla="*/ 7009 w 1349253"/>
              <a:gd name="connsiteY116" fmla="*/ 721230 h 6858000"/>
              <a:gd name="connsiteX117" fmla="*/ 16141 w 1349253"/>
              <a:gd name="connsiteY117" fmla="*/ 619315 h 6858000"/>
              <a:gd name="connsiteX118" fmla="*/ 19 w 1349253"/>
              <a:gd name="connsiteY118" fmla="*/ 585934 h 6858000"/>
              <a:gd name="connsiteX119" fmla="*/ 7093 w 1349253"/>
              <a:gd name="connsiteY119" fmla="*/ 538948 h 6858000"/>
              <a:gd name="connsiteX120" fmla="*/ 11001 w 1349253"/>
              <a:gd name="connsiteY120" fmla="*/ 525163 h 6858000"/>
              <a:gd name="connsiteX121" fmla="*/ 37125 w 1349253"/>
              <a:gd name="connsiteY121" fmla="*/ 446567 h 6858000"/>
              <a:gd name="connsiteX122" fmla="*/ 36373 w 1349253"/>
              <a:gd name="connsiteY122" fmla="*/ 393828 h 6858000"/>
              <a:gd name="connsiteX123" fmla="*/ 36203 w 1349253"/>
              <a:gd name="connsiteY123" fmla="*/ 353137 h 6858000"/>
              <a:gd name="connsiteX124" fmla="*/ 41896 w 1349253"/>
              <a:gd name="connsiteY124" fmla="*/ 275771 h 6858000"/>
              <a:gd name="connsiteX125" fmla="*/ 58923 w 1349253"/>
              <a:gd name="connsiteY125" fmla="*/ 212860 h 6858000"/>
              <a:gd name="connsiteX126" fmla="*/ 50633 w 1349253"/>
              <a:gd name="connsiteY126" fmla="*/ 144983 h 6858000"/>
              <a:gd name="connsiteX127" fmla="*/ 62917 w 1349253"/>
              <a:gd name="connsiteY127" fmla="*/ 55288 h 6858000"/>
              <a:gd name="connsiteX128" fmla="*/ 22471 w 1349253"/>
              <a:gd name="connsiteY128"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51427 w 1349253"/>
              <a:gd name="connsiteY8" fmla="*/ 6636211 h 6858000"/>
              <a:gd name="connsiteX9" fmla="*/ 168871 w 1349253"/>
              <a:gd name="connsiteY9" fmla="*/ 6594177 h 6858000"/>
              <a:gd name="connsiteX10" fmla="*/ 182911 w 1349253"/>
              <a:gd name="connsiteY10" fmla="*/ 6557575 h 6858000"/>
              <a:gd name="connsiteX11" fmla="*/ 235868 w 1349253"/>
              <a:gd name="connsiteY11" fmla="*/ 6492130 h 6858000"/>
              <a:gd name="connsiteX12" fmla="*/ 251555 w 1349253"/>
              <a:gd name="connsiteY12" fmla="*/ 6431610 h 6858000"/>
              <a:gd name="connsiteX13" fmla="*/ 295260 w 1349253"/>
              <a:gd name="connsiteY13" fmla="*/ 6379786 h 6858000"/>
              <a:gd name="connsiteX14" fmla="*/ 278483 w 1349253"/>
              <a:gd name="connsiteY14" fmla="*/ 6334727 h 6858000"/>
              <a:gd name="connsiteX15" fmla="*/ 255898 w 1349253"/>
              <a:gd name="connsiteY15" fmla="*/ 6313295 h 6858000"/>
              <a:gd name="connsiteX16" fmla="*/ 263062 w 1349253"/>
              <a:gd name="connsiteY16" fmla="*/ 6280046 h 6858000"/>
              <a:gd name="connsiteX17" fmla="*/ 266061 w 1349253"/>
              <a:gd name="connsiteY17" fmla="*/ 6272987 h 6858000"/>
              <a:gd name="connsiteX18" fmla="*/ 272835 w 1349253"/>
              <a:gd name="connsiteY18" fmla="*/ 6252834 h 6858000"/>
              <a:gd name="connsiteX19" fmla="*/ 250827 w 1349253"/>
              <a:gd name="connsiteY19" fmla="*/ 6202459 h 6858000"/>
              <a:gd name="connsiteX20" fmla="*/ 249625 w 1349253"/>
              <a:gd name="connsiteY20" fmla="*/ 6153037 h 6858000"/>
              <a:gd name="connsiteX21" fmla="*/ 265040 w 1349253"/>
              <a:gd name="connsiteY21" fmla="*/ 6078132 h 6858000"/>
              <a:gd name="connsiteX22" fmla="*/ 252427 w 1349253"/>
              <a:gd name="connsiteY22" fmla="*/ 6028119 h 6858000"/>
              <a:gd name="connsiteX23" fmla="*/ 237656 w 1349253"/>
              <a:gd name="connsiteY23" fmla="*/ 5926735 h 6858000"/>
              <a:gd name="connsiteX24" fmla="*/ 287168 w 1349253"/>
              <a:gd name="connsiteY24" fmla="*/ 5712857 h 6858000"/>
              <a:gd name="connsiteX25" fmla="*/ 316966 w 1349253"/>
              <a:gd name="connsiteY25" fmla="*/ 5660491 h 6858000"/>
              <a:gd name="connsiteX26" fmla="*/ 326089 w 1349253"/>
              <a:gd name="connsiteY26" fmla="*/ 5563435 h 6858000"/>
              <a:gd name="connsiteX27" fmla="*/ 352965 w 1349253"/>
              <a:gd name="connsiteY27" fmla="*/ 5437125 h 6858000"/>
              <a:gd name="connsiteX28" fmla="*/ 366533 w 1349253"/>
              <a:gd name="connsiteY28" fmla="*/ 5396260 h 6858000"/>
              <a:gd name="connsiteX29" fmla="*/ 382514 w 1349253"/>
              <a:gd name="connsiteY29" fmla="*/ 5330009 h 6858000"/>
              <a:gd name="connsiteX30" fmla="*/ 416007 w 1349253"/>
              <a:gd name="connsiteY30" fmla="*/ 5273739 h 6858000"/>
              <a:gd name="connsiteX31" fmla="*/ 425606 w 1349253"/>
              <a:gd name="connsiteY31" fmla="*/ 5241779 h 6858000"/>
              <a:gd name="connsiteX32" fmla="*/ 436832 w 1349253"/>
              <a:gd name="connsiteY32" fmla="*/ 5225268 h 6858000"/>
              <a:gd name="connsiteX33" fmla="*/ 437852 w 1349253"/>
              <a:gd name="connsiteY33" fmla="*/ 5217684 h 6858000"/>
              <a:gd name="connsiteX34" fmla="*/ 445193 w 1349253"/>
              <a:gd name="connsiteY34" fmla="*/ 5193377 h 6858000"/>
              <a:gd name="connsiteX35" fmla="*/ 448496 w 1349253"/>
              <a:gd name="connsiteY35" fmla="*/ 5179288 h 6858000"/>
              <a:gd name="connsiteX36" fmla="*/ 449480 w 1349253"/>
              <a:gd name="connsiteY36" fmla="*/ 5173621 h 6858000"/>
              <a:gd name="connsiteX37" fmla="*/ 445114 w 1349253"/>
              <a:gd name="connsiteY37" fmla="*/ 5159961 h 6858000"/>
              <a:gd name="connsiteX38" fmla="*/ 451791 w 1349253"/>
              <a:gd name="connsiteY38" fmla="*/ 5144295 h 6858000"/>
              <a:gd name="connsiteX39" fmla="*/ 448724 w 1349253"/>
              <a:gd name="connsiteY39" fmla="*/ 5125185 h 6858000"/>
              <a:gd name="connsiteX40" fmla="*/ 455554 w 1349253"/>
              <a:gd name="connsiteY40" fmla="*/ 5121884 h 6858000"/>
              <a:gd name="connsiteX41" fmla="*/ 462590 w 1349253"/>
              <a:gd name="connsiteY41" fmla="*/ 5067850 h 6858000"/>
              <a:gd name="connsiteX42" fmla="*/ 465321 w 1349253"/>
              <a:gd name="connsiteY42" fmla="*/ 5060861 h 6858000"/>
              <a:gd name="connsiteX43" fmla="*/ 462025 w 1349253"/>
              <a:gd name="connsiteY43" fmla="*/ 5034192 h 6858000"/>
              <a:gd name="connsiteX44" fmla="*/ 463579 w 1349253"/>
              <a:gd name="connsiteY44" fmla="*/ 4993030 h 6858000"/>
              <a:gd name="connsiteX45" fmla="*/ 470488 w 1349253"/>
              <a:gd name="connsiteY45" fmla="*/ 4946844 h 6858000"/>
              <a:gd name="connsiteX46" fmla="*/ 466344 w 1349253"/>
              <a:gd name="connsiteY46" fmla="*/ 4932692 h 6858000"/>
              <a:gd name="connsiteX47" fmla="*/ 481747 w 1349253"/>
              <a:gd name="connsiteY47" fmla="*/ 4858827 h 6858000"/>
              <a:gd name="connsiteX48" fmla="*/ 487650 w 1349253"/>
              <a:gd name="connsiteY48" fmla="*/ 4821170 h 6858000"/>
              <a:gd name="connsiteX49" fmla="*/ 492383 w 1349253"/>
              <a:gd name="connsiteY49" fmla="*/ 4780965 h 6858000"/>
              <a:gd name="connsiteX50" fmla="*/ 493676 w 1349253"/>
              <a:gd name="connsiteY50" fmla="*/ 4750867 h 6858000"/>
              <a:gd name="connsiteX51" fmla="*/ 491483 w 1349253"/>
              <a:gd name="connsiteY51" fmla="*/ 4690749 h 6858000"/>
              <a:gd name="connsiteX52" fmla="*/ 486963 w 1349253"/>
              <a:gd name="connsiteY52" fmla="*/ 4584173 h 6858000"/>
              <a:gd name="connsiteX53" fmla="*/ 482046 w 1349253"/>
              <a:gd name="connsiteY53" fmla="*/ 4444346 h 6858000"/>
              <a:gd name="connsiteX54" fmla="*/ 478611 w 1349253"/>
              <a:gd name="connsiteY54" fmla="*/ 4375228 h 6858000"/>
              <a:gd name="connsiteX55" fmla="*/ 459264 w 1349253"/>
              <a:gd name="connsiteY55" fmla="*/ 4214165 h 6858000"/>
              <a:gd name="connsiteX56" fmla="*/ 463337 w 1349253"/>
              <a:gd name="connsiteY56" fmla="*/ 4090296 h 6858000"/>
              <a:gd name="connsiteX57" fmla="*/ 448593 w 1349253"/>
              <a:gd name="connsiteY57" fmla="*/ 4033999 h 6858000"/>
              <a:gd name="connsiteX58" fmla="*/ 449742 w 1349253"/>
              <a:gd name="connsiteY58" fmla="*/ 4031933 h 6858000"/>
              <a:gd name="connsiteX59" fmla="*/ 448318 w 1349253"/>
              <a:gd name="connsiteY59" fmla="*/ 4013953 h 6858000"/>
              <a:gd name="connsiteX60" fmla="*/ 434613 w 1349253"/>
              <a:gd name="connsiteY60" fmla="*/ 3974753 h 6858000"/>
              <a:gd name="connsiteX61" fmla="*/ 436211 w 1349253"/>
              <a:gd name="connsiteY61" fmla="*/ 3969950 h 6858000"/>
              <a:gd name="connsiteX62" fmla="*/ 429633 w 1349253"/>
              <a:gd name="connsiteY62" fmla="*/ 3933779 h 6858000"/>
              <a:gd name="connsiteX63" fmla="*/ 430964 w 1349253"/>
              <a:gd name="connsiteY63" fmla="*/ 3933093 h 6858000"/>
              <a:gd name="connsiteX64" fmla="*/ 435318 w 1349253"/>
              <a:gd name="connsiteY64" fmla="*/ 3922082 h 6858000"/>
              <a:gd name="connsiteX65" fmla="*/ 440396 w 1349253"/>
              <a:gd name="connsiteY65" fmla="*/ 3901461 h 6858000"/>
              <a:gd name="connsiteX66" fmla="*/ 462990 w 1349253"/>
              <a:gd name="connsiteY66" fmla="*/ 3813873 h 6858000"/>
              <a:gd name="connsiteX67" fmla="*/ 460248 w 1349253"/>
              <a:gd name="connsiteY67" fmla="*/ 3777135 h 6858000"/>
              <a:gd name="connsiteX68" fmla="*/ 461981 w 1349253"/>
              <a:gd name="connsiteY68" fmla="*/ 3771656 h 6858000"/>
              <a:gd name="connsiteX69" fmla="*/ 465724 w 1349253"/>
              <a:gd name="connsiteY69" fmla="*/ 3769007 h 6858000"/>
              <a:gd name="connsiteX70" fmla="*/ 465190 w 1349253"/>
              <a:gd name="connsiteY70" fmla="*/ 3767709 h 6858000"/>
              <a:gd name="connsiteX71" fmla="*/ 473886 w 1349253"/>
              <a:gd name="connsiteY71" fmla="*/ 3738082 h 6858000"/>
              <a:gd name="connsiteX72" fmla="*/ 481232 w 1349253"/>
              <a:gd name="connsiteY72" fmla="*/ 3673397 h 6858000"/>
              <a:gd name="connsiteX73" fmla="*/ 480528 w 1349253"/>
              <a:gd name="connsiteY73" fmla="*/ 3637109 h 6858000"/>
              <a:gd name="connsiteX74" fmla="*/ 483971 w 1349253"/>
              <a:gd name="connsiteY74" fmla="*/ 3536883 h 6858000"/>
              <a:gd name="connsiteX75" fmla="*/ 491509 w 1349253"/>
              <a:gd name="connsiteY75" fmla="*/ 3435652 h 6858000"/>
              <a:gd name="connsiteX76" fmla="*/ 493180 w 1349253"/>
              <a:gd name="connsiteY76" fmla="*/ 3307769 h 6858000"/>
              <a:gd name="connsiteX77" fmla="*/ 510743 w 1349253"/>
              <a:gd name="connsiteY77" fmla="*/ 3250522 h 6858000"/>
              <a:gd name="connsiteX78" fmla="*/ 511168 w 1349253"/>
              <a:gd name="connsiteY78" fmla="*/ 3229163 h 6858000"/>
              <a:gd name="connsiteX79" fmla="*/ 487927 w 1349253"/>
              <a:gd name="connsiteY79" fmla="*/ 3158586 h 6858000"/>
              <a:gd name="connsiteX80" fmla="*/ 473112 w 1349253"/>
              <a:gd name="connsiteY80" fmla="*/ 3129034 h 6858000"/>
              <a:gd name="connsiteX81" fmla="*/ 473777 w 1349253"/>
              <a:gd name="connsiteY81" fmla="*/ 3126682 h 6858000"/>
              <a:gd name="connsiteX82" fmla="*/ 451254 w 1349253"/>
              <a:gd name="connsiteY82" fmla="*/ 3106272 h 6858000"/>
              <a:gd name="connsiteX83" fmla="*/ 423984 w 1349253"/>
              <a:gd name="connsiteY83" fmla="*/ 2958185 h 6858000"/>
              <a:gd name="connsiteX84" fmla="*/ 381264 w 1349253"/>
              <a:gd name="connsiteY84" fmla="*/ 2843952 h 6858000"/>
              <a:gd name="connsiteX85" fmla="*/ 315516 w 1349253"/>
              <a:gd name="connsiteY85" fmla="*/ 2554718 h 6858000"/>
              <a:gd name="connsiteX86" fmla="*/ 286333 w 1349253"/>
              <a:gd name="connsiteY86" fmla="*/ 2447068 h 6858000"/>
              <a:gd name="connsiteX87" fmla="*/ 273294 w 1349253"/>
              <a:gd name="connsiteY87" fmla="*/ 2425819 h 6858000"/>
              <a:gd name="connsiteX88" fmla="*/ 279293 w 1349253"/>
              <a:gd name="connsiteY88" fmla="*/ 2402874 h 6858000"/>
              <a:gd name="connsiteX89" fmla="*/ 281905 w 1349253"/>
              <a:gd name="connsiteY89" fmla="*/ 2381443 h 6858000"/>
              <a:gd name="connsiteX90" fmla="*/ 258234 w 1349253"/>
              <a:gd name="connsiteY90" fmla="*/ 2261920 h 6858000"/>
              <a:gd name="connsiteX91" fmla="*/ 248121 w 1349253"/>
              <a:gd name="connsiteY91" fmla="*/ 2195378 h 6858000"/>
              <a:gd name="connsiteX92" fmla="*/ 232338 w 1349253"/>
              <a:gd name="connsiteY92" fmla="*/ 2155135 h 6858000"/>
              <a:gd name="connsiteX93" fmla="*/ 229796 w 1349253"/>
              <a:gd name="connsiteY93" fmla="*/ 2118008 h 6858000"/>
              <a:gd name="connsiteX94" fmla="*/ 230789 w 1349253"/>
              <a:gd name="connsiteY94" fmla="*/ 2050531 h 6858000"/>
              <a:gd name="connsiteX95" fmla="*/ 222595 w 1349253"/>
              <a:gd name="connsiteY95" fmla="*/ 1963269 h 6858000"/>
              <a:gd name="connsiteX96" fmla="*/ 203773 w 1349253"/>
              <a:gd name="connsiteY96" fmla="*/ 1906352 h 6858000"/>
              <a:gd name="connsiteX97" fmla="*/ 180330 w 1349253"/>
              <a:gd name="connsiteY97" fmla="*/ 1861531 h 6858000"/>
              <a:gd name="connsiteX98" fmla="*/ 134129 w 1349253"/>
              <a:gd name="connsiteY98" fmla="*/ 1732919 h 6858000"/>
              <a:gd name="connsiteX99" fmla="*/ 106440 w 1349253"/>
              <a:gd name="connsiteY99" fmla="*/ 1663540 h 6858000"/>
              <a:gd name="connsiteX100" fmla="*/ 105566 w 1349253"/>
              <a:gd name="connsiteY100" fmla="*/ 1615777 h 6858000"/>
              <a:gd name="connsiteX101" fmla="*/ 86361 w 1349253"/>
              <a:gd name="connsiteY101" fmla="*/ 1563678 h 6858000"/>
              <a:gd name="connsiteX102" fmla="*/ 92183 w 1349253"/>
              <a:gd name="connsiteY102" fmla="*/ 1477995 h 6858000"/>
              <a:gd name="connsiteX103" fmla="*/ 78268 w 1349253"/>
              <a:gd name="connsiteY103" fmla="*/ 1373769 h 6858000"/>
              <a:gd name="connsiteX104" fmla="*/ 86575 w 1349253"/>
              <a:gd name="connsiteY104" fmla="*/ 1307086 h 6858000"/>
              <a:gd name="connsiteX105" fmla="*/ 87763 w 1349253"/>
              <a:gd name="connsiteY105" fmla="*/ 1189033 h 6858000"/>
              <a:gd name="connsiteX106" fmla="*/ 92448 w 1349253"/>
              <a:gd name="connsiteY106" fmla="*/ 1168288 h 6858000"/>
              <a:gd name="connsiteX107" fmla="*/ 84730 w 1349253"/>
              <a:gd name="connsiteY107" fmla="*/ 1142577 h 6858000"/>
              <a:gd name="connsiteX108" fmla="*/ 74036 w 1349253"/>
              <a:gd name="connsiteY108" fmla="*/ 1088484 h 6858000"/>
              <a:gd name="connsiteX109" fmla="*/ 62772 w 1349253"/>
              <a:gd name="connsiteY109" fmla="*/ 1016103 h 6858000"/>
              <a:gd name="connsiteX110" fmla="*/ 64228 w 1349253"/>
              <a:gd name="connsiteY110" fmla="*/ 954054 h 6858000"/>
              <a:gd name="connsiteX111" fmla="*/ 75144 w 1349253"/>
              <a:gd name="connsiteY111" fmla="*/ 921368 h 6858000"/>
              <a:gd name="connsiteX112" fmla="*/ 59093 w 1349253"/>
              <a:gd name="connsiteY112" fmla="*/ 896999 h 6858000"/>
              <a:gd name="connsiteX113" fmla="*/ 28501 w 1349253"/>
              <a:gd name="connsiteY113" fmla="*/ 821517 h 6858000"/>
              <a:gd name="connsiteX114" fmla="*/ 7451 w 1349253"/>
              <a:gd name="connsiteY114" fmla="*/ 751353 h 6858000"/>
              <a:gd name="connsiteX115" fmla="*/ 7009 w 1349253"/>
              <a:gd name="connsiteY115" fmla="*/ 721230 h 6858000"/>
              <a:gd name="connsiteX116" fmla="*/ 16141 w 1349253"/>
              <a:gd name="connsiteY116" fmla="*/ 619315 h 6858000"/>
              <a:gd name="connsiteX117" fmla="*/ 19 w 1349253"/>
              <a:gd name="connsiteY117" fmla="*/ 585934 h 6858000"/>
              <a:gd name="connsiteX118" fmla="*/ 7093 w 1349253"/>
              <a:gd name="connsiteY118" fmla="*/ 538948 h 6858000"/>
              <a:gd name="connsiteX119" fmla="*/ 11001 w 1349253"/>
              <a:gd name="connsiteY119" fmla="*/ 525163 h 6858000"/>
              <a:gd name="connsiteX120" fmla="*/ 37125 w 1349253"/>
              <a:gd name="connsiteY120" fmla="*/ 446567 h 6858000"/>
              <a:gd name="connsiteX121" fmla="*/ 36373 w 1349253"/>
              <a:gd name="connsiteY121" fmla="*/ 393828 h 6858000"/>
              <a:gd name="connsiteX122" fmla="*/ 36203 w 1349253"/>
              <a:gd name="connsiteY122" fmla="*/ 353137 h 6858000"/>
              <a:gd name="connsiteX123" fmla="*/ 41896 w 1349253"/>
              <a:gd name="connsiteY123" fmla="*/ 275771 h 6858000"/>
              <a:gd name="connsiteX124" fmla="*/ 58923 w 1349253"/>
              <a:gd name="connsiteY124" fmla="*/ 212860 h 6858000"/>
              <a:gd name="connsiteX125" fmla="*/ 50633 w 1349253"/>
              <a:gd name="connsiteY125" fmla="*/ 144983 h 6858000"/>
              <a:gd name="connsiteX126" fmla="*/ 62917 w 1349253"/>
              <a:gd name="connsiteY126" fmla="*/ 55288 h 6858000"/>
              <a:gd name="connsiteX127" fmla="*/ 22471 w 1349253"/>
              <a:gd name="connsiteY127"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51427 w 1349253"/>
              <a:gd name="connsiteY8" fmla="*/ 6636211 h 6858000"/>
              <a:gd name="connsiteX9" fmla="*/ 168871 w 1349253"/>
              <a:gd name="connsiteY9" fmla="*/ 6594177 h 6858000"/>
              <a:gd name="connsiteX10" fmla="*/ 182911 w 1349253"/>
              <a:gd name="connsiteY10" fmla="*/ 6557575 h 6858000"/>
              <a:gd name="connsiteX11" fmla="*/ 235868 w 1349253"/>
              <a:gd name="connsiteY11" fmla="*/ 6492130 h 6858000"/>
              <a:gd name="connsiteX12" fmla="*/ 251555 w 1349253"/>
              <a:gd name="connsiteY12" fmla="*/ 6431610 h 6858000"/>
              <a:gd name="connsiteX13" fmla="*/ 295260 w 1349253"/>
              <a:gd name="connsiteY13" fmla="*/ 6379786 h 6858000"/>
              <a:gd name="connsiteX14" fmla="*/ 278483 w 1349253"/>
              <a:gd name="connsiteY14" fmla="*/ 6334727 h 6858000"/>
              <a:gd name="connsiteX15" fmla="*/ 255898 w 1349253"/>
              <a:gd name="connsiteY15" fmla="*/ 6313295 h 6858000"/>
              <a:gd name="connsiteX16" fmla="*/ 263062 w 1349253"/>
              <a:gd name="connsiteY16" fmla="*/ 6280046 h 6858000"/>
              <a:gd name="connsiteX17" fmla="*/ 266061 w 1349253"/>
              <a:gd name="connsiteY17" fmla="*/ 6272987 h 6858000"/>
              <a:gd name="connsiteX18" fmla="*/ 272835 w 1349253"/>
              <a:gd name="connsiteY18" fmla="*/ 6252834 h 6858000"/>
              <a:gd name="connsiteX19" fmla="*/ 250827 w 1349253"/>
              <a:gd name="connsiteY19" fmla="*/ 6202459 h 6858000"/>
              <a:gd name="connsiteX20" fmla="*/ 249625 w 1349253"/>
              <a:gd name="connsiteY20" fmla="*/ 6153037 h 6858000"/>
              <a:gd name="connsiteX21" fmla="*/ 265040 w 1349253"/>
              <a:gd name="connsiteY21" fmla="*/ 6078132 h 6858000"/>
              <a:gd name="connsiteX22" fmla="*/ 252427 w 1349253"/>
              <a:gd name="connsiteY22" fmla="*/ 6028119 h 6858000"/>
              <a:gd name="connsiteX23" fmla="*/ 237656 w 1349253"/>
              <a:gd name="connsiteY23" fmla="*/ 5926735 h 6858000"/>
              <a:gd name="connsiteX24" fmla="*/ 287168 w 1349253"/>
              <a:gd name="connsiteY24" fmla="*/ 5712857 h 6858000"/>
              <a:gd name="connsiteX25" fmla="*/ 316966 w 1349253"/>
              <a:gd name="connsiteY25" fmla="*/ 5660491 h 6858000"/>
              <a:gd name="connsiteX26" fmla="*/ 326089 w 1349253"/>
              <a:gd name="connsiteY26" fmla="*/ 5563435 h 6858000"/>
              <a:gd name="connsiteX27" fmla="*/ 352965 w 1349253"/>
              <a:gd name="connsiteY27" fmla="*/ 5437125 h 6858000"/>
              <a:gd name="connsiteX28" fmla="*/ 366533 w 1349253"/>
              <a:gd name="connsiteY28" fmla="*/ 5396260 h 6858000"/>
              <a:gd name="connsiteX29" fmla="*/ 382514 w 1349253"/>
              <a:gd name="connsiteY29" fmla="*/ 5330009 h 6858000"/>
              <a:gd name="connsiteX30" fmla="*/ 416007 w 1349253"/>
              <a:gd name="connsiteY30" fmla="*/ 5273739 h 6858000"/>
              <a:gd name="connsiteX31" fmla="*/ 425606 w 1349253"/>
              <a:gd name="connsiteY31" fmla="*/ 5241779 h 6858000"/>
              <a:gd name="connsiteX32" fmla="*/ 436832 w 1349253"/>
              <a:gd name="connsiteY32" fmla="*/ 5225268 h 6858000"/>
              <a:gd name="connsiteX33" fmla="*/ 437852 w 1349253"/>
              <a:gd name="connsiteY33" fmla="*/ 5217684 h 6858000"/>
              <a:gd name="connsiteX34" fmla="*/ 445193 w 1349253"/>
              <a:gd name="connsiteY34" fmla="*/ 5193377 h 6858000"/>
              <a:gd name="connsiteX35" fmla="*/ 448496 w 1349253"/>
              <a:gd name="connsiteY35" fmla="*/ 5179288 h 6858000"/>
              <a:gd name="connsiteX36" fmla="*/ 449480 w 1349253"/>
              <a:gd name="connsiteY36" fmla="*/ 5173621 h 6858000"/>
              <a:gd name="connsiteX37" fmla="*/ 445114 w 1349253"/>
              <a:gd name="connsiteY37" fmla="*/ 5159961 h 6858000"/>
              <a:gd name="connsiteX38" fmla="*/ 451791 w 1349253"/>
              <a:gd name="connsiteY38" fmla="*/ 5144295 h 6858000"/>
              <a:gd name="connsiteX39" fmla="*/ 448724 w 1349253"/>
              <a:gd name="connsiteY39" fmla="*/ 5125185 h 6858000"/>
              <a:gd name="connsiteX40" fmla="*/ 455554 w 1349253"/>
              <a:gd name="connsiteY40" fmla="*/ 5121884 h 6858000"/>
              <a:gd name="connsiteX41" fmla="*/ 462590 w 1349253"/>
              <a:gd name="connsiteY41" fmla="*/ 5067850 h 6858000"/>
              <a:gd name="connsiteX42" fmla="*/ 465321 w 1349253"/>
              <a:gd name="connsiteY42" fmla="*/ 5060861 h 6858000"/>
              <a:gd name="connsiteX43" fmla="*/ 462025 w 1349253"/>
              <a:gd name="connsiteY43" fmla="*/ 5034192 h 6858000"/>
              <a:gd name="connsiteX44" fmla="*/ 463579 w 1349253"/>
              <a:gd name="connsiteY44" fmla="*/ 4993030 h 6858000"/>
              <a:gd name="connsiteX45" fmla="*/ 470488 w 1349253"/>
              <a:gd name="connsiteY45" fmla="*/ 4946844 h 6858000"/>
              <a:gd name="connsiteX46" fmla="*/ 466344 w 1349253"/>
              <a:gd name="connsiteY46" fmla="*/ 4932692 h 6858000"/>
              <a:gd name="connsiteX47" fmla="*/ 481747 w 1349253"/>
              <a:gd name="connsiteY47" fmla="*/ 4858827 h 6858000"/>
              <a:gd name="connsiteX48" fmla="*/ 487650 w 1349253"/>
              <a:gd name="connsiteY48" fmla="*/ 4821170 h 6858000"/>
              <a:gd name="connsiteX49" fmla="*/ 492383 w 1349253"/>
              <a:gd name="connsiteY49" fmla="*/ 4780965 h 6858000"/>
              <a:gd name="connsiteX50" fmla="*/ 493676 w 1349253"/>
              <a:gd name="connsiteY50" fmla="*/ 4750867 h 6858000"/>
              <a:gd name="connsiteX51" fmla="*/ 491483 w 1349253"/>
              <a:gd name="connsiteY51" fmla="*/ 4690749 h 6858000"/>
              <a:gd name="connsiteX52" fmla="*/ 486963 w 1349253"/>
              <a:gd name="connsiteY52" fmla="*/ 4584173 h 6858000"/>
              <a:gd name="connsiteX53" fmla="*/ 482046 w 1349253"/>
              <a:gd name="connsiteY53" fmla="*/ 4444346 h 6858000"/>
              <a:gd name="connsiteX54" fmla="*/ 478611 w 1349253"/>
              <a:gd name="connsiteY54" fmla="*/ 4375228 h 6858000"/>
              <a:gd name="connsiteX55" fmla="*/ 459264 w 1349253"/>
              <a:gd name="connsiteY55" fmla="*/ 4214165 h 6858000"/>
              <a:gd name="connsiteX56" fmla="*/ 463337 w 1349253"/>
              <a:gd name="connsiteY56" fmla="*/ 4090296 h 6858000"/>
              <a:gd name="connsiteX57" fmla="*/ 448593 w 1349253"/>
              <a:gd name="connsiteY57" fmla="*/ 4033999 h 6858000"/>
              <a:gd name="connsiteX58" fmla="*/ 449742 w 1349253"/>
              <a:gd name="connsiteY58" fmla="*/ 4031933 h 6858000"/>
              <a:gd name="connsiteX59" fmla="*/ 448318 w 1349253"/>
              <a:gd name="connsiteY59" fmla="*/ 4013953 h 6858000"/>
              <a:gd name="connsiteX60" fmla="*/ 434613 w 1349253"/>
              <a:gd name="connsiteY60" fmla="*/ 3974753 h 6858000"/>
              <a:gd name="connsiteX61" fmla="*/ 429633 w 1349253"/>
              <a:gd name="connsiteY61" fmla="*/ 3933779 h 6858000"/>
              <a:gd name="connsiteX62" fmla="*/ 430964 w 1349253"/>
              <a:gd name="connsiteY62" fmla="*/ 3933093 h 6858000"/>
              <a:gd name="connsiteX63" fmla="*/ 435318 w 1349253"/>
              <a:gd name="connsiteY63" fmla="*/ 3922082 h 6858000"/>
              <a:gd name="connsiteX64" fmla="*/ 440396 w 1349253"/>
              <a:gd name="connsiteY64" fmla="*/ 3901461 h 6858000"/>
              <a:gd name="connsiteX65" fmla="*/ 462990 w 1349253"/>
              <a:gd name="connsiteY65" fmla="*/ 3813873 h 6858000"/>
              <a:gd name="connsiteX66" fmla="*/ 460248 w 1349253"/>
              <a:gd name="connsiteY66" fmla="*/ 3777135 h 6858000"/>
              <a:gd name="connsiteX67" fmla="*/ 461981 w 1349253"/>
              <a:gd name="connsiteY67" fmla="*/ 3771656 h 6858000"/>
              <a:gd name="connsiteX68" fmla="*/ 465724 w 1349253"/>
              <a:gd name="connsiteY68" fmla="*/ 3769007 h 6858000"/>
              <a:gd name="connsiteX69" fmla="*/ 465190 w 1349253"/>
              <a:gd name="connsiteY69" fmla="*/ 3767709 h 6858000"/>
              <a:gd name="connsiteX70" fmla="*/ 473886 w 1349253"/>
              <a:gd name="connsiteY70" fmla="*/ 3738082 h 6858000"/>
              <a:gd name="connsiteX71" fmla="*/ 481232 w 1349253"/>
              <a:gd name="connsiteY71" fmla="*/ 3673397 h 6858000"/>
              <a:gd name="connsiteX72" fmla="*/ 480528 w 1349253"/>
              <a:gd name="connsiteY72" fmla="*/ 3637109 h 6858000"/>
              <a:gd name="connsiteX73" fmla="*/ 483971 w 1349253"/>
              <a:gd name="connsiteY73" fmla="*/ 3536883 h 6858000"/>
              <a:gd name="connsiteX74" fmla="*/ 491509 w 1349253"/>
              <a:gd name="connsiteY74" fmla="*/ 3435652 h 6858000"/>
              <a:gd name="connsiteX75" fmla="*/ 493180 w 1349253"/>
              <a:gd name="connsiteY75" fmla="*/ 3307769 h 6858000"/>
              <a:gd name="connsiteX76" fmla="*/ 510743 w 1349253"/>
              <a:gd name="connsiteY76" fmla="*/ 3250522 h 6858000"/>
              <a:gd name="connsiteX77" fmla="*/ 511168 w 1349253"/>
              <a:gd name="connsiteY77" fmla="*/ 3229163 h 6858000"/>
              <a:gd name="connsiteX78" fmla="*/ 487927 w 1349253"/>
              <a:gd name="connsiteY78" fmla="*/ 3158586 h 6858000"/>
              <a:gd name="connsiteX79" fmla="*/ 473112 w 1349253"/>
              <a:gd name="connsiteY79" fmla="*/ 3129034 h 6858000"/>
              <a:gd name="connsiteX80" fmla="*/ 473777 w 1349253"/>
              <a:gd name="connsiteY80" fmla="*/ 3126682 h 6858000"/>
              <a:gd name="connsiteX81" fmla="*/ 451254 w 1349253"/>
              <a:gd name="connsiteY81" fmla="*/ 3106272 h 6858000"/>
              <a:gd name="connsiteX82" fmla="*/ 423984 w 1349253"/>
              <a:gd name="connsiteY82" fmla="*/ 2958185 h 6858000"/>
              <a:gd name="connsiteX83" fmla="*/ 381264 w 1349253"/>
              <a:gd name="connsiteY83" fmla="*/ 2843952 h 6858000"/>
              <a:gd name="connsiteX84" fmla="*/ 315516 w 1349253"/>
              <a:gd name="connsiteY84" fmla="*/ 2554718 h 6858000"/>
              <a:gd name="connsiteX85" fmla="*/ 286333 w 1349253"/>
              <a:gd name="connsiteY85" fmla="*/ 2447068 h 6858000"/>
              <a:gd name="connsiteX86" fmla="*/ 273294 w 1349253"/>
              <a:gd name="connsiteY86" fmla="*/ 2425819 h 6858000"/>
              <a:gd name="connsiteX87" fmla="*/ 279293 w 1349253"/>
              <a:gd name="connsiteY87" fmla="*/ 2402874 h 6858000"/>
              <a:gd name="connsiteX88" fmla="*/ 281905 w 1349253"/>
              <a:gd name="connsiteY88" fmla="*/ 2381443 h 6858000"/>
              <a:gd name="connsiteX89" fmla="*/ 258234 w 1349253"/>
              <a:gd name="connsiteY89" fmla="*/ 2261920 h 6858000"/>
              <a:gd name="connsiteX90" fmla="*/ 248121 w 1349253"/>
              <a:gd name="connsiteY90" fmla="*/ 2195378 h 6858000"/>
              <a:gd name="connsiteX91" fmla="*/ 232338 w 1349253"/>
              <a:gd name="connsiteY91" fmla="*/ 2155135 h 6858000"/>
              <a:gd name="connsiteX92" fmla="*/ 229796 w 1349253"/>
              <a:gd name="connsiteY92" fmla="*/ 2118008 h 6858000"/>
              <a:gd name="connsiteX93" fmla="*/ 230789 w 1349253"/>
              <a:gd name="connsiteY93" fmla="*/ 2050531 h 6858000"/>
              <a:gd name="connsiteX94" fmla="*/ 222595 w 1349253"/>
              <a:gd name="connsiteY94" fmla="*/ 1963269 h 6858000"/>
              <a:gd name="connsiteX95" fmla="*/ 203773 w 1349253"/>
              <a:gd name="connsiteY95" fmla="*/ 1906352 h 6858000"/>
              <a:gd name="connsiteX96" fmla="*/ 180330 w 1349253"/>
              <a:gd name="connsiteY96" fmla="*/ 1861531 h 6858000"/>
              <a:gd name="connsiteX97" fmla="*/ 134129 w 1349253"/>
              <a:gd name="connsiteY97" fmla="*/ 1732919 h 6858000"/>
              <a:gd name="connsiteX98" fmla="*/ 106440 w 1349253"/>
              <a:gd name="connsiteY98" fmla="*/ 1663540 h 6858000"/>
              <a:gd name="connsiteX99" fmla="*/ 105566 w 1349253"/>
              <a:gd name="connsiteY99" fmla="*/ 1615777 h 6858000"/>
              <a:gd name="connsiteX100" fmla="*/ 86361 w 1349253"/>
              <a:gd name="connsiteY100" fmla="*/ 1563678 h 6858000"/>
              <a:gd name="connsiteX101" fmla="*/ 92183 w 1349253"/>
              <a:gd name="connsiteY101" fmla="*/ 1477995 h 6858000"/>
              <a:gd name="connsiteX102" fmla="*/ 78268 w 1349253"/>
              <a:gd name="connsiteY102" fmla="*/ 1373769 h 6858000"/>
              <a:gd name="connsiteX103" fmla="*/ 86575 w 1349253"/>
              <a:gd name="connsiteY103" fmla="*/ 1307086 h 6858000"/>
              <a:gd name="connsiteX104" fmla="*/ 87763 w 1349253"/>
              <a:gd name="connsiteY104" fmla="*/ 1189033 h 6858000"/>
              <a:gd name="connsiteX105" fmla="*/ 92448 w 1349253"/>
              <a:gd name="connsiteY105" fmla="*/ 1168288 h 6858000"/>
              <a:gd name="connsiteX106" fmla="*/ 84730 w 1349253"/>
              <a:gd name="connsiteY106" fmla="*/ 1142577 h 6858000"/>
              <a:gd name="connsiteX107" fmla="*/ 74036 w 1349253"/>
              <a:gd name="connsiteY107" fmla="*/ 1088484 h 6858000"/>
              <a:gd name="connsiteX108" fmla="*/ 62772 w 1349253"/>
              <a:gd name="connsiteY108" fmla="*/ 1016103 h 6858000"/>
              <a:gd name="connsiteX109" fmla="*/ 64228 w 1349253"/>
              <a:gd name="connsiteY109" fmla="*/ 954054 h 6858000"/>
              <a:gd name="connsiteX110" fmla="*/ 75144 w 1349253"/>
              <a:gd name="connsiteY110" fmla="*/ 921368 h 6858000"/>
              <a:gd name="connsiteX111" fmla="*/ 59093 w 1349253"/>
              <a:gd name="connsiteY111" fmla="*/ 896999 h 6858000"/>
              <a:gd name="connsiteX112" fmla="*/ 28501 w 1349253"/>
              <a:gd name="connsiteY112" fmla="*/ 821517 h 6858000"/>
              <a:gd name="connsiteX113" fmla="*/ 7451 w 1349253"/>
              <a:gd name="connsiteY113" fmla="*/ 751353 h 6858000"/>
              <a:gd name="connsiteX114" fmla="*/ 7009 w 1349253"/>
              <a:gd name="connsiteY114" fmla="*/ 721230 h 6858000"/>
              <a:gd name="connsiteX115" fmla="*/ 16141 w 1349253"/>
              <a:gd name="connsiteY115" fmla="*/ 619315 h 6858000"/>
              <a:gd name="connsiteX116" fmla="*/ 19 w 1349253"/>
              <a:gd name="connsiteY116" fmla="*/ 585934 h 6858000"/>
              <a:gd name="connsiteX117" fmla="*/ 7093 w 1349253"/>
              <a:gd name="connsiteY117" fmla="*/ 538948 h 6858000"/>
              <a:gd name="connsiteX118" fmla="*/ 11001 w 1349253"/>
              <a:gd name="connsiteY118" fmla="*/ 525163 h 6858000"/>
              <a:gd name="connsiteX119" fmla="*/ 37125 w 1349253"/>
              <a:gd name="connsiteY119" fmla="*/ 446567 h 6858000"/>
              <a:gd name="connsiteX120" fmla="*/ 36373 w 1349253"/>
              <a:gd name="connsiteY120" fmla="*/ 393828 h 6858000"/>
              <a:gd name="connsiteX121" fmla="*/ 36203 w 1349253"/>
              <a:gd name="connsiteY121" fmla="*/ 353137 h 6858000"/>
              <a:gd name="connsiteX122" fmla="*/ 41896 w 1349253"/>
              <a:gd name="connsiteY122" fmla="*/ 275771 h 6858000"/>
              <a:gd name="connsiteX123" fmla="*/ 58923 w 1349253"/>
              <a:gd name="connsiteY123" fmla="*/ 212860 h 6858000"/>
              <a:gd name="connsiteX124" fmla="*/ 50633 w 1349253"/>
              <a:gd name="connsiteY124" fmla="*/ 144983 h 6858000"/>
              <a:gd name="connsiteX125" fmla="*/ 62917 w 1349253"/>
              <a:gd name="connsiteY125" fmla="*/ 55288 h 6858000"/>
              <a:gd name="connsiteX126" fmla="*/ 22471 w 1349253"/>
              <a:gd name="connsiteY126"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51427 w 1349253"/>
              <a:gd name="connsiteY8" fmla="*/ 6636211 h 6858000"/>
              <a:gd name="connsiteX9" fmla="*/ 168871 w 1349253"/>
              <a:gd name="connsiteY9" fmla="*/ 6594177 h 6858000"/>
              <a:gd name="connsiteX10" fmla="*/ 182911 w 1349253"/>
              <a:gd name="connsiteY10" fmla="*/ 6557575 h 6858000"/>
              <a:gd name="connsiteX11" fmla="*/ 235868 w 1349253"/>
              <a:gd name="connsiteY11" fmla="*/ 6492130 h 6858000"/>
              <a:gd name="connsiteX12" fmla="*/ 251555 w 1349253"/>
              <a:gd name="connsiteY12" fmla="*/ 6431610 h 6858000"/>
              <a:gd name="connsiteX13" fmla="*/ 295260 w 1349253"/>
              <a:gd name="connsiteY13" fmla="*/ 6379786 h 6858000"/>
              <a:gd name="connsiteX14" fmla="*/ 278483 w 1349253"/>
              <a:gd name="connsiteY14" fmla="*/ 6334727 h 6858000"/>
              <a:gd name="connsiteX15" fmla="*/ 255898 w 1349253"/>
              <a:gd name="connsiteY15" fmla="*/ 6313295 h 6858000"/>
              <a:gd name="connsiteX16" fmla="*/ 263062 w 1349253"/>
              <a:gd name="connsiteY16" fmla="*/ 6280046 h 6858000"/>
              <a:gd name="connsiteX17" fmla="*/ 266061 w 1349253"/>
              <a:gd name="connsiteY17" fmla="*/ 6272987 h 6858000"/>
              <a:gd name="connsiteX18" fmla="*/ 272835 w 1349253"/>
              <a:gd name="connsiteY18" fmla="*/ 6252834 h 6858000"/>
              <a:gd name="connsiteX19" fmla="*/ 250827 w 1349253"/>
              <a:gd name="connsiteY19" fmla="*/ 6202459 h 6858000"/>
              <a:gd name="connsiteX20" fmla="*/ 249625 w 1349253"/>
              <a:gd name="connsiteY20" fmla="*/ 6153037 h 6858000"/>
              <a:gd name="connsiteX21" fmla="*/ 265040 w 1349253"/>
              <a:gd name="connsiteY21" fmla="*/ 6078132 h 6858000"/>
              <a:gd name="connsiteX22" fmla="*/ 252427 w 1349253"/>
              <a:gd name="connsiteY22" fmla="*/ 6028119 h 6858000"/>
              <a:gd name="connsiteX23" fmla="*/ 237656 w 1349253"/>
              <a:gd name="connsiteY23" fmla="*/ 5926735 h 6858000"/>
              <a:gd name="connsiteX24" fmla="*/ 287168 w 1349253"/>
              <a:gd name="connsiteY24" fmla="*/ 5712857 h 6858000"/>
              <a:gd name="connsiteX25" fmla="*/ 316966 w 1349253"/>
              <a:gd name="connsiteY25" fmla="*/ 5660491 h 6858000"/>
              <a:gd name="connsiteX26" fmla="*/ 326089 w 1349253"/>
              <a:gd name="connsiteY26" fmla="*/ 5563435 h 6858000"/>
              <a:gd name="connsiteX27" fmla="*/ 352965 w 1349253"/>
              <a:gd name="connsiteY27" fmla="*/ 5437125 h 6858000"/>
              <a:gd name="connsiteX28" fmla="*/ 366533 w 1349253"/>
              <a:gd name="connsiteY28" fmla="*/ 5396260 h 6858000"/>
              <a:gd name="connsiteX29" fmla="*/ 382514 w 1349253"/>
              <a:gd name="connsiteY29" fmla="*/ 5330009 h 6858000"/>
              <a:gd name="connsiteX30" fmla="*/ 416007 w 1349253"/>
              <a:gd name="connsiteY30" fmla="*/ 5273739 h 6858000"/>
              <a:gd name="connsiteX31" fmla="*/ 425606 w 1349253"/>
              <a:gd name="connsiteY31" fmla="*/ 5241779 h 6858000"/>
              <a:gd name="connsiteX32" fmla="*/ 436832 w 1349253"/>
              <a:gd name="connsiteY32" fmla="*/ 5225268 h 6858000"/>
              <a:gd name="connsiteX33" fmla="*/ 437852 w 1349253"/>
              <a:gd name="connsiteY33" fmla="*/ 5217684 h 6858000"/>
              <a:gd name="connsiteX34" fmla="*/ 445193 w 1349253"/>
              <a:gd name="connsiteY34" fmla="*/ 5193377 h 6858000"/>
              <a:gd name="connsiteX35" fmla="*/ 448496 w 1349253"/>
              <a:gd name="connsiteY35" fmla="*/ 5179288 h 6858000"/>
              <a:gd name="connsiteX36" fmla="*/ 449480 w 1349253"/>
              <a:gd name="connsiteY36" fmla="*/ 5173621 h 6858000"/>
              <a:gd name="connsiteX37" fmla="*/ 445114 w 1349253"/>
              <a:gd name="connsiteY37" fmla="*/ 5159961 h 6858000"/>
              <a:gd name="connsiteX38" fmla="*/ 451791 w 1349253"/>
              <a:gd name="connsiteY38" fmla="*/ 5144295 h 6858000"/>
              <a:gd name="connsiteX39" fmla="*/ 448724 w 1349253"/>
              <a:gd name="connsiteY39" fmla="*/ 5125185 h 6858000"/>
              <a:gd name="connsiteX40" fmla="*/ 455554 w 1349253"/>
              <a:gd name="connsiteY40" fmla="*/ 5121884 h 6858000"/>
              <a:gd name="connsiteX41" fmla="*/ 462590 w 1349253"/>
              <a:gd name="connsiteY41" fmla="*/ 5067850 h 6858000"/>
              <a:gd name="connsiteX42" fmla="*/ 465321 w 1349253"/>
              <a:gd name="connsiteY42" fmla="*/ 5060861 h 6858000"/>
              <a:gd name="connsiteX43" fmla="*/ 462025 w 1349253"/>
              <a:gd name="connsiteY43" fmla="*/ 5034192 h 6858000"/>
              <a:gd name="connsiteX44" fmla="*/ 463579 w 1349253"/>
              <a:gd name="connsiteY44" fmla="*/ 4993030 h 6858000"/>
              <a:gd name="connsiteX45" fmla="*/ 470488 w 1349253"/>
              <a:gd name="connsiteY45" fmla="*/ 4946844 h 6858000"/>
              <a:gd name="connsiteX46" fmla="*/ 466344 w 1349253"/>
              <a:gd name="connsiteY46" fmla="*/ 4932692 h 6858000"/>
              <a:gd name="connsiteX47" fmla="*/ 481747 w 1349253"/>
              <a:gd name="connsiteY47" fmla="*/ 4858827 h 6858000"/>
              <a:gd name="connsiteX48" fmla="*/ 487650 w 1349253"/>
              <a:gd name="connsiteY48" fmla="*/ 4821170 h 6858000"/>
              <a:gd name="connsiteX49" fmla="*/ 492383 w 1349253"/>
              <a:gd name="connsiteY49" fmla="*/ 4780965 h 6858000"/>
              <a:gd name="connsiteX50" fmla="*/ 493676 w 1349253"/>
              <a:gd name="connsiteY50" fmla="*/ 4750867 h 6858000"/>
              <a:gd name="connsiteX51" fmla="*/ 491483 w 1349253"/>
              <a:gd name="connsiteY51" fmla="*/ 4690749 h 6858000"/>
              <a:gd name="connsiteX52" fmla="*/ 486963 w 1349253"/>
              <a:gd name="connsiteY52" fmla="*/ 4584173 h 6858000"/>
              <a:gd name="connsiteX53" fmla="*/ 482046 w 1349253"/>
              <a:gd name="connsiteY53" fmla="*/ 4444346 h 6858000"/>
              <a:gd name="connsiteX54" fmla="*/ 478611 w 1349253"/>
              <a:gd name="connsiteY54" fmla="*/ 4375228 h 6858000"/>
              <a:gd name="connsiteX55" fmla="*/ 459264 w 1349253"/>
              <a:gd name="connsiteY55" fmla="*/ 4214165 h 6858000"/>
              <a:gd name="connsiteX56" fmla="*/ 463337 w 1349253"/>
              <a:gd name="connsiteY56" fmla="*/ 4090296 h 6858000"/>
              <a:gd name="connsiteX57" fmla="*/ 448593 w 1349253"/>
              <a:gd name="connsiteY57" fmla="*/ 4033999 h 6858000"/>
              <a:gd name="connsiteX58" fmla="*/ 448318 w 1349253"/>
              <a:gd name="connsiteY58" fmla="*/ 4013953 h 6858000"/>
              <a:gd name="connsiteX59" fmla="*/ 434613 w 1349253"/>
              <a:gd name="connsiteY59" fmla="*/ 3974753 h 6858000"/>
              <a:gd name="connsiteX60" fmla="*/ 429633 w 1349253"/>
              <a:gd name="connsiteY60" fmla="*/ 3933779 h 6858000"/>
              <a:gd name="connsiteX61" fmla="*/ 430964 w 1349253"/>
              <a:gd name="connsiteY61" fmla="*/ 3933093 h 6858000"/>
              <a:gd name="connsiteX62" fmla="*/ 435318 w 1349253"/>
              <a:gd name="connsiteY62" fmla="*/ 3922082 h 6858000"/>
              <a:gd name="connsiteX63" fmla="*/ 440396 w 1349253"/>
              <a:gd name="connsiteY63" fmla="*/ 3901461 h 6858000"/>
              <a:gd name="connsiteX64" fmla="*/ 462990 w 1349253"/>
              <a:gd name="connsiteY64" fmla="*/ 3813873 h 6858000"/>
              <a:gd name="connsiteX65" fmla="*/ 460248 w 1349253"/>
              <a:gd name="connsiteY65" fmla="*/ 3777135 h 6858000"/>
              <a:gd name="connsiteX66" fmla="*/ 461981 w 1349253"/>
              <a:gd name="connsiteY66" fmla="*/ 3771656 h 6858000"/>
              <a:gd name="connsiteX67" fmla="*/ 465724 w 1349253"/>
              <a:gd name="connsiteY67" fmla="*/ 3769007 h 6858000"/>
              <a:gd name="connsiteX68" fmla="*/ 465190 w 1349253"/>
              <a:gd name="connsiteY68" fmla="*/ 3767709 h 6858000"/>
              <a:gd name="connsiteX69" fmla="*/ 473886 w 1349253"/>
              <a:gd name="connsiteY69" fmla="*/ 3738082 h 6858000"/>
              <a:gd name="connsiteX70" fmla="*/ 481232 w 1349253"/>
              <a:gd name="connsiteY70" fmla="*/ 3673397 h 6858000"/>
              <a:gd name="connsiteX71" fmla="*/ 480528 w 1349253"/>
              <a:gd name="connsiteY71" fmla="*/ 3637109 h 6858000"/>
              <a:gd name="connsiteX72" fmla="*/ 483971 w 1349253"/>
              <a:gd name="connsiteY72" fmla="*/ 3536883 h 6858000"/>
              <a:gd name="connsiteX73" fmla="*/ 491509 w 1349253"/>
              <a:gd name="connsiteY73" fmla="*/ 3435652 h 6858000"/>
              <a:gd name="connsiteX74" fmla="*/ 493180 w 1349253"/>
              <a:gd name="connsiteY74" fmla="*/ 3307769 h 6858000"/>
              <a:gd name="connsiteX75" fmla="*/ 510743 w 1349253"/>
              <a:gd name="connsiteY75" fmla="*/ 3250522 h 6858000"/>
              <a:gd name="connsiteX76" fmla="*/ 511168 w 1349253"/>
              <a:gd name="connsiteY76" fmla="*/ 3229163 h 6858000"/>
              <a:gd name="connsiteX77" fmla="*/ 487927 w 1349253"/>
              <a:gd name="connsiteY77" fmla="*/ 3158586 h 6858000"/>
              <a:gd name="connsiteX78" fmla="*/ 473112 w 1349253"/>
              <a:gd name="connsiteY78" fmla="*/ 3129034 h 6858000"/>
              <a:gd name="connsiteX79" fmla="*/ 473777 w 1349253"/>
              <a:gd name="connsiteY79" fmla="*/ 3126682 h 6858000"/>
              <a:gd name="connsiteX80" fmla="*/ 451254 w 1349253"/>
              <a:gd name="connsiteY80" fmla="*/ 3106272 h 6858000"/>
              <a:gd name="connsiteX81" fmla="*/ 423984 w 1349253"/>
              <a:gd name="connsiteY81" fmla="*/ 2958185 h 6858000"/>
              <a:gd name="connsiteX82" fmla="*/ 381264 w 1349253"/>
              <a:gd name="connsiteY82" fmla="*/ 2843952 h 6858000"/>
              <a:gd name="connsiteX83" fmla="*/ 315516 w 1349253"/>
              <a:gd name="connsiteY83" fmla="*/ 2554718 h 6858000"/>
              <a:gd name="connsiteX84" fmla="*/ 286333 w 1349253"/>
              <a:gd name="connsiteY84" fmla="*/ 2447068 h 6858000"/>
              <a:gd name="connsiteX85" fmla="*/ 273294 w 1349253"/>
              <a:gd name="connsiteY85" fmla="*/ 2425819 h 6858000"/>
              <a:gd name="connsiteX86" fmla="*/ 279293 w 1349253"/>
              <a:gd name="connsiteY86" fmla="*/ 2402874 h 6858000"/>
              <a:gd name="connsiteX87" fmla="*/ 281905 w 1349253"/>
              <a:gd name="connsiteY87" fmla="*/ 2381443 h 6858000"/>
              <a:gd name="connsiteX88" fmla="*/ 258234 w 1349253"/>
              <a:gd name="connsiteY88" fmla="*/ 2261920 h 6858000"/>
              <a:gd name="connsiteX89" fmla="*/ 248121 w 1349253"/>
              <a:gd name="connsiteY89" fmla="*/ 2195378 h 6858000"/>
              <a:gd name="connsiteX90" fmla="*/ 232338 w 1349253"/>
              <a:gd name="connsiteY90" fmla="*/ 2155135 h 6858000"/>
              <a:gd name="connsiteX91" fmla="*/ 229796 w 1349253"/>
              <a:gd name="connsiteY91" fmla="*/ 2118008 h 6858000"/>
              <a:gd name="connsiteX92" fmla="*/ 230789 w 1349253"/>
              <a:gd name="connsiteY92" fmla="*/ 2050531 h 6858000"/>
              <a:gd name="connsiteX93" fmla="*/ 222595 w 1349253"/>
              <a:gd name="connsiteY93" fmla="*/ 1963269 h 6858000"/>
              <a:gd name="connsiteX94" fmla="*/ 203773 w 1349253"/>
              <a:gd name="connsiteY94" fmla="*/ 1906352 h 6858000"/>
              <a:gd name="connsiteX95" fmla="*/ 180330 w 1349253"/>
              <a:gd name="connsiteY95" fmla="*/ 1861531 h 6858000"/>
              <a:gd name="connsiteX96" fmla="*/ 134129 w 1349253"/>
              <a:gd name="connsiteY96" fmla="*/ 1732919 h 6858000"/>
              <a:gd name="connsiteX97" fmla="*/ 106440 w 1349253"/>
              <a:gd name="connsiteY97" fmla="*/ 1663540 h 6858000"/>
              <a:gd name="connsiteX98" fmla="*/ 105566 w 1349253"/>
              <a:gd name="connsiteY98" fmla="*/ 1615777 h 6858000"/>
              <a:gd name="connsiteX99" fmla="*/ 86361 w 1349253"/>
              <a:gd name="connsiteY99" fmla="*/ 1563678 h 6858000"/>
              <a:gd name="connsiteX100" fmla="*/ 92183 w 1349253"/>
              <a:gd name="connsiteY100" fmla="*/ 1477995 h 6858000"/>
              <a:gd name="connsiteX101" fmla="*/ 78268 w 1349253"/>
              <a:gd name="connsiteY101" fmla="*/ 1373769 h 6858000"/>
              <a:gd name="connsiteX102" fmla="*/ 86575 w 1349253"/>
              <a:gd name="connsiteY102" fmla="*/ 1307086 h 6858000"/>
              <a:gd name="connsiteX103" fmla="*/ 87763 w 1349253"/>
              <a:gd name="connsiteY103" fmla="*/ 1189033 h 6858000"/>
              <a:gd name="connsiteX104" fmla="*/ 92448 w 1349253"/>
              <a:gd name="connsiteY104" fmla="*/ 1168288 h 6858000"/>
              <a:gd name="connsiteX105" fmla="*/ 84730 w 1349253"/>
              <a:gd name="connsiteY105" fmla="*/ 1142577 h 6858000"/>
              <a:gd name="connsiteX106" fmla="*/ 74036 w 1349253"/>
              <a:gd name="connsiteY106" fmla="*/ 1088484 h 6858000"/>
              <a:gd name="connsiteX107" fmla="*/ 62772 w 1349253"/>
              <a:gd name="connsiteY107" fmla="*/ 1016103 h 6858000"/>
              <a:gd name="connsiteX108" fmla="*/ 64228 w 1349253"/>
              <a:gd name="connsiteY108" fmla="*/ 954054 h 6858000"/>
              <a:gd name="connsiteX109" fmla="*/ 75144 w 1349253"/>
              <a:gd name="connsiteY109" fmla="*/ 921368 h 6858000"/>
              <a:gd name="connsiteX110" fmla="*/ 59093 w 1349253"/>
              <a:gd name="connsiteY110" fmla="*/ 896999 h 6858000"/>
              <a:gd name="connsiteX111" fmla="*/ 28501 w 1349253"/>
              <a:gd name="connsiteY111" fmla="*/ 821517 h 6858000"/>
              <a:gd name="connsiteX112" fmla="*/ 7451 w 1349253"/>
              <a:gd name="connsiteY112" fmla="*/ 751353 h 6858000"/>
              <a:gd name="connsiteX113" fmla="*/ 7009 w 1349253"/>
              <a:gd name="connsiteY113" fmla="*/ 721230 h 6858000"/>
              <a:gd name="connsiteX114" fmla="*/ 16141 w 1349253"/>
              <a:gd name="connsiteY114" fmla="*/ 619315 h 6858000"/>
              <a:gd name="connsiteX115" fmla="*/ 19 w 1349253"/>
              <a:gd name="connsiteY115" fmla="*/ 585934 h 6858000"/>
              <a:gd name="connsiteX116" fmla="*/ 7093 w 1349253"/>
              <a:gd name="connsiteY116" fmla="*/ 538948 h 6858000"/>
              <a:gd name="connsiteX117" fmla="*/ 11001 w 1349253"/>
              <a:gd name="connsiteY117" fmla="*/ 525163 h 6858000"/>
              <a:gd name="connsiteX118" fmla="*/ 37125 w 1349253"/>
              <a:gd name="connsiteY118" fmla="*/ 446567 h 6858000"/>
              <a:gd name="connsiteX119" fmla="*/ 36373 w 1349253"/>
              <a:gd name="connsiteY119" fmla="*/ 393828 h 6858000"/>
              <a:gd name="connsiteX120" fmla="*/ 36203 w 1349253"/>
              <a:gd name="connsiteY120" fmla="*/ 353137 h 6858000"/>
              <a:gd name="connsiteX121" fmla="*/ 41896 w 1349253"/>
              <a:gd name="connsiteY121" fmla="*/ 275771 h 6858000"/>
              <a:gd name="connsiteX122" fmla="*/ 58923 w 1349253"/>
              <a:gd name="connsiteY122" fmla="*/ 212860 h 6858000"/>
              <a:gd name="connsiteX123" fmla="*/ 50633 w 1349253"/>
              <a:gd name="connsiteY123" fmla="*/ 144983 h 6858000"/>
              <a:gd name="connsiteX124" fmla="*/ 62917 w 1349253"/>
              <a:gd name="connsiteY124" fmla="*/ 55288 h 6858000"/>
              <a:gd name="connsiteX125" fmla="*/ 22471 w 1349253"/>
              <a:gd name="connsiteY125"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51427 w 1349253"/>
              <a:gd name="connsiteY8" fmla="*/ 6636211 h 6858000"/>
              <a:gd name="connsiteX9" fmla="*/ 168871 w 1349253"/>
              <a:gd name="connsiteY9" fmla="*/ 6594177 h 6858000"/>
              <a:gd name="connsiteX10" fmla="*/ 182911 w 1349253"/>
              <a:gd name="connsiteY10" fmla="*/ 6557575 h 6858000"/>
              <a:gd name="connsiteX11" fmla="*/ 235868 w 1349253"/>
              <a:gd name="connsiteY11" fmla="*/ 6492130 h 6858000"/>
              <a:gd name="connsiteX12" fmla="*/ 251555 w 1349253"/>
              <a:gd name="connsiteY12" fmla="*/ 6431610 h 6858000"/>
              <a:gd name="connsiteX13" fmla="*/ 295260 w 1349253"/>
              <a:gd name="connsiteY13" fmla="*/ 6379786 h 6858000"/>
              <a:gd name="connsiteX14" fmla="*/ 278483 w 1349253"/>
              <a:gd name="connsiteY14" fmla="*/ 6334727 h 6858000"/>
              <a:gd name="connsiteX15" fmla="*/ 255898 w 1349253"/>
              <a:gd name="connsiteY15" fmla="*/ 6313295 h 6858000"/>
              <a:gd name="connsiteX16" fmla="*/ 263062 w 1349253"/>
              <a:gd name="connsiteY16" fmla="*/ 6280046 h 6858000"/>
              <a:gd name="connsiteX17" fmla="*/ 266061 w 1349253"/>
              <a:gd name="connsiteY17" fmla="*/ 6272987 h 6858000"/>
              <a:gd name="connsiteX18" fmla="*/ 272835 w 1349253"/>
              <a:gd name="connsiteY18" fmla="*/ 6252834 h 6858000"/>
              <a:gd name="connsiteX19" fmla="*/ 250827 w 1349253"/>
              <a:gd name="connsiteY19" fmla="*/ 6202459 h 6858000"/>
              <a:gd name="connsiteX20" fmla="*/ 249625 w 1349253"/>
              <a:gd name="connsiteY20" fmla="*/ 6153037 h 6858000"/>
              <a:gd name="connsiteX21" fmla="*/ 265040 w 1349253"/>
              <a:gd name="connsiteY21" fmla="*/ 6078132 h 6858000"/>
              <a:gd name="connsiteX22" fmla="*/ 252427 w 1349253"/>
              <a:gd name="connsiteY22" fmla="*/ 6028119 h 6858000"/>
              <a:gd name="connsiteX23" fmla="*/ 237656 w 1349253"/>
              <a:gd name="connsiteY23" fmla="*/ 5926735 h 6858000"/>
              <a:gd name="connsiteX24" fmla="*/ 287168 w 1349253"/>
              <a:gd name="connsiteY24" fmla="*/ 5712857 h 6858000"/>
              <a:gd name="connsiteX25" fmla="*/ 316966 w 1349253"/>
              <a:gd name="connsiteY25" fmla="*/ 5660491 h 6858000"/>
              <a:gd name="connsiteX26" fmla="*/ 326089 w 1349253"/>
              <a:gd name="connsiteY26" fmla="*/ 5563435 h 6858000"/>
              <a:gd name="connsiteX27" fmla="*/ 352965 w 1349253"/>
              <a:gd name="connsiteY27" fmla="*/ 5437125 h 6858000"/>
              <a:gd name="connsiteX28" fmla="*/ 366533 w 1349253"/>
              <a:gd name="connsiteY28" fmla="*/ 5396260 h 6858000"/>
              <a:gd name="connsiteX29" fmla="*/ 382514 w 1349253"/>
              <a:gd name="connsiteY29" fmla="*/ 5330009 h 6858000"/>
              <a:gd name="connsiteX30" fmla="*/ 416007 w 1349253"/>
              <a:gd name="connsiteY30" fmla="*/ 5273739 h 6858000"/>
              <a:gd name="connsiteX31" fmla="*/ 425606 w 1349253"/>
              <a:gd name="connsiteY31" fmla="*/ 5241779 h 6858000"/>
              <a:gd name="connsiteX32" fmla="*/ 436832 w 1349253"/>
              <a:gd name="connsiteY32" fmla="*/ 5225268 h 6858000"/>
              <a:gd name="connsiteX33" fmla="*/ 437852 w 1349253"/>
              <a:gd name="connsiteY33" fmla="*/ 5217684 h 6858000"/>
              <a:gd name="connsiteX34" fmla="*/ 445193 w 1349253"/>
              <a:gd name="connsiteY34" fmla="*/ 5193377 h 6858000"/>
              <a:gd name="connsiteX35" fmla="*/ 448496 w 1349253"/>
              <a:gd name="connsiteY35" fmla="*/ 5179288 h 6858000"/>
              <a:gd name="connsiteX36" fmla="*/ 449480 w 1349253"/>
              <a:gd name="connsiteY36" fmla="*/ 5173621 h 6858000"/>
              <a:gd name="connsiteX37" fmla="*/ 445114 w 1349253"/>
              <a:gd name="connsiteY37" fmla="*/ 5159961 h 6858000"/>
              <a:gd name="connsiteX38" fmla="*/ 451791 w 1349253"/>
              <a:gd name="connsiteY38" fmla="*/ 5144295 h 6858000"/>
              <a:gd name="connsiteX39" fmla="*/ 448724 w 1349253"/>
              <a:gd name="connsiteY39" fmla="*/ 5125185 h 6858000"/>
              <a:gd name="connsiteX40" fmla="*/ 455554 w 1349253"/>
              <a:gd name="connsiteY40" fmla="*/ 5121884 h 6858000"/>
              <a:gd name="connsiteX41" fmla="*/ 462590 w 1349253"/>
              <a:gd name="connsiteY41" fmla="*/ 5067850 h 6858000"/>
              <a:gd name="connsiteX42" fmla="*/ 465321 w 1349253"/>
              <a:gd name="connsiteY42" fmla="*/ 5060861 h 6858000"/>
              <a:gd name="connsiteX43" fmla="*/ 462025 w 1349253"/>
              <a:gd name="connsiteY43" fmla="*/ 5034192 h 6858000"/>
              <a:gd name="connsiteX44" fmla="*/ 463579 w 1349253"/>
              <a:gd name="connsiteY44" fmla="*/ 4993030 h 6858000"/>
              <a:gd name="connsiteX45" fmla="*/ 470488 w 1349253"/>
              <a:gd name="connsiteY45" fmla="*/ 4946844 h 6858000"/>
              <a:gd name="connsiteX46" fmla="*/ 466344 w 1349253"/>
              <a:gd name="connsiteY46" fmla="*/ 4932692 h 6858000"/>
              <a:gd name="connsiteX47" fmla="*/ 481747 w 1349253"/>
              <a:gd name="connsiteY47" fmla="*/ 4858827 h 6858000"/>
              <a:gd name="connsiteX48" fmla="*/ 487650 w 1349253"/>
              <a:gd name="connsiteY48" fmla="*/ 4821170 h 6858000"/>
              <a:gd name="connsiteX49" fmla="*/ 492383 w 1349253"/>
              <a:gd name="connsiteY49" fmla="*/ 4780965 h 6858000"/>
              <a:gd name="connsiteX50" fmla="*/ 493676 w 1349253"/>
              <a:gd name="connsiteY50" fmla="*/ 4750867 h 6858000"/>
              <a:gd name="connsiteX51" fmla="*/ 491483 w 1349253"/>
              <a:gd name="connsiteY51" fmla="*/ 4690749 h 6858000"/>
              <a:gd name="connsiteX52" fmla="*/ 486963 w 1349253"/>
              <a:gd name="connsiteY52" fmla="*/ 4584173 h 6858000"/>
              <a:gd name="connsiteX53" fmla="*/ 482046 w 1349253"/>
              <a:gd name="connsiteY53" fmla="*/ 4444346 h 6858000"/>
              <a:gd name="connsiteX54" fmla="*/ 478611 w 1349253"/>
              <a:gd name="connsiteY54" fmla="*/ 4375228 h 6858000"/>
              <a:gd name="connsiteX55" fmla="*/ 459264 w 1349253"/>
              <a:gd name="connsiteY55" fmla="*/ 4214165 h 6858000"/>
              <a:gd name="connsiteX56" fmla="*/ 463337 w 1349253"/>
              <a:gd name="connsiteY56" fmla="*/ 4090296 h 6858000"/>
              <a:gd name="connsiteX57" fmla="*/ 448593 w 1349253"/>
              <a:gd name="connsiteY57" fmla="*/ 4033999 h 6858000"/>
              <a:gd name="connsiteX58" fmla="*/ 448318 w 1349253"/>
              <a:gd name="connsiteY58" fmla="*/ 4013953 h 6858000"/>
              <a:gd name="connsiteX59" fmla="*/ 434613 w 1349253"/>
              <a:gd name="connsiteY59" fmla="*/ 3974753 h 6858000"/>
              <a:gd name="connsiteX60" fmla="*/ 429633 w 1349253"/>
              <a:gd name="connsiteY60" fmla="*/ 3933779 h 6858000"/>
              <a:gd name="connsiteX61" fmla="*/ 430964 w 1349253"/>
              <a:gd name="connsiteY61" fmla="*/ 3933093 h 6858000"/>
              <a:gd name="connsiteX62" fmla="*/ 435318 w 1349253"/>
              <a:gd name="connsiteY62" fmla="*/ 3922082 h 6858000"/>
              <a:gd name="connsiteX63" fmla="*/ 440396 w 1349253"/>
              <a:gd name="connsiteY63" fmla="*/ 3901461 h 6858000"/>
              <a:gd name="connsiteX64" fmla="*/ 462990 w 1349253"/>
              <a:gd name="connsiteY64" fmla="*/ 3813873 h 6858000"/>
              <a:gd name="connsiteX65" fmla="*/ 460248 w 1349253"/>
              <a:gd name="connsiteY65" fmla="*/ 3777135 h 6858000"/>
              <a:gd name="connsiteX66" fmla="*/ 461981 w 1349253"/>
              <a:gd name="connsiteY66" fmla="*/ 3771656 h 6858000"/>
              <a:gd name="connsiteX67" fmla="*/ 465724 w 1349253"/>
              <a:gd name="connsiteY67" fmla="*/ 3769007 h 6858000"/>
              <a:gd name="connsiteX68" fmla="*/ 473886 w 1349253"/>
              <a:gd name="connsiteY68" fmla="*/ 3738082 h 6858000"/>
              <a:gd name="connsiteX69" fmla="*/ 481232 w 1349253"/>
              <a:gd name="connsiteY69" fmla="*/ 3673397 h 6858000"/>
              <a:gd name="connsiteX70" fmla="*/ 480528 w 1349253"/>
              <a:gd name="connsiteY70" fmla="*/ 3637109 h 6858000"/>
              <a:gd name="connsiteX71" fmla="*/ 483971 w 1349253"/>
              <a:gd name="connsiteY71" fmla="*/ 3536883 h 6858000"/>
              <a:gd name="connsiteX72" fmla="*/ 491509 w 1349253"/>
              <a:gd name="connsiteY72" fmla="*/ 3435652 h 6858000"/>
              <a:gd name="connsiteX73" fmla="*/ 493180 w 1349253"/>
              <a:gd name="connsiteY73" fmla="*/ 3307769 h 6858000"/>
              <a:gd name="connsiteX74" fmla="*/ 510743 w 1349253"/>
              <a:gd name="connsiteY74" fmla="*/ 3250522 h 6858000"/>
              <a:gd name="connsiteX75" fmla="*/ 511168 w 1349253"/>
              <a:gd name="connsiteY75" fmla="*/ 3229163 h 6858000"/>
              <a:gd name="connsiteX76" fmla="*/ 487927 w 1349253"/>
              <a:gd name="connsiteY76" fmla="*/ 3158586 h 6858000"/>
              <a:gd name="connsiteX77" fmla="*/ 473112 w 1349253"/>
              <a:gd name="connsiteY77" fmla="*/ 3129034 h 6858000"/>
              <a:gd name="connsiteX78" fmla="*/ 473777 w 1349253"/>
              <a:gd name="connsiteY78" fmla="*/ 3126682 h 6858000"/>
              <a:gd name="connsiteX79" fmla="*/ 451254 w 1349253"/>
              <a:gd name="connsiteY79" fmla="*/ 3106272 h 6858000"/>
              <a:gd name="connsiteX80" fmla="*/ 423984 w 1349253"/>
              <a:gd name="connsiteY80" fmla="*/ 2958185 h 6858000"/>
              <a:gd name="connsiteX81" fmla="*/ 381264 w 1349253"/>
              <a:gd name="connsiteY81" fmla="*/ 2843952 h 6858000"/>
              <a:gd name="connsiteX82" fmla="*/ 315516 w 1349253"/>
              <a:gd name="connsiteY82" fmla="*/ 2554718 h 6858000"/>
              <a:gd name="connsiteX83" fmla="*/ 286333 w 1349253"/>
              <a:gd name="connsiteY83" fmla="*/ 2447068 h 6858000"/>
              <a:gd name="connsiteX84" fmla="*/ 273294 w 1349253"/>
              <a:gd name="connsiteY84" fmla="*/ 2425819 h 6858000"/>
              <a:gd name="connsiteX85" fmla="*/ 279293 w 1349253"/>
              <a:gd name="connsiteY85" fmla="*/ 2402874 h 6858000"/>
              <a:gd name="connsiteX86" fmla="*/ 281905 w 1349253"/>
              <a:gd name="connsiteY86" fmla="*/ 2381443 h 6858000"/>
              <a:gd name="connsiteX87" fmla="*/ 258234 w 1349253"/>
              <a:gd name="connsiteY87" fmla="*/ 2261920 h 6858000"/>
              <a:gd name="connsiteX88" fmla="*/ 248121 w 1349253"/>
              <a:gd name="connsiteY88" fmla="*/ 2195378 h 6858000"/>
              <a:gd name="connsiteX89" fmla="*/ 232338 w 1349253"/>
              <a:gd name="connsiteY89" fmla="*/ 2155135 h 6858000"/>
              <a:gd name="connsiteX90" fmla="*/ 229796 w 1349253"/>
              <a:gd name="connsiteY90" fmla="*/ 2118008 h 6858000"/>
              <a:gd name="connsiteX91" fmla="*/ 230789 w 1349253"/>
              <a:gd name="connsiteY91" fmla="*/ 2050531 h 6858000"/>
              <a:gd name="connsiteX92" fmla="*/ 222595 w 1349253"/>
              <a:gd name="connsiteY92" fmla="*/ 1963269 h 6858000"/>
              <a:gd name="connsiteX93" fmla="*/ 203773 w 1349253"/>
              <a:gd name="connsiteY93" fmla="*/ 1906352 h 6858000"/>
              <a:gd name="connsiteX94" fmla="*/ 180330 w 1349253"/>
              <a:gd name="connsiteY94" fmla="*/ 1861531 h 6858000"/>
              <a:gd name="connsiteX95" fmla="*/ 134129 w 1349253"/>
              <a:gd name="connsiteY95" fmla="*/ 1732919 h 6858000"/>
              <a:gd name="connsiteX96" fmla="*/ 106440 w 1349253"/>
              <a:gd name="connsiteY96" fmla="*/ 1663540 h 6858000"/>
              <a:gd name="connsiteX97" fmla="*/ 105566 w 1349253"/>
              <a:gd name="connsiteY97" fmla="*/ 1615777 h 6858000"/>
              <a:gd name="connsiteX98" fmla="*/ 86361 w 1349253"/>
              <a:gd name="connsiteY98" fmla="*/ 1563678 h 6858000"/>
              <a:gd name="connsiteX99" fmla="*/ 92183 w 1349253"/>
              <a:gd name="connsiteY99" fmla="*/ 1477995 h 6858000"/>
              <a:gd name="connsiteX100" fmla="*/ 78268 w 1349253"/>
              <a:gd name="connsiteY100" fmla="*/ 1373769 h 6858000"/>
              <a:gd name="connsiteX101" fmla="*/ 86575 w 1349253"/>
              <a:gd name="connsiteY101" fmla="*/ 1307086 h 6858000"/>
              <a:gd name="connsiteX102" fmla="*/ 87763 w 1349253"/>
              <a:gd name="connsiteY102" fmla="*/ 1189033 h 6858000"/>
              <a:gd name="connsiteX103" fmla="*/ 92448 w 1349253"/>
              <a:gd name="connsiteY103" fmla="*/ 1168288 h 6858000"/>
              <a:gd name="connsiteX104" fmla="*/ 84730 w 1349253"/>
              <a:gd name="connsiteY104" fmla="*/ 1142577 h 6858000"/>
              <a:gd name="connsiteX105" fmla="*/ 74036 w 1349253"/>
              <a:gd name="connsiteY105" fmla="*/ 1088484 h 6858000"/>
              <a:gd name="connsiteX106" fmla="*/ 62772 w 1349253"/>
              <a:gd name="connsiteY106" fmla="*/ 1016103 h 6858000"/>
              <a:gd name="connsiteX107" fmla="*/ 64228 w 1349253"/>
              <a:gd name="connsiteY107" fmla="*/ 954054 h 6858000"/>
              <a:gd name="connsiteX108" fmla="*/ 75144 w 1349253"/>
              <a:gd name="connsiteY108" fmla="*/ 921368 h 6858000"/>
              <a:gd name="connsiteX109" fmla="*/ 59093 w 1349253"/>
              <a:gd name="connsiteY109" fmla="*/ 896999 h 6858000"/>
              <a:gd name="connsiteX110" fmla="*/ 28501 w 1349253"/>
              <a:gd name="connsiteY110" fmla="*/ 821517 h 6858000"/>
              <a:gd name="connsiteX111" fmla="*/ 7451 w 1349253"/>
              <a:gd name="connsiteY111" fmla="*/ 751353 h 6858000"/>
              <a:gd name="connsiteX112" fmla="*/ 7009 w 1349253"/>
              <a:gd name="connsiteY112" fmla="*/ 721230 h 6858000"/>
              <a:gd name="connsiteX113" fmla="*/ 16141 w 1349253"/>
              <a:gd name="connsiteY113" fmla="*/ 619315 h 6858000"/>
              <a:gd name="connsiteX114" fmla="*/ 19 w 1349253"/>
              <a:gd name="connsiteY114" fmla="*/ 585934 h 6858000"/>
              <a:gd name="connsiteX115" fmla="*/ 7093 w 1349253"/>
              <a:gd name="connsiteY115" fmla="*/ 538948 h 6858000"/>
              <a:gd name="connsiteX116" fmla="*/ 11001 w 1349253"/>
              <a:gd name="connsiteY116" fmla="*/ 525163 h 6858000"/>
              <a:gd name="connsiteX117" fmla="*/ 37125 w 1349253"/>
              <a:gd name="connsiteY117" fmla="*/ 446567 h 6858000"/>
              <a:gd name="connsiteX118" fmla="*/ 36373 w 1349253"/>
              <a:gd name="connsiteY118" fmla="*/ 393828 h 6858000"/>
              <a:gd name="connsiteX119" fmla="*/ 36203 w 1349253"/>
              <a:gd name="connsiteY119" fmla="*/ 353137 h 6858000"/>
              <a:gd name="connsiteX120" fmla="*/ 41896 w 1349253"/>
              <a:gd name="connsiteY120" fmla="*/ 275771 h 6858000"/>
              <a:gd name="connsiteX121" fmla="*/ 58923 w 1349253"/>
              <a:gd name="connsiteY121" fmla="*/ 212860 h 6858000"/>
              <a:gd name="connsiteX122" fmla="*/ 50633 w 1349253"/>
              <a:gd name="connsiteY122" fmla="*/ 144983 h 6858000"/>
              <a:gd name="connsiteX123" fmla="*/ 62917 w 1349253"/>
              <a:gd name="connsiteY123" fmla="*/ 55288 h 6858000"/>
              <a:gd name="connsiteX124" fmla="*/ 22471 w 1349253"/>
              <a:gd name="connsiteY124"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51427 w 1349253"/>
              <a:gd name="connsiteY8" fmla="*/ 6636211 h 6858000"/>
              <a:gd name="connsiteX9" fmla="*/ 168871 w 1349253"/>
              <a:gd name="connsiteY9" fmla="*/ 6594177 h 6858000"/>
              <a:gd name="connsiteX10" fmla="*/ 182911 w 1349253"/>
              <a:gd name="connsiteY10" fmla="*/ 6557575 h 6858000"/>
              <a:gd name="connsiteX11" fmla="*/ 235868 w 1349253"/>
              <a:gd name="connsiteY11" fmla="*/ 6492130 h 6858000"/>
              <a:gd name="connsiteX12" fmla="*/ 251555 w 1349253"/>
              <a:gd name="connsiteY12" fmla="*/ 6431610 h 6858000"/>
              <a:gd name="connsiteX13" fmla="*/ 295260 w 1349253"/>
              <a:gd name="connsiteY13" fmla="*/ 6379786 h 6858000"/>
              <a:gd name="connsiteX14" fmla="*/ 278483 w 1349253"/>
              <a:gd name="connsiteY14" fmla="*/ 6334727 h 6858000"/>
              <a:gd name="connsiteX15" fmla="*/ 255898 w 1349253"/>
              <a:gd name="connsiteY15" fmla="*/ 6313295 h 6858000"/>
              <a:gd name="connsiteX16" fmla="*/ 263062 w 1349253"/>
              <a:gd name="connsiteY16" fmla="*/ 6280046 h 6858000"/>
              <a:gd name="connsiteX17" fmla="*/ 266061 w 1349253"/>
              <a:gd name="connsiteY17" fmla="*/ 6272987 h 6858000"/>
              <a:gd name="connsiteX18" fmla="*/ 272835 w 1349253"/>
              <a:gd name="connsiteY18" fmla="*/ 6252834 h 6858000"/>
              <a:gd name="connsiteX19" fmla="*/ 250827 w 1349253"/>
              <a:gd name="connsiteY19" fmla="*/ 6202459 h 6858000"/>
              <a:gd name="connsiteX20" fmla="*/ 249625 w 1349253"/>
              <a:gd name="connsiteY20" fmla="*/ 6153037 h 6858000"/>
              <a:gd name="connsiteX21" fmla="*/ 265040 w 1349253"/>
              <a:gd name="connsiteY21" fmla="*/ 6078132 h 6858000"/>
              <a:gd name="connsiteX22" fmla="*/ 252427 w 1349253"/>
              <a:gd name="connsiteY22" fmla="*/ 6028119 h 6858000"/>
              <a:gd name="connsiteX23" fmla="*/ 237656 w 1349253"/>
              <a:gd name="connsiteY23" fmla="*/ 5926735 h 6858000"/>
              <a:gd name="connsiteX24" fmla="*/ 287168 w 1349253"/>
              <a:gd name="connsiteY24" fmla="*/ 5712857 h 6858000"/>
              <a:gd name="connsiteX25" fmla="*/ 316966 w 1349253"/>
              <a:gd name="connsiteY25" fmla="*/ 5660491 h 6858000"/>
              <a:gd name="connsiteX26" fmla="*/ 326089 w 1349253"/>
              <a:gd name="connsiteY26" fmla="*/ 5563435 h 6858000"/>
              <a:gd name="connsiteX27" fmla="*/ 352965 w 1349253"/>
              <a:gd name="connsiteY27" fmla="*/ 5437125 h 6858000"/>
              <a:gd name="connsiteX28" fmla="*/ 366533 w 1349253"/>
              <a:gd name="connsiteY28" fmla="*/ 5396260 h 6858000"/>
              <a:gd name="connsiteX29" fmla="*/ 382514 w 1349253"/>
              <a:gd name="connsiteY29" fmla="*/ 5330009 h 6858000"/>
              <a:gd name="connsiteX30" fmla="*/ 416007 w 1349253"/>
              <a:gd name="connsiteY30" fmla="*/ 5273739 h 6858000"/>
              <a:gd name="connsiteX31" fmla="*/ 425606 w 1349253"/>
              <a:gd name="connsiteY31" fmla="*/ 5241779 h 6858000"/>
              <a:gd name="connsiteX32" fmla="*/ 436832 w 1349253"/>
              <a:gd name="connsiteY32" fmla="*/ 5225268 h 6858000"/>
              <a:gd name="connsiteX33" fmla="*/ 437852 w 1349253"/>
              <a:gd name="connsiteY33" fmla="*/ 5217684 h 6858000"/>
              <a:gd name="connsiteX34" fmla="*/ 445193 w 1349253"/>
              <a:gd name="connsiteY34" fmla="*/ 5193377 h 6858000"/>
              <a:gd name="connsiteX35" fmla="*/ 448496 w 1349253"/>
              <a:gd name="connsiteY35" fmla="*/ 5179288 h 6858000"/>
              <a:gd name="connsiteX36" fmla="*/ 449480 w 1349253"/>
              <a:gd name="connsiteY36" fmla="*/ 5173621 h 6858000"/>
              <a:gd name="connsiteX37" fmla="*/ 445114 w 1349253"/>
              <a:gd name="connsiteY37" fmla="*/ 5159961 h 6858000"/>
              <a:gd name="connsiteX38" fmla="*/ 451791 w 1349253"/>
              <a:gd name="connsiteY38" fmla="*/ 5144295 h 6858000"/>
              <a:gd name="connsiteX39" fmla="*/ 448724 w 1349253"/>
              <a:gd name="connsiteY39" fmla="*/ 5125185 h 6858000"/>
              <a:gd name="connsiteX40" fmla="*/ 455554 w 1349253"/>
              <a:gd name="connsiteY40" fmla="*/ 5121884 h 6858000"/>
              <a:gd name="connsiteX41" fmla="*/ 462590 w 1349253"/>
              <a:gd name="connsiteY41" fmla="*/ 5067850 h 6858000"/>
              <a:gd name="connsiteX42" fmla="*/ 465321 w 1349253"/>
              <a:gd name="connsiteY42" fmla="*/ 5060861 h 6858000"/>
              <a:gd name="connsiteX43" fmla="*/ 462025 w 1349253"/>
              <a:gd name="connsiteY43" fmla="*/ 5034192 h 6858000"/>
              <a:gd name="connsiteX44" fmla="*/ 463579 w 1349253"/>
              <a:gd name="connsiteY44" fmla="*/ 4993030 h 6858000"/>
              <a:gd name="connsiteX45" fmla="*/ 470488 w 1349253"/>
              <a:gd name="connsiteY45" fmla="*/ 4946844 h 6858000"/>
              <a:gd name="connsiteX46" fmla="*/ 466344 w 1349253"/>
              <a:gd name="connsiteY46" fmla="*/ 4932692 h 6858000"/>
              <a:gd name="connsiteX47" fmla="*/ 481747 w 1349253"/>
              <a:gd name="connsiteY47" fmla="*/ 4858827 h 6858000"/>
              <a:gd name="connsiteX48" fmla="*/ 487650 w 1349253"/>
              <a:gd name="connsiteY48" fmla="*/ 4821170 h 6858000"/>
              <a:gd name="connsiteX49" fmla="*/ 492383 w 1349253"/>
              <a:gd name="connsiteY49" fmla="*/ 4780965 h 6858000"/>
              <a:gd name="connsiteX50" fmla="*/ 493676 w 1349253"/>
              <a:gd name="connsiteY50" fmla="*/ 4750867 h 6858000"/>
              <a:gd name="connsiteX51" fmla="*/ 491483 w 1349253"/>
              <a:gd name="connsiteY51" fmla="*/ 4690749 h 6858000"/>
              <a:gd name="connsiteX52" fmla="*/ 486963 w 1349253"/>
              <a:gd name="connsiteY52" fmla="*/ 4584173 h 6858000"/>
              <a:gd name="connsiteX53" fmla="*/ 482046 w 1349253"/>
              <a:gd name="connsiteY53" fmla="*/ 4444346 h 6858000"/>
              <a:gd name="connsiteX54" fmla="*/ 478611 w 1349253"/>
              <a:gd name="connsiteY54" fmla="*/ 4375228 h 6858000"/>
              <a:gd name="connsiteX55" fmla="*/ 459264 w 1349253"/>
              <a:gd name="connsiteY55" fmla="*/ 4214165 h 6858000"/>
              <a:gd name="connsiteX56" fmla="*/ 463337 w 1349253"/>
              <a:gd name="connsiteY56" fmla="*/ 4090296 h 6858000"/>
              <a:gd name="connsiteX57" fmla="*/ 448593 w 1349253"/>
              <a:gd name="connsiteY57" fmla="*/ 4033999 h 6858000"/>
              <a:gd name="connsiteX58" fmla="*/ 448318 w 1349253"/>
              <a:gd name="connsiteY58" fmla="*/ 4013953 h 6858000"/>
              <a:gd name="connsiteX59" fmla="*/ 434613 w 1349253"/>
              <a:gd name="connsiteY59" fmla="*/ 3974753 h 6858000"/>
              <a:gd name="connsiteX60" fmla="*/ 429633 w 1349253"/>
              <a:gd name="connsiteY60" fmla="*/ 3933779 h 6858000"/>
              <a:gd name="connsiteX61" fmla="*/ 430964 w 1349253"/>
              <a:gd name="connsiteY61" fmla="*/ 3933093 h 6858000"/>
              <a:gd name="connsiteX62" fmla="*/ 435318 w 1349253"/>
              <a:gd name="connsiteY62" fmla="*/ 3922082 h 6858000"/>
              <a:gd name="connsiteX63" fmla="*/ 440396 w 1349253"/>
              <a:gd name="connsiteY63" fmla="*/ 3901461 h 6858000"/>
              <a:gd name="connsiteX64" fmla="*/ 462990 w 1349253"/>
              <a:gd name="connsiteY64" fmla="*/ 3813873 h 6858000"/>
              <a:gd name="connsiteX65" fmla="*/ 460248 w 1349253"/>
              <a:gd name="connsiteY65" fmla="*/ 3777135 h 6858000"/>
              <a:gd name="connsiteX66" fmla="*/ 461981 w 1349253"/>
              <a:gd name="connsiteY66" fmla="*/ 3771656 h 6858000"/>
              <a:gd name="connsiteX67" fmla="*/ 465724 w 1349253"/>
              <a:gd name="connsiteY67" fmla="*/ 3769007 h 6858000"/>
              <a:gd name="connsiteX68" fmla="*/ 473886 w 1349253"/>
              <a:gd name="connsiteY68" fmla="*/ 3738082 h 6858000"/>
              <a:gd name="connsiteX69" fmla="*/ 481232 w 1349253"/>
              <a:gd name="connsiteY69" fmla="*/ 3673397 h 6858000"/>
              <a:gd name="connsiteX70" fmla="*/ 480528 w 1349253"/>
              <a:gd name="connsiteY70" fmla="*/ 3637109 h 6858000"/>
              <a:gd name="connsiteX71" fmla="*/ 483971 w 1349253"/>
              <a:gd name="connsiteY71" fmla="*/ 3536883 h 6858000"/>
              <a:gd name="connsiteX72" fmla="*/ 491509 w 1349253"/>
              <a:gd name="connsiteY72" fmla="*/ 3435652 h 6858000"/>
              <a:gd name="connsiteX73" fmla="*/ 493180 w 1349253"/>
              <a:gd name="connsiteY73" fmla="*/ 3307769 h 6858000"/>
              <a:gd name="connsiteX74" fmla="*/ 511168 w 1349253"/>
              <a:gd name="connsiteY74" fmla="*/ 3229163 h 6858000"/>
              <a:gd name="connsiteX75" fmla="*/ 487927 w 1349253"/>
              <a:gd name="connsiteY75" fmla="*/ 3158586 h 6858000"/>
              <a:gd name="connsiteX76" fmla="*/ 473112 w 1349253"/>
              <a:gd name="connsiteY76" fmla="*/ 3129034 h 6858000"/>
              <a:gd name="connsiteX77" fmla="*/ 473777 w 1349253"/>
              <a:gd name="connsiteY77" fmla="*/ 3126682 h 6858000"/>
              <a:gd name="connsiteX78" fmla="*/ 451254 w 1349253"/>
              <a:gd name="connsiteY78" fmla="*/ 3106272 h 6858000"/>
              <a:gd name="connsiteX79" fmla="*/ 423984 w 1349253"/>
              <a:gd name="connsiteY79" fmla="*/ 2958185 h 6858000"/>
              <a:gd name="connsiteX80" fmla="*/ 381264 w 1349253"/>
              <a:gd name="connsiteY80" fmla="*/ 2843952 h 6858000"/>
              <a:gd name="connsiteX81" fmla="*/ 315516 w 1349253"/>
              <a:gd name="connsiteY81" fmla="*/ 2554718 h 6858000"/>
              <a:gd name="connsiteX82" fmla="*/ 286333 w 1349253"/>
              <a:gd name="connsiteY82" fmla="*/ 2447068 h 6858000"/>
              <a:gd name="connsiteX83" fmla="*/ 273294 w 1349253"/>
              <a:gd name="connsiteY83" fmla="*/ 2425819 h 6858000"/>
              <a:gd name="connsiteX84" fmla="*/ 279293 w 1349253"/>
              <a:gd name="connsiteY84" fmla="*/ 2402874 h 6858000"/>
              <a:gd name="connsiteX85" fmla="*/ 281905 w 1349253"/>
              <a:gd name="connsiteY85" fmla="*/ 2381443 h 6858000"/>
              <a:gd name="connsiteX86" fmla="*/ 258234 w 1349253"/>
              <a:gd name="connsiteY86" fmla="*/ 2261920 h 6858000"/>
              <a:gd name="connsiteX87" fmla="*/ 248121 w 1349253"/>
              <a:gd name="connsiteY87" fmla="*/ 2195378 h 6858000"/>
              <a:gd name="connsiteX88" fmla="*/ 232338 w 1349253"/>
              <a:gd name="connsiteY88" fmla="*/ 2155135 h 6858000"/>
              <a:gd name="connsiteX89" fmla="*/ 229796 w 1349253"/>
              <a:gd name="connsiteY89" fmla="*/ 2118008 h 6858000"/>
              <a:gd name="connsiteX90" fmla="*/ 230789 w 1349253"/>
              <a:gd name="connsiteY90" fmla="*/ 2050531 h 6858000"/>
              <a:gd name="connsiteX91" fmla="*/ 222595 w 1349253"/>
              <a:gd name="connsiteY91" fmla="*/ 1963269 h 6858000"/>
              <a:gd name="connsiteX92" fmla="*/ 203773 w 1349253"/>
              <a:gd name="connsiteY92" fmla="*/ 1906352 h 6858000"/>
              <a:gd name="connsiteX93" fmla="*/ 180330 w 1349253"/>
              <a:gd name="connsiteY93" fmla="*/ 1861531 h 6858000"/>
              <a:gd name="connsiteX94" fmla="*/ 134129 w 1349253"/>
              <a:gd name="connsiteY94" fmla="*/ 1732919 h 6858000"/>
              <a:gd name="connsiteX95" fmla="*/ 106440 w 1349253"/>
              <a:gd name="connsiteY95" fmla="*/ 1663540 h 6858000"/>
              <a:gd name="connsiteX96" fmla="*/ 105566 w 1349253"/>
              <a:gd name="connsiteY96" fmla="*/ 1615777 h 6858000"/>
              <a:gd name="connsiteX97" fmla="*/ 86361 w 1349253"/>
              <a:gd name="connsiteY97" fmla="*/ 1563678 h 6858000"/>
              <a:gd name="connsiteX98" fmla="*/ 92183 w 1349253"/>
              <a:gd name="connsiteY98" fmla="*/ 1477995 h 6858000"/>
              <a:gd name="connsiteX99" fmla="*/ 78268 w 1349253"/>
              <a:gd name="connsiteY99" fmla="*/ 1373769 h 6858000"/>
              <a:gd name="connsiteX100" fmla="*/ 86575 w 1349253"/>
              <a:gd name="connsiteY100" fmla="*/ 1307086 h 6858000"/>
              <a:gd name="connsiteX101" fmla="*/ 87763 w 1349253"/>
              <a:gd name="connsiteY101" fmla="*/ 1189033 h 6858000"/>
              <a:gd name="connsiteX102" fmla="*/ 92448 w 1349253"/>
              <a:gd name="connsiteY102" fmla="*/ 1168288 h 6858000"/>
              <a:gd name="connsiteX103" fmla="*/ 84730 w 1349253"/>
              <a:gd name="connsiteY103" fmla="*/ 1142577 h 6858000"/>
              <a:gd name="connsiteX104" fmla="*/ 74036 w 1349253"/>
              <a:gd name="connsiteY104" fmla="*/ 1088484 h 6858000"/>
              <a:gd name="connsiteX105" fmla="*/ 62772 w 1349253"/>
              <a:gd name="connsiteY105" fmla="*/ 1016103 h 6858000"/>
              <a:gd name="connsiteX106" fmla="*/ 64228 w 1349253"/>
              <a:gd name="connsiteY106" fmla="*/ 954054 h 6858000"/>
              <a:gd name="connsiteX107" fmla="*/ 75144 w 1349253"/>
              <a:gd name="connsiteY107" fmla="*/ 921368 h 6858000"/>
              <a:gd name="connsiteX108" fmla="*/ 59093 w 1349253"/>
              <a:gd name="connsiteY108" fmla="*/ 896999 h 6858000"/>
              <a:gd name="connsiteX109" fmla="*/ 28501 w 1349253"/>
              <a:gd name="connsiteY109" fmla="*/ 821517 h 6858000"/>
              <a:gd name="connsiteX110" fmla="*/ 7451 w 1349253"/>
              <a:gd name="connsiteY110" fmla="*/ 751353 h 6858000"/>
              <a:gd name="connsiteX111" fmla="*/ 7009 w 1349253"/>
              <a:gd name="connsiteY111" fmla="*/ 721230 h 6858000"/>
              <a:gd name="connsiteX112" fmla="*/ 16141 w 1349253"/>
              <a:gd name="connsiteY112" fmla="*/ 619315 h 6858000"/>
              <a:gd name="connsiteX113" fmla="*/ 19 w 1349253"/>
              <a:gd name="connsiteY113" fmla="*/ 585934 h 6858000"/>
              <a:gd name="connsiteX114" fmla="*/ 7093 w 1349253"/>
              <a:gd name="connsiteY114" fmla="*/ 538948 h 6858000"/>
              <a:gd name="connsiteX115" fmla="*/ 11001 w 1349253"/>
              <a:gd name="connsiteY115" fmla="*/ 525163 h 6858000"/>
              <a:gd name="connsiteX116" fmla="*/ 37125 w 1349253"/>
              <a:gd name="connsiteY116" fmla="*/ 446567 h 6858000"/>
              <a:gd name="connsiteX117" fmla="*/ 36373 w 1349253"/>
              <a:gd name="connsiteY117" fmla="*/ 393828 h 6858000"/>
              <a:gd name="connsiteX118" fmla="*/ 36203 w 1349253"/>
              <a:gd name="connsiteY118" fmla="*/ 353137 h 6858000"/>
              <a:gd name="connsiteX119" fmla="*/ 41896 w 1349253"/>
              <a:gd name="connsiteY119" fmla="*/ 275771 h 6858000"/>
              <a:gd name="connsiteX120" fmla="*/ 58923 w 1349253"/>
              <a:gd name="connsiteY120" fmla="*/ 212860 h 6858000"/>
              <a:gd name="connsiteX121" fmla="*/ 50633 w 1349253"/>
              <a:gd name="connsiteY121" fmla="*/ 144983 h 6858000"/>
              <a:gd name="connsiteX122" fmla="*/ 62917 w 1349253"/>
              <a:gd name="connsiteY122" fmla="*/ 55288 h 6858000"/>
              <a:gd name="connsiteX123" fmla="*/ 22471 w 1349253"/>
              <a:gd name="connsiteY123"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51427 w 1349253"/>
              <a:gd name="connsiteY8" fmla="*/ 6636211 h 6858000"/>
              <a:gd name="connsiteX9" fmla="*/ 168871 w 1349253"/>
              <a:gd name="connsiteY9" fmla="*/ 6594177 h 6858000"/>
              <a:gd name="connsiteX10" fmla="*/ 182911 w 1349253"/>
              <a:gd name="connsiteY10" fmla="*/ 6557575 h 6858000"/>
              <a:gd name="connsiteX11" fmla="*/ 235868 w 1349253"/>
              <a:gd name="connsiteY11" fmla="*/ 6492130 h 6858000"/>
              <a:gd name="connsiteX12" fmla="*/ 251555 w 1349253"/>
              <a:gd name="connsiteY12" fmla="*/ 6431610 h 6858000"/>
              <a:gd name="connsiteX13" fmla="*/ 295260 w 1349253"/>
              <a:gd name="connsiteY13" fmla="*/ 6379786 h 6858000"/>
              <a:gd name="connsiteX14" fmla="*/ 278483 w 1349253"/>
              <a:gd name="connsiteY14" fmla="*/ 6334727 h 6858000"/>
              <a:gd name="connsiteX15" fmla="*/ 255898 w 1349253"/>
              <a:gd name="connsiteY15" fmla="*/ 6313295 h 6858000"/>
              <a:gd name="connsiteX16" fmla="*/ 263062 w 1349253"/>
              <a:gd name="connsiteY16" fmla="*/ 6280046 h 6858000"/>
              <a:gd name="connsiteX17" fmla="*/ 266061 w 1349253"/>
              <a:gd name="connsiteY17" fmla="*/ 6272987 h 6858000"/>
              <a:gd name="connsiteX18" fmla="*/ 272835 w 1349253"/>
              <a:gd name="connsiteY18" fmla="*/ 6252834 h 6858000"/>
              <a:gd name="connsiteX19" fmla="*/ 250827 w 1349253"/>
              <a:gd name="connsiteY19" fmla="*/ 6202459 h 6858000"/>
              <a:gd name="connsiteX20" fmla="*/ 249625 w 1349253"/>
              <a:gd name="connsiteY20" fmla="*/ 6153037 h 6858000"/>
              <a:gd name="connsiteX21" fmla="*/ 265040 w 1349253"/>
              <a:gd name="connsiteY21" fmla="*/ 6078132 h 6858000"/>
              <a:gd name="connsiteX22" fmla="*/ 252427 w 1349253"/>
              <a:gd name="connsiteY22" fmla="*/ 6028119 h 6858000"/>
              <a:gd name="connsiteX23" fmla="*/ 237656 w 1349253"/>
              <a:gd name="connsiteY23" fmla="*/ 5926735 h 6858000"/>
              <a:gd name="connsiteX24" fmla="*/ 287168 w 1349253"/>
              <a:gd name="connsiteY24" fmla="*/ 5712857 h 6858000"/>
              <a:gd name="connsiteX25" fmla="*/ 316966 w 1349253"/>
              <a:gd name="connsiteY25" fmla="*/ 5660491 h 6858000"/>
              <a:gd name="connsiteX26" fmla="*/ 326089 w 1349253"/>
              <a:gd name="connsiteY26" fmla="*/ 5563435 h 6858000"/>
              <a:gd name="connsiteX27" fmla="*/ 352965 w 1349253"/>
              <a:gd name="connsiteY27" fmla="*/ 5437125 h 6858000"/>
              <a:gd name="connsiteX28" fmla="*/ 366533 w 1349253"/>
              <a:gd name="connsiteY28" fmla="*/ 5396260 h 6858000"/>
              <a:gd name="connsiteX29" fmla="*/ 382514 w 1349253"/>
              <a:gd name="connsiteY29" fmla="*/ 5330009 h 6858000"/>
              <a:gd name="connsiteX30" fmla="*/ 416007 w 1349253"/>
              <a:gd name="connsiteY30" fmla="*/ 5273739 h 6858000"/>
              <a:gd name="connsiteX31" fmla="*/ 425606 w 1349253"/>
              <a:gd name="connsiteY31" fmla="*/ 5241779 h 6858000"/>
              <a:gd name="connsiteX32" fmla="*/ 436832 w 1349253"/>
              <a:gd name="connsiteY32" fmla="*/ 5225268 h 6858000"/>
              <a:gd name="connsiteX33" fmla="*/ 437852 w 1349253"/>
              <a:gd name="connsiteY33" fmla="*/ 5217684 h 6858000"/>
              <a:gd name="connsiteX34" fmla="*/ 445193 w 1349253"/>
              <a:gd name="connsiteY34" fmla="*/ 5193377 h 6858000"/>
              <a:gd name="connsiteX35" fmla="*/ 448496 w 1349253"/>
              <a:gd name="connsiteY35" fmla="*/ 5179288 h 6858000"/>
              <a:gd name="connsiteX36" fmla="*/ 449480 w 1349253"/>
              <a:gd name="connsiteY36" fmla="*/ 5173621 h 6858000"/>
              <a:gd name="connsiteX37" fmla="*/ 445114 w 1349253"/>
              <a:gd name="connsiteY37" fmla="*/ 5159961 h 6858000"/>
              <a:gd name="connsiteX38" fmla="*/ 451791 w 1349253"/>
              <a:gd name="connsiteY38" fmla="*/ 5144295 h 6858000"/>
              <a:gd name="connsiteX39" fmla="*/ 448724 w 1349253"/>
              <a:gd name="connsiteY39" fmla="*/ 5125185 h 6858000"/>
              <a:gd name="connsiteX40" fmla="*/ 455554 w 1349253"/>
              <a:gd name="connsiteY40" fmla="*/ 5121884 h 6858000"/>
              <a:gd name="connsiteX41" fmla="*/ 462590 w 1349253"/>
              <a:gd name="connsiteY41" fmla="*/ 5067850 h 6858000"/>
              <a:gd name="connsiteX42" fmla="*/ 465321 w 1349253"/>
              <a:gd name="connsiteY42" fmla="*/ 5060861 h 6858000"/>
              <a:gd name="connsiteX43" fmla="*/ 462025 w 1349253"/>
              <a:gd name="connsiteY43" fmla="*/ 5034192 h 6858000"/>
              <a:gd name="connsiteX44" fmla="*/ 463579 w 1349253"/>
              <a:gd name="connsiteY44" fmla="*/ 4993030 h 6858000"/>
              <a:gd name="connsiteX45" fmla="*/ 470488 w 1349253"/>
              <a:gd name="connsiteY45" fmla="*/ 4946844 h 6858000"/>
              <a:gd name="connsiteX46" fmla="*/ 466344 w 1349253"/>
              <a:gd name="connsiteY46" fmla="*/ 4932692 h 6858000"/>
              <a:gd name="connsiteX47" fmla="*/ 481747 w 1349253"/>
              <a:gd name="connsiteY47" fmla="*/ 4858827 h 6858000"/>
              <a:gd name="connsiteX48" fmla="*/ 487650 w 1349253"/>
              <a:gd name="connsiteY48" fmla="*/ 4821170 h 6858000"/>
              <a:gd name="connsiteX49" fmla="*/ 492383 w 1349253"/>
              <a:gd name="connsiteY49" fmla="*/ 4780965 h 6858000"/>
              <a:gd name="connsiteX50" fmla="*/ 493676 w 1349253"/>
              <a:gd name="connsiteY50" fmla="*/ 4750867 h 6858000"/>
              <a:gd name="connsiteX51" fmla="*/ 491483 w 1349253"/>
              <a:gd name="connsiteY51" fmla="*/ 4690749 h 6858000"/>
              <a:gd name="connsiteX52" fmla="*/ 486963 w 1349253"/>
              <a:gd name="connsiteY52" fmla="*/ 4584173 h 6858000"/>
              <a:gd name="connsiteX53" fmla="*/ 482046 w 1349253"/>
              <a:gd name="connsiteY53" fmla="*/ 4444346 h 6858000"/>
              <a:gd name="connsiteX54" fmla="*/ 478611 w 1349253"/>
              <a:gd name="connsiteY54" fmla="*/ 4375228 h 6858000"/>
              <a:gd name="connsiteX55" fmla="*/ 459264 w 1349253"/>
              <a:gd name="connsiteY55" fmla="*/ 4214165 h 6858000"/>
              <a:gd name="connsiteX56" fmla="*/ 463337 w 1349253"/>
              <a:gd name="connsiteY56" fmla="*/ 4090296 h 6858000"/>
              <a:gd name="connsiteX57" fmla="*/ 448593 w 1349253"/>
              <a:gd name="connsiteY57" fmla="*/ 4033999 h 6858000"/>
              <a:gd name="connsiteX58" fmla="*/ 448318 w 1349253"/>
              <a:gd name="connsiteY58" fmla="*/ 4013953 h 6858000"/>
              <a:gd name="connsiteX59" fmla="*/ 434613 w 1349253"/>
              <a:gd name="connsiteY59" fmla="*/ 3974753 h 6858000"/>
              <a:gd name="connsiteX60" fmla="*/ 429633 w 1349253"/>
              <a:gd name="connsiteY60" fmla="*/ 3933779 h 6858000"/>
              <a:gd name="connsiteX61" fmla="*/ 430964 w 1349253"/>
              <a:gd name="connsiteY61" fmla="*/ 3933093 h 6858000"/>
              <a:gd name="connsiteX62" fmla="*/ 435318 w 1349253"/>
              <a:gd name="connsiteY62" fmla="*/ 3922082 h 6858000"/>
              <a:gd name="connsiteX63" fmla="*/ 440396 w 1349253"/>
              <a:gd name="connsiteY63" fmla="*/ 3901461 h 6858000"/>
              <a:gd name="connsiteX64" fmla="*/ 462990 w 1349253"/>
              <a:gd name="connsiteY64" fmla="*/ 3813873 h 6858000"/>
              <a:gd name="connsiteX65" fmla="*/ 460248 w 1349253"/>
              <a:gd name="connsiteY65" fmla="*/ 3777135 h 6858000"/>
              <a:gd name="connsiteX66" fmla="*/ 461981 w 1349253"/>
              <a:gd name="connsiteY66" fmla="*/ 3771656 h 6858000"/>
              <a:gd name="connsiteX67" fmla="*/ 465724 w 1349253"/>
              <a:gd name="connsiteY67" fmla="*/ 3769007 h 6858000"/>
              <a:gd name="connsiteX68" fmla="*/ 473886 w 1349253"/>
              <a:gd name="connsiteY68" fmla="*/ 3738082 h 6858000"/>
              <a:gd name="connsiteX69" fmla="*/ 481232 w 1349253"/>
              <a:gd name="connsiteY69" fmla="*/ 3673397 h 6858000"/>
              <a:gd name="connsiteX70" fmla="*/ 480528 w 1349253"/>
              <a:gd name="connsiteY70" fmla="*/ 3637109 h 6858000"/>
              <a:gd name="connsiteX71" fmla="*/ 483971 w 1349253"/>
              <a:gd name="connsiteY71" fmla="*/ 3536883 h 6858000"/>
              <a:gd name="connsiteX72" fmla="*/ 491509 w 1349253"/>
              <a:gd name="connsiteY72" fmla="*/ 3435652 h 6858000"/>
              <a:gd name="connsiteX73" fmla="*/ 505401 w 1349253"/>
              <a:gd name="connsiteY73" fmla="*/ 3295862 h 6858000"/>
              <a:gd name="connsiteX74" fmla="*/ 511168 w 1349253"/>
              <a:gd name="connsiteY74" fmla="*/ 3229163 h 6858000"/>
              <a:gd name="connsiteX75" fmla="*/ 487927 w 1349253"/>
              <a:gd name="connsiteY75" fmla="*/ 3158586 h 6858000"/>
              <a:gd name="connsiteX76" fmla="*/ 473112 w 1349253"/>
              <a:gd name="connsiteY76" fmla="*/ 3129034 h 6858000"/>
              <a:gd name="connsiteX77" fmla="*/ 473777 w 1349253"/>
              <a:gd name="connsiteY77" fmla="*/ 3126682 h 6858000"/>
              <a:gd name="connsiteX78" fmla="*/ 451254 w 1349253"/>
              <a:gd name="connsiteY78" fmla="*/ 3106272 h 6858000"/>
              <a:gd name="connsiteX79" fmla="*/ 423984 w 1349253"/>
              <a:gd name="connsiteY79" fmla="*/ 2958185 h 6858000"/>
              <a:gd name="connsiteX80" fmla="*/ 381264 w 1349253"/>
              <a:gd name="connsiteY80" fmla="*/ 2843952 h 6858000"/>
              <a:gd name="connsiteX81" fmla="*/ 315516 w 1349253"/>
              <a:gd name="connsiteY81" fmla="*/ 2554718 h 6858000"/>
              <a:gd name="connsiteX82" fmla="*/ 286333 w 1349253"/>
              <a:gd name="connsiteY82" fmla="*/ 2447068 h 6858000"/>
              <a:gd name="connsiteX83" fmla="*/ 273294 w 1349253"/>
              <a:gd name="connsiteY83" fmla="*/ 2425819 h 6858000"/>
              <a:gd name="connsiteX84" fmla="*/ 279293 w 1349253"/>
              <a:gd name="connsiteY84" fmla="*/ 2402874 h 6858000"/>
              <a:gd name="connsiteX85" fmla="*/ 281905 w 1349253"/>
              <a:gd name="connsiteY85" fmla="*/ 2381443 h 6858000"/>
              <a:gd name="connsiteX86" fmla="*/ 258234 w 1349253"/>
              <a:gd name="connsiteY86" fmla="*/ 2261920 h 6858000"/>
              <a:gd name="connsiteX87" fmla="*/ 248121 w 1349253"/>
              <a:gd name="connsiteY87" fmla="*/ 2195378 h 6858000"/>
              <a:gd name="connsiteX88" fmla="*/ 232338 w 1349253"/>
              <a:gd name="connsiteY88" fmla="*/ 2155135 h 6858000"/>
              <a:gd name="connsiteX89" fmla="*/ 229796 w 1349253"/>
              <a:gd name="connsiteY89" fmla="*/ 2118008 h 6858000"/>
              <a:gd name="connsiteX90" fmla="*/ 230789 w 1349253"/>
              <a:gd name="connsiteY90" fmla="*/ 2050531 h 6858000"/>
              <a:gd name="connsiteX91" fmla="*/ 222595 w 1349253"/>
              <a:gd name="connsiteY91" fmla="*/ 1963269 h 6858000"/>
              <a:gd name="connsiteX92" fmla="*/ 203773 w 1349253"/>
              <a:gd name="connsiteY92" fmla="*/ 1906352 h 6858000"/>
              <a:gd name="connsiteX93" fmla="*/ 180330 w 1349253"/>
              <a:gd name="connsiteY93" fmla="*/ 1861531 h 6858000"/>
              <a:gd name="connsiteX94" fmla="*/ 134129 w 1349253"/>
              <a:gd name="connsiteY94" fmla="*/ 1732919 h 6858000"/>
              <a:gd name="connsiteX95" fmla="*/ 106440 w 1349253"/>
              <a:gd name="connsiteY95" fmla="*/ 1663540 h 6858000"/>
              <a:gd name="connsiteX96" fmla="*/ 105566 w 1349253"/>
              <a:gd name="connsiteY96" fmla="*/ 1615777 h 6858000"/>
              <a:gd name="connsiteX97" fmla="*/ 86361 w 1349253"/>
              <a:gd name="connsiteY97" fmla="*/ 1563678 h 6858000"/>
              <a:gd name="connsiteX98" fmla="*/ 92183 w 1349253"/>
              <a:gd name="connsiteY98" fmla="*/ 1477995 h 6858000"/>
              <a:gd name="connsiteX99" fmla="*/ 78268 w 1349253"/>
              <a:gd name="connsiteY99" fmla="*/ 1373769 h 6858000"/>
              <a:gd name="connsiteX100" fmla="*/ 86575 w 1349253"/>
              <a:gd name="connsiteY100" fmla="*/ 1307086 h 6858000"/>
              <a:gd name="connsiteX101" fmla="*/ 87763 w 1349253"/>
              <a:gd name="connsiteY101" fmla="*/ 1189033 h 6858000"/>
              <a:gd name="connsiteX102" fmla="*/ 92448 w 1349253"/>
              <a:gd name="connsiteY102" fmla="*/ 1168288 h 6858000"/>
              <a:gd name="connsiteX103" fmla="*/ 84730 w 1349253"/>
              <a:gd name="connsiteY103" fmla="*/ 1142577 h 6858000"/>
              <a:gd name="connsiteX104" fmla="*/ 74036 w 1349253"/>
              <a:gd name="connsiteY104" fmla="*/ 1088484 h 6858000"/>
              <a:gd name="connsiteX105" fmla="*/ 62772 w 1349253"/>
              <a:gd name="connsiteY105" fmla="*/ 1016103 h 6858000"/>
              <a:gd name="connsiteX106" fmla="*/ 64228 w 1349253"/>
              <a:gd name="connsiteY106" fmla="*/ 954054 h 6858000"/>
              <a:gd name="connsiteX107" fmla="*/ 75144 w 1349253"/>
              <a:gd name="connsiteY107" fmla="*/ 921368 h 6858000"/>
              <a:gd name="connsiteX108" fmla="*/ 59093 w 1349253"/>
              <a:gd name="connsiteY108" fmla="*/ 896999 h 6858000"/>
              <a:gd name="connsiteX109" fmla="*/ 28501 w 1349253"/>
              <a:gd name="connsiteY109" fmla="*/ 821517 h 6858000"/>
              <a:gd name="connsiteX110" fmla="*/ 7451 w 1349253"/>
              <a:gd name="connsiteY110" fmla="*/ 751353 h 6858000"/>
              <a:gd name="connsiteX111" fmla="*/ 7009 w 1349253"/>
              <a:gd name="connsiteY111" fmla="*/ 721230 h 6858000"/>
              <a:gd name="connsiteX112" fmla="*/ 16141 w 1349253"/>
              <a:gd name="connsiteY112" fmla="*/ 619315 h 6858000"/>
              <a:gd name="connsiteX113" fmla="*/ 19 w 1349253"/>
              <a:gd name="connsiteY113" fmla="*/ 585934 h 6858000"/>
              <a:gd name="connsiteX114" fmla="*/ 7093 w 1349253"/>
              <a:gd name="connsiteY114" fmla="*/ 538948 h 6858000"/>
              <a:gd name="connsiteX115" fmla="*/ 11001 w 1349253"/>
              <a:gd name="connsiteY115" fmla="*/ 525163 h 6858000"/>
              <a:gd name="connsiteX116" fmla="*/ 37125 w 1349253"/>
              <a:gd name="connsiteY116" fmla="*/ 446567 h 6858000"/>
              <a:gd name="connsiteX117" fmla="*/ 36373 w 1349253"/>
              <a:gd name="connsiteY117" fmla="*/ 393828 h 6858000"/>
              <a:gd name="connsiteX118" fmla="*/ 36203 w 1349253"/>
              <a:gd name="connsiteY118" fmla="*/ 353137 h 6858000"/>
              <a:gd name="connsiteX119" fmla="*/ 41896 w 1349253"/>
              <a:gd name="connsiteY119" fmla="*/ 275771 h 6858000"/>
              <a:gd name="connsiteX120" fmla="*/ 58923 w 1349253"/>
              <a:gd name="connsiteY120" fmla="*/ 212860 h 6858000"/>
              <a:gd name="connsiteX121" fmla="*/ 50633 w 1349253"/>
              <a:gd name="connsiteY121" fmla="*/ 144983 h 6858000"/>
              <a:gd name="connsiteX122" fmla="*/ 62917 w 1349253"/>
              <a:gd name="connsiteY122" fmla="*/ 55288 h 6858000"/>
              <a:gd name="connsiteX123" fmla="*/ 22471 w 1349253"/>
              <a:gd name="connsiteY123"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51427 w 1349253"/>
              <a:gd name="connsiteY8" fmla="*/ 6636211 h 6858000"/>
              <a:gd name="connsiteX9" fmla="*/ 168871 w 1349253"/>
              <a:gd name="connsiteY9" fmla="*/ 6594177 h 6858000"/>
              <a:gd name="connsiteX10" fmla="*/ 182911 w 1349253"/>
              <a:gd name="connsiteY10" fmla="*/ 6557575 h 6858000"/>
              <a:gd name="connsiteX11" fmla="*/ 235868 w 1349253"/>
              <a:gd name="connsiteY11" fmla="*/ 6492130 h 6858000"/>
              <a:gd name="connsiteX12" fmla="*/ 251555 w 1349253"/>
              <a:gd name="connsiteY12" fmla="*/ 6431610 h 6858000"/>
              <a:gd name="connsiteX13" fmla="*/ 295260 w 1349253"/>
              <a:gd name="connsiteY13" fmla="*/ 6379786 h 6858000"/>
              <a:gd name="connsiteX14" fmla="*/ 278483 w 1349253"/>
              <a:gd name="connsiteY14" fmla="*/ 6334727 h 6858000"/>
              <a:gd name="connsiteX15" fmla="*/ 255898 w 1349253"/>
              <a:gd name="connsiteY15" fmla="*/ 6313295 h 6858000"/>
              <a:gd name="connsiteX16" fmla="*/ 263062 w 1349253"/>
              <a:gd name="connsiteY16" fmla="*/ 6280046 h 6858000"/>
              <a:gd name="connsiteX17" fmla="*/ 266061 w 1349253"/>
              <a:gd name="connsiteY17" fmla="*/ 6272987 h 6858000"/>
              <a:gd name="connsiteX18" fmla="*/ 272835 w 1349253"/>
              <a:gd name="connsiteY18" fmla="*/ 6252834 h 6858000"/>
              <a:gd name="connsiteX19" fmla="*/ 250827 w 1349253"/>
              <a:gd name="connsiteY19" fmla="*/ 6202459 h 6858000"/>
              <a:gd name="connsiteX20" fmla="*/ 249625 w 1349253"/>
              <a:gd name="connsiteY20" fmla="*/ 6153037 h 6858000"/>
              <a:gd name="connsiteX21" fmla="*/ 265040 w 1349253"/>
              <a:gd name="connsiteY21" fmla="*/ 6078132 h 6858000"/>
              <a:gd name="connsiteX22" fmla="*/ 252427 w 1349253"/>
              <a:gd name="connsiteY22" fmla="*/ 6028119 h 6858000"/>
              <a:gd name="connsiteX23" fmla="*/ 237656 w 1349253"/>
              <a:gd name="connsiteY23" fmla="*/ 5926735 h 6858000"/>
              <a:gd name="connsiteX24" fmla="*/ 287168 w 1349253"/>
              <a:gd name="connsiteY24" fmla="*/ 5712857 h 6858000"/>
              <a:gd name="connsiteX25" fmla="*/ 316966 w 1349253"/>
              <a:gd name="connsiteY25" fmla="*/ 5660491 h 6858000"/>
              <a:gd name="connsiteX26" fmla="*/ 326089 w 1349253"/>
              <a:gd name="connsiteY26" fmla="*/ 5563435 h 6858000"/>
              <a:gd name="connsiteX27" fmla="*/ 352965 w 1349253"/>
              <a:gd name="connsiteY27" fmla="*/ 5437125 h 6858000"/>
              <a:gd name="connsiteX28" fmla="*/ 366533 w 1349253"/>
              <a:gd name="connsiteY28" fmla="*/ 5396260 h 6858000"/>
              <a:gd name="connsiteX29" fmla="*/ 382514 w 1349253"/>
              <a:gd name="connsiteY29" fmla="*/ 5330009 h 6858000"/>
              <a:gd name="connsiteX30" fmla="*/ 416007 w 1349253"/>
              <a:gd name="connsiteY30" fmla="*/ 5273739 h 6858000"/>
              <a:gd name="connsiteX31" fmla="*/ 425606 w 1349253"/>
              <a:gd name="connsiteY31" fmla="*/ 5241779 h 6858000"/>
              <a:gd name="connsiteX32" fmla="*/ 436832 w 1349253"/>
              <a:gd name="connsiteY32" fmla="*/ 5225268 h 6858000"/>
              <a:gd name="connsiteX33" fmla="*/ 437852 w 1349253"/>
              <a:gd name="connsiteY33" fmla="*/ 5217684 h 6858000"/>
              <a:gd name="connsiteX34" fmla="*/ 445193 w 1349253"/>
              <a:gd name="connsiteY34" fmla="*/ 5193377 h 6858000"/>
              <a:gd name="connsiteX35" fmla="*/ 448496 w 1349253"/>
              <a:gd name="connsiteY35" fmla="*/ 5179288 h 6858000"/>
              <a:gd name="connsiteX36" fmla="*/ 449480 w 1349253"/>
              <a:gd name="connsiteY36" fmla="*/ 5173621 h 6858000"/>
              <a:gd name="connsiteX37" fmla="*/ 445114 w 1349253"/>
              <a:gd name="connsiteY37" fmla="*/ 5159961 h 6858000"/>
              <a:gd name="connsiteX38" fmla="*/ 451791 w 1349253"/>
              <a:gd name="connsiteY38" fmla="*/ 5144295 h 6858000"/>
              <a:gd name="connsiteX39" fmla="*/ 448724 w 1349253"/>
              <a:gd name="connsiteY39" fmla="*/ 5125185 h 6858000"/>
              <a:gd name="connsiteX40" fmla="*/ 455554 w 1349253"/>
              <a:gd name="connsiteY40" fmla="*/ 5121884 h 6858000"/>
              <a:gd name="connsiteX41" fmla="*/ 462590 w 1349253"/>
              <a:gd name="connsiteY41" fmla="*/ 5067850 h 6858000"/>
              <a:gd name="connsiteX42" fmla="*/ 465321 w 1349253"/>
              <a:gd name="connsiteY42" fmla="*/ 5060861 h 6858000"/>
              <a:gd name="connsiteX43" fmla="*/ 462025 w 1349253"/>
              <a:gd name="connsiteY43" fmla="*/ 5034192 h 6858000"/>
              <a:gd name="connsiteX44" fmla="*/ 463579 w 1349253"/>
              <a:gd name="connsiteY44" fmla="*/ 4993030 h 6858000"/>
              <a:gd name="connsiteX45" fmla="*/ 470488 w 1349253"/>
              <a:gd name="connsiteY45" fmla="*/ 4946844 h 6858000"/>
              <a:gd name="connsiteX46" fmla="*/ 466344 w 1349253"/>
              <a:gd name="connsiteY46" fmla="*/ 4932692 h 6858000"/>
              <a:gd name="connsiteX47" fmla="*/ 481747 w 1349253"/>
              <a:gd name="connsiteY47" fmla="*/ 4858827 h 6858000"/>
              <a:gd name="connsiteX48" fmla="*/ 487650 w 1349253"/>
              <a:gd name="connsiteY48" fmla="*/ 4821170 h 6858000"/>
              <a:gd name="connsiteX49" fmla="*/ 492383 w 1349253"/>
              <a:gd name="connsiteY49" fmla="*/ 4780965 h 6858000"/>
              <a:gd name="connsiteX50" fmla="*/ 493676 w 1349253"/>
              <a:gd name="connsiteY50" fmla="*/ 4750867 h 6858000"/>
              <a:gd name="connsiteX51" fmla="*/ 491483 w 1349253"/>
              <a:gd name="connsiteY51" fmla="*/ 4690749 h 6858000"/>
              <a:gd name="connsiteX52" fmla="*/ 486963 w 1349253"/>
              <a:gd name="connsiteY52" fmla="*/ 4584173 h 6858000"/>
              <a:gd name="connsiteX53" fmla="*/ 482046 w 1349253"/>
              <a:gd name="connsiteY53" fmla="*/ 4444346 h 6858000"/>
              <a:gd name="connsiteX54" fmla="*/ 478611 w 1349253"/>
              <a:gd name="connsiteY54" fmla="*/ 4375228 h 6858000"/>
              <a:gd name="connsiteX55" fmla="*/ 459264 w 1349253"/>
              <a:gd name="connsiteY55" fmla="*/ 4214165 h 6858000"/>
              <a:gd name="connsiteX56" fmla="*/ 463337 w 1349253"/>
              <a:gd name="connsiteY56" fmla="*/ 4090296 h 6858000"/>
              <a:gd name="connsiteX57" fmla="*/ 448593 w 1349253"/>
              <a:gd name="connsiteY57" fmla="*/ 4033999 h 6858000"/>
              <a:gd name="connsiteX58" fmla="*/ 448318 w 1349253"/>
              <a:gd name="connsiteY58" fmla="*/ 4013953 h 6858000"/>
              <a:gd name="connsiteX59" fmla="*/ 434613 w 1349253"/>
              <a:gd name="connsiteY59" fmla="*/ 3974753 h 6858000"/>
              <a:gd name="connsiteX60" fmla="*/ 429633 w 1349253"/>
              <a:gd name="connsiteY60" fmla="*/ 3933779 h 6858000"/>
              <a:gd name="connsiteX61" fmla="*/ 430964 w 1349253"/>
              <a:gd name="connsiteY61" fmla="*/ 3933093 h 6858000"/>
              <a:gd name="connsiteX62" fmla="*/ 440396 w 1349253"/>
              <a:gd name="connsiteY62" fmla="*/ 3901461 h 6858000"/>
              <a:gd name="connsiteX63" fmla="*/ 462990 w 1349253"/>
              <a:gd name="connsiteY63" fmla="*/ 3813873 h 6858000"/>
              <a:gd name="connsiteX64" fmla="*/ 460248 w 1349253"/>
              <a:gd name="connsiteY64" fmla="*/ 3777135 h 6858000"/>
              <a:gd name="connsiteX65" fmla="*/ 461981 w 1349253"/>
              <a:gd name="connsiteY65" fmla="*/ 3771656 h 6858000"/>
              <a:gd name="connsiteX66" fmla="*/ 465724 w 1349253"/>
              <a:gd name="connsiteY66" fmla="*/ 3769007 h 6858000"/>
              <a:gd name="connsiteX67" fmla="*/ 473886 w 1349253"/>
              <a:gd name="connsiteY67" fmla="*/ 3738082 h 6858000"/>
              <a:gd name="connsiteX68" fmla="*/ 481232 w 1349253"/>
              <a:gd name="connsiteY68" fmla="*/ 3673397 h 6858000"/>
              <a:gd name="connsiteX69" fmla="*/ 480528 w 1349253"/>
              <a:gd name="connsiteY69" fmla="*/ 3637109 h 6858000"/>
              <a:gd name="connsiteX70" fmla="*/ 483971 w 1349253"/>
              <a:gd name="connsiteY70" fmla="*/ 3536883 h 6858000"/>
              <a:gd name="connsiteX71" fmla="*/ 491509 w 1349253"/>
              <a:gd name="connsiteY71" fmla="*/ 3435652 h 6858000"/>
              <a:gd name="connsiteX72" fmla="*/ 505401 w 1349253"/>
              <a:gd name="connsiteY72" fmla="*/ 3295862 h 6858000"/>
              <a:gd name="connsiteX73" fmla="*/ 511168 w 1349253"/>
              <a:gd name="connsiteY73" fmla="*/ 3229163 h 6858000"/>
              <a:gd name="connsiteX74" fmla="*/ 487927 w 1349253"/>
              <a:gd name="connsiteY74" fmla="*/ 3158586 h 6858000"/>
              <a:gd name="connsiteX75" fmla="*/ 473112 w 1349253"/>
              <a:gd name="connsiteY75" fmla="*/ 3129034 h 6858000"/>
              <a:gd name="connsiteX76" fmla="*/ 473777 w 1349253"/>
              <a:gd name="connsiteY76" fmla="*/ 3126682 h 6858000"/>
              <a:gd name="connsiteX77" fmla="*/ 451254 w 1349253"/>
              <a:gd name="connsiteY77" fmla="*/ 3106272 h 6858000"/>
              <a:gd name="connsiteX78" fmla="*/ 423984 w 1349253"/>
              <a:gd name="connsiteY78" fmla="*/ 2958185 h 6858000"/>
              <a:gd name="connsiteX79" fmla="*/ 381264 w 1349253"/>
              <a:gd name="connsiteY79" fmla="*/ 2843952 h 6858000"/>
              <a:gd name="connsiteX80" fmla="*/ 315516 w 1349253"/>
              <a:gd name="connsiteY80" fmla="*/ 2554718 h 6858000"/>
              <a:gd name="connsiteX81" fmla="*/ 286333 w 1349253"/>
              <a:gd name="connsiteY81" fmla="*/ 2447068 h 6858000"/>
              <a:gd name="connsiteX82" fmla="*/ 273294 w 1349253"/>
              <a:gd name="connsiteY82" fmla="*/ 2425819 h 6858000"/>
              <a:gd name="connsiteX83" fmla="*/ 279293 w 1349253"/>
              <a:gd name="connsiteY83" fmla="*/ 2402874 h 6858000"/>
              <a:gd name="connsiteX84" fmla="*/ 281905 w 1349253"/>
              <a:gd name="connsiteY84" fmla="*/ 2381443 h 6858000"/>
              <a:gd name="connsiteX85" fmla="*/ 258234 w 1349253"/>
              <a:gd name="connsiteY85" fmla="*/ 2261920 h 6858000"/>
              <a:gd name="connsiteX86" fmla="*/ 248121 w 1349253"/>
              <a:gd name="connsiteY86" fmla="*/ 2195378 h 6858000"/>
              <a:gd name="connsiteX87" fmla="*/ 232338 w 1349253"/>
              <a:gd name="connsiteY87" fmla="*/ 2155135 h 6858000"/>
              <a:gd name="connsiteX88" fmla="*/ 229796 w 1349253"/>
              <a:gd name="connsiteY88" fmla="*/ 2118008 h 6858000"/>
              <a:gd name="connsiteX89" fmla="*/ 230789 w 1349253"/>
              <a:gd name="connsiteY89" fmla="*/ 2050531 h 6858000"/>
              <a:gd name="connsiteX90" fmla="*/ 222595 w 1349253"/>
              <a:gd name="connsiteY90" fmla="*/ 1963269 h 6858000"/>
              <a:gd name="connsiteX91" fmla="*/ 203773 w 1349253"/>
              <a:gd name="connsiteY91" fmla="*/ 1906352 h 6858000"/>
              <a:gd name="connsiteX92" fmla="*/ 180330 w 1349253"/>
              <a:gd name="connsiteY92" fmla="*/ 1861531 h 6858000"/>
              <a:gd name="connsiteX93" fmla="*/ 134129 w 1349253"/>
              <a:gd name="connsiteY93" fmla="*/ 1732919 h 6858000"/>
              <a:gd name="connsiteX94" fmla="*/ 106440 w 1349253"/>
              <a:gd name="connsiteY94" fmla="*/ 1663540 h 6858000"/>
              <a:gd name="connsiteX95" fmla="*/ 105566 w 1349253"/>
              <a:gd name="connsiteY95" fmla="*/ 1615777 h 6858000"/>
              <a:gd name="connsiteX96" fmla="*/ 86361 w 1349253"/>
              <a:gd name="connsiteY96" fmla="*/ 1563678 h 6858000"/>
              <a:gd name="connsiteX97" fmla="*/ 92183 w 1349253"/>
              <a:gd name="connsiteY97" fmla="*/ 1477995 h 6858000"/>
              <a:gd name="connsiteX98" fmla="*/ 78268 w 1349253"/>
              <a:gd name="connsiteY98" fmla="*/ 1373769 h 6858000"/>
              <a:gd name="connsiteX99" fmla="*/ 86575 w 1349253"/>
              <a:gd name="connsiteY99" fmla="*/ 1307086 h 6858000"/>
              <a:gd name="connsiteX100" fmla="*/ 87763 w 1349253"/>
              <a:gd name="connsiteY100" fmla="*/ 1189033 h 6858000"/>
              <a:gd name="connsiteX101" fmla="*/ 92448 w 1349253"/>
              <a:gd name="connsiteY101" fmla="*/ 1168288 h 6858000"/>
              <a:gd name="connsiteX102" fmla="*/ 84730 w 1349253"/>
              <a:gd name="connsiteY102" fmla="*/ 1142577 h 6858000"/>
              <a:gd name="connsiteX103" fmla="*/ 74036 w 1349253"/>
              <a:gd name="connsiteY103" fmla="*/ 1088484 h 6858000"/>
              <a:gd name="connsiteX104" fmla="*/ 62772 w 1349253"/>
              <a:gd name="connsiteY104" fmla="*/ 1016103 h 6858000"/>
              <a:gd name="connsiteX105" fmla="*/ 64228 w 1349253"/>
              <a:gd name="connsiteY105" fmla="*/ 954054 h 6858000"/>
              <a:gd name="connsiteX106" fmla="*/ 75144 w 1349253"/>
              <a:gd name="connsiteY106" fmla="*/ 921368 h 6858000"/>
              <a:gd name="connsiteX107" fmla="*/ 59093 w 1349253"/>
              <a:gd name="connsiteY107" fmla="*/ 896999 h 6858000"/>
              <a:gd name="connsiteX108" fmla="*/ 28501 w 1349253"/>
              <a:gd name="connsiteY108" fmla="*/ 821517 h 6858000"/>
              <a:gd name="connsiteX109" fmla="*/ 7451 w 1349253"/>
              <a:gd name="connsiteY109" fmla="*/ 751353 h 6858000"/>
              <a:gd name="connsiteX110" fmla="*/ 7009 w 1349253"/>
              <a:gd name="connsiteY110" fmla="*/ 721230 h 6858000"/>
              <a:gd name="connsiteX111" fmla="*/ 16141 w 1349253"/>
              <a:gd name="connsiteY111" fmla="*/ 619315 h 6858000"/>
              <a:gd name="connsiteX112" fmla="*/ 19 w 1349253"/>
              <a:gd name="connsiteY112" fmla="*/ 585934 h 6858000"/>
              <a:gd name="connsiteX113" fmla="*/ 7093 w 1349253"/>
              <a:gd name="connsiteY113" fmla="*/ 538948 h 6858000"/>
              <a:gd name="connsiteX114" fmla="*/ 11001 w 1349253"/>
              <a:gd name="connsiteY114" fmla="*/ 525163 h 6858000"/>
              <a:gd name="connsiteX115" fmla="*/ 37125 w 1349253"/>
              <a:gd name="connsiteY115" fmla="*/ 446567 h 6858000"/>
              <a:gd name="connsiteX116" fmla="*/ 36373 w 1349253"/>
              <a:gd name="connsiteY116" fmla="*/ 393828 h 6858000"/>
              <a:gd name="connsiteX117" fmla="*/ 36203 w 1349253"/>
              <a:gd name="connsiteY117" fmla="*/ 353137 h 6858000"/>
              <a:gd name="connsiteX118" fmla="*/ 41896 w 1349253"/>
              <a:gd name="connsiteY118" fmla="*/ 275771 h 6858000"/>
              <a:gd name="connsiteX119" fmla="*/ 58923 w 1349253"/>
              <a:gd name="connsiteY119" fmla="*/ 212860 h 6858000"/>
              <a:gd name="connsiteX120" fmla="*/ 50633 w 1349253"/>
              <a:gd name="connsiteY120" fmla="*/ 144983 h 6858000"/>
              <a:gd name="connsiteX121" fmla="*/ 62917 w 1349253"/>
              <a:gd name="connsiteY121" fmla="*/ 55288 h 6858000"/>
              <a:gd name="connsiteX122" fmla="*/ 22471 w 1349253"/>
              <a:gd name="connsiteY122"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51427 w 1349253"/>
              <a:gd name="connsiteY8" fmla="*/ 6636211 h 6858000"/>
              <a:gd name="connsiteX9" fmla="*/ 168871 w 1349253"/>
              <a:gd name="connsiteY9" fmla="*/ 6594177 h 6858000"/>
              <a:gd name="connsiteX10" fmla="*/ 182911 w 1349253"/>
              <a:gd name="connsiteY10" fmla="*/ 6557575 h 6858000"/>
              <a:gd name="connsiteX11" fmla="*/ 235868 w 1349253"/>
              <a:gd name="connsiteY11" fmla="*/ 6492130 h 6858000"/>
              <a:gd name="connsiteX12" fmla="*/ 251555 w 1349253"/>
              <a:gd name="connsiteY12" fmla="*/ 6431610 h 6858000"/>
              <a:gd name="connsiteX13" fmla="*/ 295260 w 1349253"/>
              <a:gd name="connsiteY13" fmla="*/ 6379786 h 6858000"/>
              <a:gd name="connsiteX14" fmla="*/ 278483 w 1349253"/>
              <a:gd name="connsiteY14" fmla="*/ 6334727 h 6858000"/>
              <a:gd name="connsiteX15" fmla="*/ 255898 w 1349253"/>
              <a:gd name="connsiteY15" fmla="*/ 6313295 h 6858000"/>
              <a:gd name="connsiteX16" fmla="*/ 263062 w 1349253"/>
              <a:gd name="connsiteY16" fmla="*/ 6280046 h 6858000"/>
              <a:gd name="connsiteX17" fmla="*/ 266061 w 1349253"/>
              <a:gd name="connsiteY17" fmla="*/ 6272987 h 6858000"/>
              <a:gd name="connsiteX18" fmla="*/ 272835 w 1349253"/>
              <a:gd name="connsiteY18" fmla="*/ 6252834 h 6858000"/>
              <a:gd name="connsiteX19" fmla="*/ 250827 w 1349253"/>
              <a:gd name="connsiteY19" fmla="*/ 6202459 h 6858000"/>
              <a:gd name="connsiteX20" fmla="*/ 249625 w 1349253"/>
              <a:gd name="connsiteY20" fmla="*/ 6153037 h 6858000"/>
              <a:gd name="connsiteX21" fmla="*/ 265040 w 1349253"/>
              <a:gd name="connsiteY21" fmla="*/ 6078132 h 6858000"/>
              <a:gd name="connsiteX22" fmla="*/ 252427 w 1349253"/>
              <a:gd name="connsiteY22" fmla="*/ 6028119 h 6858000"/>
              <a:gd name="connsiteX23" fmla="*/ 237656 w 1349253"/>
              <a:gd name="connsiteY23" fmla="*/ 5926735 h 6858000"/>
              <a:gd name="connsiteX24" fmla="*/ 287168 w 1349253"/>
              <a:gd name="connsiteY24" fmla="*/ 5712857 h 6858000"/>
              <a:gd name="connsiteX25" fmla="*/ 316966 w 1349253"/>
              <a:gd name="connsiteY25" fmla="*/ 5660491 h 6858000"/>
              <a:gd name="connsiteX26" fmla="*/ 326089 w 1349253"/>
              <a:gd name="connsiteY26" fmla="*/ 5563435 h 6858000"/>
              <a:gd name="connsiteX27" fmla="*/ 352965 w 1349253"/>
              <a:gd name="connsiteY27" fmla="*/ 5437125 h 6858000"/>
              <a:gd name="connsiteX28" fmla="*/ 366533 w 1349253"/>
              <a:gd name="connsiteY28" fmla="*/ 5396260 h 6858000"/>
              <a:gd name="connsiteX29" fmla="*/ 382514 w 1349253"/>
              <a:gd name="connsiteY29" fmla="*/ 5330009 h 6858000"/>
              <a:gd name="connsiteX30" fmla="*/ 416007 w 1349253"/>
              <a:gd name="connsiteY30" fmla="*/ 5273739 h 6858000"/>
              <a:gd name="connsiteX31" fmla="*/ 425606 w 1349253"/>
              <a:gd name="connsiteY31" fmla="*/ 5241779 h 6858000"/>
              <a:gd name="connsiteX32" fmla="*/ 436832 w 1349253"/>
              <a:gd name="connsiteY32" fmla="*/ 5225268 h 6858000"/>
              <a:gd name="connsiteX33" fmla="*/ 437852 w 1349253"/>
              <a:gd name="connsiteY33" fmla="*/ 5217684 h 6858000"/>
              <a:gd name="connsiteX34" fmla="*/ 445193 w 1349253"/>
              <a:gd name="connsiteY34" fmla="*/ 5193377 h 6858000"/>
              <a:gd name="connsiteX35" fmla="*/ 448496 w 1349253"/>
              <a:gd name="connsiteY35" fmla="*/ 5179288 h 6858000"/>
              <a:gd name="connsiteX36" fmla="*/ 449480 w 1349253"/>
              <a:gd name="connsiteY36" fmla="*/ 5173621 h 6858000"/>
              <a:gd name="connsiteX37" fmla="*/ 445114 w 1349253"/>
              <a:gd name="connsiteY37" fmla="*/ 5159961 h 6858000"/>
              <a:gd name="connsiteX38" fmla="*/ 451791 w 1349253"/>
              <a:gd name="connsiteY38" fmla="*/ 5144295 h 6858000"/>
              <a:gd name="connsiteX39" fmla="*/ 448724 w 1349253"/>
              <a:gd name="connsiteY39" fmla="*/ 5125185 h 6858000"/>
              <a:gd name="connsiteX40" fmla="*/ 455554 w 1349253"/>
              <a:gd name="connsiteY40" fmla="*/ 5121884 h 6858000"/>
              <a:gd name="connsiteX41" fmla="*/ 462590 w 1349253"/>
              <a:gd name="connsiteY41" fmla="*/ 5067850 h 6858000"/>
              <a:gd name="connsiteX42" fmla="*/ 465321 w 1349253"/>
              <a:gd name="connsiteY42" fmla="*/ 5060861 h 6858000"/>
              <a:gd name="connsiteX43" fmla="*/ 462025 w 1349253"/>
              <a:gd name="connsiteY43" fmla="*/ 5034192 h 6858000"/>
              <a:gd name="connsiteX44" fmla="*/ 463579 w 1349253"/>
              <a:gd name="connsiteY44" fmla="*/ 4993030 h 6858000"/>
              <a:gd name="connsiteX45" fmla="*/ 470488 w 1349253"/>
              <a:gd name="connsiteY45" fmla="*/ 4946844 h 6858000"/>
              <a:gd name="connsiteX46" fmla="*/ 466344 w 1349253"/>
              <a:gd name="connsiteY46" fmla="*/ 4932692 h 6858000"/>
              <a:gd name="connsiteX47" fmla="*/ 481747 w 1349253"/>
              <a:gd name="connsiteY47" fmla="*/ 4858827 h 6858000"/>
              <a:gd name="connsiteX48" fmla="*/ 487650 w 1349253"/>
              <a:gd name="connsiteY48" fmla="*/ 4821170 h 6858000"/>
              <a:gd name="connsiteX49" fmla="*/ 492383 w 1349253"/>
              <a:gd name="connsiteY49" fmla="*/ 4780965 h 6858000"/>
              <a:gd name="connsiteX50" fmla="*/ 493676 w 1349253"/>
              <a:gd name="connsiteY50" fmla="*/ 4750867 h 6858000"/>
              <a:gd name="connsiteX51" fmla="*/ 491483 w 1349253"/>
              <a:gd name="connsiteY51" fmla="*/ 4690749 h 6858000"/>
              <a:gd name="connsiteX52" fmla="*/ 486963 w 1349253"/>
              <a:gd name="connsiteY52" fmla="*/ 4584173 h 6858000"/>
              <a:gd name="connsiteX53" fmla="*/ 482046 w 1349253"/>
              <a:gd name="connsiteY53" fmla="*/ 4444346 h 6858000"/>
              <a:gd name="connsiteX54" fmla="*/ 478611 w 1349253"/>
              <a:gd name="connsiteY54" fmla="*/ 4375228 h 6858000"/>
              <a:gd name="connsiteX55" fmla="*/ 459264 w 1349253"/>
              <a:gd name="connsiteY55" fmla="*/ 4214165 h 6858000"/>
              <a:gd name="connsiteX56" fmla="*/ 463337 w 1349253"/>
              <a:gd name="connsiteY56" fmla="*/ 4090296 h 6858000"/>
              <a:gd name="connsiteX57" fmla="*/ 448593 w 1349253"/>
              <a:gd name="connsiteY57" fmla="*/ 4033999 h 6858000"/>
              <a:gd name="connsiteX58" fmla="*/ 448318 w 1349253"/>
              <a:gd name="connsiteY58" fmla="*/ 4013953 h 6858000"/>
              <a:gd name="connsiteX59" fmla="*/ 434613 w 1349253"/>
              <a:gd name="connsiteY59" fmla="*/ 3974753 h 6858000"/>
              <a:gd name="connsiteX60" fmla="*/ 429633 w 1349253"/>
              <a:gd name="connsiteY60" fmla="*/ 3933779 h 6858000"/>
              <a:gd name="connsiteX61" fmla="*/ 430964 w 1349253"/>
              <a:gd name="connsiteY61" fmla="*/ 3937856 h 6858000"/>
              <a:gd name="connsiteX62" fmla="*/ 440396 w 1349253"/>
              <a:gd name="connsiteY62" fmla="*/ 3901461 h 6858000"/>
              <a:gd name="connsiteX63" fmla="*/ 462990 w 1349253"/>
              <a:gd name="connsiteY63" fmla="*/ 3813873 h 6858000"/>
              <a:gd name="connsiteX64" fmla="*/ 460248 w 1349253"/>
              <a:gd name="connsiteY64" fmla="*/ 3777135 h 6858000"/>
              <a:gd name="connsiteX65" fmla="*/ 461981 w 1349253"/>
              <a:gd name="connsiteY65" fmla="*/ 3771656 h 6858000"/>
              <a:gd name="connsiteX66" fmla="*/ 465724 w 1349253"/>
              <a:gd name="connsiteY66" fmla="*/ 3769007 h 6858000"/>
              <a:gd name="connsiteX67" fmla="*/ 473886 w 1349253"/>
              <a:gd name="connsiteY67" fmla="*/ 3738082 h 6858000"/>
              <a:gd name="connsiteX68" fmla="*/ 481232 w 1349253"/>
              <a:gd name="connsiteY68" fmla="*/ 3673397 h 6858000"/>
              <a:gd name="connsiteX69" fmla="*/ 480528 w 1349253"/>
              <a:gd name="connsiteY69" fmla="*/ 3637109 h 6858000"/>
              <a:gd name="connsiteX70" fmla="*/ 483971 w 1349253"/>
              <a:gd name="connsiteY70" fmla="*/ 3536883 h 6858000"/>
              <a:gd name="connsiteX71" fmla="*/ 491509 w 1349253"/>
              <a:gd name="connsiteY71" fmla="*/ 3435652 h 6858000"/>
              <a:gd name="connsiteX72" fmla="*/ 505401 w 1349253"/>
              <a:gd name="connsiteY72" fmla="*/ 3295862 h 6858000"/>
              <a:gd name="connsiteX73" fmla="*/ 511168 w 1349253"/>
              <a:gd name="connsiteY73" fmla="*/ 3229163 h 6858000"/>
              <a:gd name="connsiteX74" fmla="*/ 487927 w 1349253"/>
              <a:gd name="connsiteY74" fmla="*/ 3158586 h 6858000"/>
              <a:gd name="connsiteX75" fmla="*/ 473112 w 1349253"/>
              <a:gd name="connsiteY75" fmla="*/ 3129034 h 6858000"/>
              <a:gd name="connsiteX76" fmla="*/ 473777 w 1349253"/>
              <a:gd name="connsiteY76" fmla="*/ 3126682 h 6858000"/>
              <a:gd name="connsiteX77" fmla="*/ 451254 w 1349253"/>
              <a:gd name="connsiteY77" fmla="*/ 3106272 h 6858000"/>
              <a:gd name="connsiteX78" fmla="*/ 423984 w 1349253"/>
              <a:gd name="connsiteY78" fmla="*/ 2958185 h 6858000"/>
              <a:gd name="connsiteX79" fmla="*/ 381264 w 1349253"/>
              <a:gd name="connsiteY79" fmla="*/ 2843952 h 6858000"/>
              <a:gd name="connsiteX80" fmla="*/ 315516 w 1349253"/>
              <a:gd name="connsiteY80" fmla="*/ 2554718 h 6858000"/>
              <a:gd name="connsiteX81" fmla="*/ 286333 w 1349253"/>
              <a:gd name="connsiteY81" fmla="*/ 2447068 h 6858000"/>
              <a:gd name="connsiteX82" fmla="*/ 273294 w 1349253"/>
              <a:gd name="connsiteY82" fmla="*/ 2425819 h 6858000"/>
              <a:gd name="connsiteX83" fmla="*/ 279293 w 1349253"/>
              <a:gd name="connsiteY83" fmla="*/ 2402874 h 6858000"/>
              <a:gd name="connsiteX84" fmla="*/ 281905 w 1349253"/>
              <a:gd name="connsiteY84" fmla="*/ 2381443 h 6858000"/>
              <a:gd name="connsiteX85" fmla="*/ 258234 w 1349253"/>
              <a:gd name="connsiteY85" fmla="*/ 2261920 h 6858000"/>
              <a:gd name="connsiteX86" fmla="*/ 248121 w 1349253"/>
              <a:gd name="connsiteY86" fmla="*/ 2195378 h 6858000"/>
              <a:gd name="connsiteX87" fmla="*/ 232338 w 1349253"/>
              <a:gd name="connsiteY87" fmla="*/ 2155135 h 6858000"/>
              <a:gd name="connsiteX88" fmla="*/ 229796 w 1349253"/>
              <a:gd name="connsiteY88" fmla="*/ 2118008 h 6858000"/>
              <a:gd name="connsiteX89" fmla="*/ 230789 w 1349253"/>
              <a:gd name="connsiteY89" fmla="*/ 2050531 h 6858000"/>
              <a:gd name="connsiteX90" fmla="*/ 222595 w 1349253"/>
              <a:gd name="connsiteY90" fmla="*/ 1963269 h 6858000"/>
              <a:gd name="connsiteX91" fmla="*/ 203773 w 1349253"/>
              <a:gd name="connsiteY91" fmla="*/ 1906352 h 6858000"/>
              <a:gd name="connsiteX92" fmla="*/ 180330 w 1349253"/>
              <a:gd name="connsiteY92" fmla="*/ 1861531 h 6858000"/>
              <a:gd name="connsiteX93" fmla="*/ 134129 w 1349253"/>
              <a:gd name="connsiteY93" fmla="*/ 1732919 h 6858000"/>
              <a:gd name="connsiteX94" fmla="*/ 106440 w 1349253"/>
              <a:gd name="connsiteY94" fmla="*/ 1663540 h 6858000"/>
              <a:gd name="connsiteX95" fmla="*/ 105566 w 1349253"/>
              <a:gd name="connsiteY95" fmla="*/ 1615777 h 6858000"/>
              <a:gd name="connsiteX96" fmla="*/ 86361 w 1349253"/>
              <a:gd name="connsiteY96" fmla="*/ 1563678 h 6858000"/>
              <a:gd name="connsiteX97" fmla="*/ 92183 w 1349253"/>
              <a:gd name="connsiteY97" fmla="*/ 1477995 h 6858000"/>
              <a:gd name="connsiteX98" fmla="*/ 78268 w 1349253"/>
              <a:gd name="connsiteY98" fmla="*/ 1373769 h 6858000"/>
              <a:gd name="connsiteX99" fmla="*/ 86575 w 1349253"/>
              <a:gd name="connsiteY99" fmla="*/ 1307086 h 6858000"/>
              <a:gd name="connsiteX100" fmla="*/ 87763 w 1349253"/>
              <a:gd name="connsiteY100" fmla="*/ 1189033 h 6858000"/>
              <a:gd name="connsiteX101" fmla="*/ 92448 w 1349253"/>
              <a:gd name="connsiteY101" fmla="*/ 1168288 h 6858000"/>
              <a:gd name="connsiteX102" fmla="*/ 84730 w 1349253"/>
              <a:gd name="connsiteY102" fmla="*/ 1142577 h 6858000"/>
              <a:gd name="connsiteX103" fmla="*/ 74036 w 1349253"/>
              <a:gd name="connsiteY103" fmla="*/ 1088484 h 6858000"/>
              <a:gd name="connsiteX104" fmla="*/ 62772 w 1349253"/>
              <a:gd name="connsiteY104" fmla="*/ 1016103 h 6858000"/>
              <a:gd name="connsiteX105" fmla="*/ 64228 w 1349253"/>
              <a:gd name="connsiteY105" fmla="*/ 954054 h 6858000"/>
              <a:gd name="connsiteX106" fmla="*/ 75144 w 1349253"/>
              <a:gd name="connsiteY106" fmla="*/ 921368 h 6858000"/>
              <a:gd name="connsiteX107" fmla="*/ 59093 w 1349253"/>
              <a:gd name="connsiteY107" fmla="*/ 896999 h 6858000"/>
              <a:gd name="connsiteX108" fmla="*/ 28501 w 1349253"/>
              <a:gd name="connsiteY108" fmla="*/ 821517 h 6858000"/>
              <a:gd name="connsiteX109" fmla="*/ 7451 w 1349253"/>
              <a:gd name="connsiteY109" fmla="*/ 751353 h 6858000"/>
              <a:gd name="connsiteX110" fmla="*/ 7009 w 1349253"/>
              <a:gd name="connsiteY110" fmla="*/ 721230 h 6858000"/>
              <a:gd name="connsiteX111" fmla="*/ 16141 w 1349253"/>
              <a:gd name="connsiteY111" fmla="*/ 619315 h 6858000"/>
              <a:gd name="connsiteX112" fmla="*/ 19 w 1349253"/>
              <a:gd name="connsiteY112" fmla="*/ 585934 h 6858000"/>
              <a:gd name="connsiteX113" fmla="*/ 7093 w 1349253"/>
              <a:gd name="connsiteY113" fmla="*/ 538948 h 6858000"/>
              <a:gd name="connsiteX114" fmla="*/ 11001 w 1349253"/>
              <a:gd name="connsiteY114" fmla="*/ 525163 h 6858000"/>
              <a:gd name="connsiteX115" fmla="*/ 37125 w 1349253"/>
              <a:gd name="connsiteY115" fmla="*/ 446567 h 6858000"/>
              <a:gd name="connsiteX116" fmla="*/ 36373 w 1349253"/>
              <a:gd name="connsiteY116" fmla="*/ 393828 h 6858000"/>
              <a:gd name="connsiteX117" fmla="*/ 36203 w 1349253"/>
              <a:gd name="connsiteY117" fmla="*/ 353137 h 6858000"/>
              <a:gd name="connsiteX118" fmla="*/ 41896 w 1349253"/>
              <a:gd name="connsiteY118" fmla="*/ 275771 h 6858000"/>
              <a:gd name="connsiteX119" fmla="*/ 58923 w 1349253"/>
              <a:gd name="connsiteY119" fmla="*/ 212860 h 6858000"/>
              <a:gd name="connsiteX120" fmla="*/ 50633 w 1349253"/>
              <a:gd name="connsiteY120" fmla="*/ 144983 h 6858000"/>
              <a:gd name="connsiteX121" fmla="*/ 62917 w 1349253"/>
              <a:gd name="connsiteY121" fmla="*/ 55288 h 6858000"/>
              <a:gd name="connsiteX122" fmla="*/ 22471 w 1349253"/>
              <a:gd name="connsiteY122"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51427 w 1349253"/>
              <a:gd name="connsiteY8" fmla="*/ 6636211 h 6858000"/>
              <a:gd name="connsiteX9" fmla="*/ 168871 w 1349253"/>
              <a:gd name="connsiteY9" fmla="*/ 6594177 h 6858000"/>
              <a:gd name="connsiteX10" fmla="*/ 182911 w 1349253"/>
              <a:gd name="connsiteY10" fmla="*/ 6557575 h 6858000"/>
              <a:gd name="connsiteX11" fmla="*/ 235868 w 1349253"/>
              <a:gd name="connsiteY11" fmla="*/ 6492130 h 6858000"/>
              <a:gd name="connsiteX12" fmla="*/ 251555 w 1349253"/>
              <a:gd name="connsiteY12" fmla="*/ 6431610 h 6858000"/>
              <a:gd name="connsiteX13" fmla="*/ 295260 w 1349253"/>
              <a:gd name="connsiteY13" fmla="*/ 6379786 h 6858000"/>
              <a:gd name="connsiteX14" fmla="*/ 278483 w 1349253"/>
              <a:gd name="connsiteY14" fmla="*/ 6334727 h 6858000"/>
              <a:gd name="connsiteX15" fmla="*/ 255898 w 1349253"/>
              <a:gd name="connsiteY15" fmla="*/ 6313295 h 6858000"/>
              <a:gd name="connsiteX16" fmla="*/ 263062 w 1349253"/>
              <a:gd name="connsiteY16" fmla="*/ 6280046 h 6858000"/>
              <a:gd name="connsiteX17" fmla="*/ 266061 w 1349253"/>
              <a:gd name="connsiteY17" fmla="*/ 6272987 h 6858000"/>
              <a:gd name="connsiteX18" fmla="*/ 272835 w 1349253"/>
              <a:gd name="connsiteY18" fmla="*/ 6252834 h 6858000"/>
              <a:gd name="connsiteX19" fmla="*/ 250827 w 1349253"/>
              <a:gd name="connsiteY19" fmla="*/ 6202459 h 6858000"/>
              <a:gd name="connsiteX20" fmla="*/ 249625 w 1349253"/>
              <a:gd name="connsiteY20" fmla="*/ 6153037 h 6858000"/>
              <a:gd name="connsiteX21" fmla="*/ 265040 w 1349253"/>
              <a:gd name="connsiteY21" fmla="*/ 6078132 h 6858000"/>
              <a:gd name="connsiteX22" fmla="*/ 252427 w 1349253"/>
              <a:gd name="connsiteY22" fmla="*/ 6028119 h 6858000"/>
              <a:gd name="connsiteX23" fmla="*/ 237656 w 1349253"/>
              <a:gd name="connsiteY23" fmla="*/ 5926735 h 6858000"/>
              <a:gd name="connsiteX24" fmla="*/ 287168 w 1349253"/>
              <a:gd name="connsiteY24" fmla="*/ 5712857 h 6858000"/>
              <a:gd name="connsiteX25" fmla="*/ 316966 w 1349253"/>
              <a:gd name="connsiteY25" fmla="*/ 5660491 h 6858000"/>
              <a:gd name="connsiteX26" fmla="*/ 326089 w 1349253"/>
              <a:gd name="connsiteY26" fmla="*/ 5563435 h 6858000"/>
              <a:gd name="connsiteX27" fmla="*/ 352965 w 1349253"/>
              <a:gd name="connsiteY27" fmla="*/ 5437125 h 6858000"/>
              <a:gd name="connsiteX28" fmla="*/ 366533 w 1349253"/>
              <a:gd name="connsiteY28" fmla="*/ 5396260 h 6858000"/>
              <a:gd name="connsiteX29" fmla="*/ 382514 w 1349253"/>
              <a:gd name="connsiteY29" fmla="*/ 5330009 h 6858000"/>
              <a:gd name="connsiteX30" fmla="*/ 416007 w 1349253"/>
              <a:gd name="connsiteY30" fmla="*/ 5273739 h 6858000"/>
              <a:gd name="connsiteX31" fmla="*/ 425606 w 1349253"/>
              <a:gd name="connsiteY31" fmla="*/ 5241779 h 6858000"/>
              <a:gd name="connsiteX32" fmla="*/ 436832 w 1349253"/>
              <a:gd name="connsiteY32" fmla="*/ 5225268 h 6858000"/>
              <a:gd name="connsiteX33" fmla="*/ 437852 w 1349253"/>
              <a:gd name="connsiteY33" fmla="*/ 5217684 h 6858000"/>
              <a:gd name="connsiteX34" fmla="*/ 445193 w 1349253"/>
              <a:gd name="connsiteY34" fmla="*/ 5193377 h 6858000"/>
              <a:gd name="connsiteX35" fmla="*/ 448496 w 1349253"/>
              <a:gd name="connsiteY35" fmla="*/ 5179288 h 6858000"/>
              <a:gd name="connsiteX36" fmla="*/ 449480 w 1349253"/>
              <a:gd name="connsiteY36" fmla="*/ 5173621 h 6858000"/>
              <a:gd name="connsiteX37" fmla="*/ 445114 w 1349253"/>
              <a:gd name="connsiteY37" fmla="*/ 5159961 h 6858000"/>
              <a:gd name="connsiteX38" fmla="*/ 451791 w 1349253"/>
              <a:gd name="connsiteY38" fmla="*/ 5144295 h 6858000"/>
              <a:gd name="connsiteX39" fmla="*/ 448724 w 1349253"/>
              <a:gd name="connsiteY39" fmla="*/ 5125185 h 6858000"/>
              <a:gd name="connsiteX40" fmla="*/ 455554 w 1349253"/>
              <a:gd name="connsiteY40" fmla="*/ 5121884 h 6858000"/>
              <a:gd name="connsiteX41" fmla="*/ 462590 w 1349253"/>
              <a:gd name="connsiteY41" fmla="*/ 5067850 h 6858000"/>
              <a:gd name="connsiteX42" fmla="*/ 465321 w 1349253"/>
              <a:gd name="connsiteY42" fmla="*/ 5060861 h 6858000"/>
              <a:gd name="connsiteX43" fmla="*/ 462025 w 1349253"/>
              <a:gd name="connsiteY43" fmla="*/ 5034192 h 6858000"/>
              <a:gd name="connsiteX44" fmla="*/ 463579 w 1349253"/>
              <a:gd name="connsiteY44" fmla="*/ 4993030 h 6858000"/>
              <a:gd name="connsiteX45" fmla="*/ 470488 w 1349253"/>
              <a:gd name="connsiteY45" fmla="*/ 4946844 h 6858000"/>
              <a:gd name="connsiteX46" fmla="*/ 466344 w 1349253"/>
              <a:gd name="connsiteY46" fmla="*/ 4932692 h 6858000"/>
              <a:gd name="connsiteX47" fmla="*/ 481747 w 1349253"/>
              <a:gd name="connsiteY47" fmla="*/ 4858827 h 6858000"/>
              <a:gd name="connsiteX48" fmla="*/ 487650 w 1349253"/>
              <a:gd name="connsiteY48" fmla="*/ 4821170 h 6858000"/>
              <a:gd name="connsiteX49" fmla="*/ 492383 w 1349253"/>
              <a:gd name="connsiteY49" fmla="*/ 4780965 h 6858000"/>
              <a:gd name="connsiteX50" fmla="*/ 493676 w 1349253"/>
              <a:gd name="connsiteY50" fmla="*/ 4750867 h 6858000"/>
              <a:gd name="connsiteX51" fmla="*/ 491483 w 1349253"/>
              <a:gd name="connsiteY51" fmla="*/ 4690749 h 6858000"/>
              <a:gd name="connsiteX52" fmla="*/ 486963 w 1349253"/>
              <a:gd name="connsiteY52" fmla="*/ 4584173 h 6858000"/>
              <a:gd name="connsiteX53" fmla="*/ 482046 w 1349253"/>
              <a:gd name="connsiteY53" fmla="*/ 4444346 h 6858000"/>
              <a:gd name="connsiteX54" fmla="*/ 478611 w 1349253"/>
              <a:gd name="connsiteY54" fmla="*/ 4375228 h 6858000"/>
              <a:gd name="connsiteX55" fmla="*/ 459264 w 1349253"/>
              <a:gd name="connsiteY55" fmla="*/ 4214165 h 6858000"/>
              <a:gd name="connsiteX56" fmla="*/ 463337 w 1349253"/>
              <a:gd name="connsiteY56" fmla="*/ 4090296 h 6858000"/>
              <a:gd name="connsiteX57" fmla="*/ 448593 w 1349253"/>
              <a:gd name="connsiteY57" fmla="*/ 4033999 h 6858000"/>
              <a:gd name="connsiteX58" fmla="*/ 448318 w 1349253"/>
              <a:gd name="connsiteY58" fmla="*/ 4013953 h 6858000"/>
              <a:gd name="connsiteX59" fmla="*/ 434613 w 1349253"/>
              <a:gd name="connsiteY59" fmla="*/ 3974753 h 6858000"/>
              <a:gd name="connsiteX60" fmla="*/ 429633 w 1349253"/>
              <a:gd name="connsiteY60" fmla="*/ 3933779 h 6858000"/>
              <a:gd name="connsiteX61" fmla="*/ 440396 w 1349253"/>
              <a:gd name="connsiteY61" fmla="*/ 3901461 h 6858000"/>
              <a:gd name="connsiteX62" fmla="*/ 462990 w 1349253"/>
              <a:gd name="connsiteY62" fmla="*/ 3813873 h 6858000"/>
              <a:gd name="connsiteX63" fmla="*/ 460248 w 1349253"/>
              <a:gd name="connsiteY63" fmla="*/ 3777135 h 6858000"/>
              <a:gd name="connsiteX64" fmla="*/ 461981 w 1349253"/>
              <a:gd name="connsiteY64" fmla="*/ 3771656 h 6858000"/>
              <a:gd name="connsiteX65" fmla="*/ 465724 w 1349253"/>
              <a:gd name="connsiteY65" fmla="*/ 3769007 h 6858000"/>
              <a:gd name="connsiteX66" fmla="*/ 473886 w 1349253"/>
              <a:gd name="connsiteY66" fmla="*/ 3738082 h 6858000"/>
              <a:gd name="connsiteX67" fmla="*/ 481232 w 1349253"/>
              <a:gd name="connsiteY67" fmla="*/ 3673397 h 6858000"/>
              <a:gd name="connsiteX68" fmla="*/ 480528 w 1349253"/>
              <a:gd name="connsiteY68" fmla="*/ 3637109 h 6858000"/>
              <a:gd name="connsiteX69" fmla="*/ 483971 w 1349253"/>
              <a:gd name="connsiteY69" fmla="*/ 3536883 h 6858000"/>
              <a:gd name="connsiteX70" fmla="*/ 491509 w 1349253"/>
              <a:gd name="connsiteY70" fmla="*/ 3435652 h 6858000"/>
              <a:gd name="connsiteX71" fmla="*/ 505401 w 1349253"/>
              <a:gd name="connsiteY71" fmla="*/ 3295862 h 6858000"/>
              <a:gd name="connsiteX72" fmla="*/ 511168 w 1349253"/>
              <a:gd name="connsiteY72" fmla="*/ 3229163 h 6858000"/>
              <a:gd name="connsiteX73" fmla="*/ 487927 w 1349253"/>
              <a:gd name="connsiteY73" fmla="*/ 3158586 h 6858000"/>
              <a:gd name="connsiteX74" fmla="*/ 473112 w 1349253"/>
              <a:gd name="connsiteY74" fmla="*/ 3129034 h 6858000"/>
              <a:gd name="connsiteX75" fmla="*/ 473777 w 1349253"/>
              <a:gd name="connsiteY75" fmla="*/ 3126682 h 6858000"/>
              <a:gd name="connsiteX76" fmla="*/ 451254 w 1349253"/>
              <a:gd name="connsiteY76" fmla="*/ 3106272 h 6858000"/>
              <a:gd name="connsiteX77" fmla="*/ 423984 w 1349253"/>
              <a:gd name="connsiteY77" fmla="*/ 2958185 h 6858000"/>
              <a:gd name="connsiteX78" fmla="*/ 381264 w 1349253"/>
              <a:gd name="connsiteY78" fmla="*/ 2843952 h 6858000"/>
              <a:gd name="connsiteX79" fmla="*/ 315516 w 1349253"/>
              <a:gd name="connsiteY79" fmla="*/ 2554718 h 6858000"/>
              <a:gd name="connsiteX80" fmla="*/ 286333 w 1349253"/>
              <a:gd name="connsiteY80" fmla="*/ 2447068 h 6858000"/>
              <a:gd name="connsiteX81" fmla="*/ 273294 w 1349253"/>
              <a:gd name="connsiteY81" fmla="*/ 2425819 h 6858000"/>
              <a:gd name="connsiteX82" fmla="*/ 279293 w 1349253"/>
              <a:gd name="connsiteY82" fmla="*/ 2402874 h 6858000"/>
              <a:gd name="connsiteX83" fmla="*/ 281905 w 1349253"/>
              <a:gd name="connsiteY83" fmla="*/ 2381443 h 6858000"/>
              <a:gd name="connsiteX84" fmla="*/ 258234 w 1349253"/>
              <a:gd name="connsiteY84" fmla="*/ 2261920 h 6858000"/>
              <a:gd name="connsiteX85" fmla="*/ 248121 w 1349253"/>
              <a:gd name="connsiteY85" fmla="*/ 2195378 h 6858000"/>
              <a:gd name="connsiteX86" fmla="*/ 232338 w 1349253"/>
              <a:gd name="connsiteY86" fmla="*/ 2155135 h 6858000"/>
              <a:gd name="connsiteX87" fmla="*/ 229796 w 1349253"/>
              <a:gd name="connsiteY87" fmla="*/ 2118008 h 6858000"/>
              <a:gd name="connsiteX88" fmla="*/ 230789 w 1349253"/>
              <a:gd name="connsiteY88" fmla="*/ 2050531 h 6858000"/>
              <a:gd name="connsiteX89" fmla="*/ 222595 w 1349253"/>
              <a:gd name="connsiteY89" fmla="*/ 1963269 h 6858000"/>
              <a:gd name="connsiteX90" fmla="*/ 203773 w 1349253"/>
              <a:gd name="connsiteY90" fmla="*/ 1906352 h 6858000"/>
              <a:gd name="connsiteX91" fmla="*/ 180330 w 1349253"/>
              <a:gd name="connsiteY91" fmla="*/ 1861531 h 6858000"/>
              <a:gd name="connsiteX92" fmla="*/ 134129 w 1349253"/>
              <a:gd name="connsiteY92" fmla="*/ 1732919 h 6858000"/>
              <a:gd name="connsiteX93" fmla="*/ 106440 w 1349253"/>
              <a:gd name="connsiteY93" fmla="*/ 1663540 h 6858000"/>
              <a:gd name="connsiteX94" fmla="*/ 105566 w 1349253"/>
              <a:gd name="connsiteY94" fmla="*/ 1615777 h 6858000"/>
              <a:gd name="connsiteX95" fmla="*/ 86361 w 1349253"/>
              <a:gd name="connsiteY95" fmla="*/ 1563678 h 6858000"/>
              <a:gd name="connsiteX96" fmla="*/ 92183 w 1349253"/>
              <a:gd name="connsiteY96" fmla="*/ 1477995 h 6858000"/>
              <a:gd name="connsiteX97" fmla="*/ 78268 w 1349253"/>
              <a:gd name="connsiteY97" fmla="*/ 1373769 h 6858000"/>
              <a:gd name="connsiteX98" fmla="*/ 86575 w 1349253"/>
              <a:gd name="connsiteY98" fmla="*/ 1307086 h 6858000"/>
              <a:gd name="connsiteX99" fmla="*/ 87763 w 1349253"/>
              <a:gd name="connsiteY99" fmla="*/ 1189033 h 6858000"/>
              <a:gd name="connsiteX100" fmla="*/ 92448 w 1349253"/>
              <a:gd name="connsiteY100" fmla="*/ 1168288 h 6858000"/>
              <a:gd name="connsiteX101" fmla="*/ 84730 w 1349253"/>
              <a:gd name="connsiteY101" fmla="*/ 1142577 h 6858000"/>
              <a:gd name="connsiteX102" fmla="*/ 74036 w 1349253"/>
              <a:gd name="connsiteY102" fmla="*/ 1088484 h 6858000"/>
              <a:gd name="connsiteX103" fmla="*/ 62772 w 1349253"/>
              <a:gd name="connsiteY103" fmla="*/ 1016103 h 6858000"/>
              <a:gd name="connsiteX104" fmla="*/ 64228 w 1349253"/>
              <a:gd name="connsiteY104" fmla="*/ 954054 h 6858000"/>
              <a:gd name="connsiteX105" fmla="*/ 75144 w 1349253"/>
              <a:gd name="connsiteY105" fmla="*/ 921368 h 6858000"/>
              <a:gd name="connsiteX106" fmla="*/ 59093 w 1349253"/>
              <a:gd name="connsiteY106" fmla="*/ 896999 h 6858000"/>
              <a:gd name="connsiteX107" fmla="*/ 28501 w 1349253"/>
              <a:gd name="connsiteY107" fmla="*/ 821517 h 6858000"/>
              <a:gd name="connsiteX108" fmla="*/ 7451 w 1349253"/>
              <a:gd name="connsiteY108" fmla="*/ 751353 h 6858000"/>
              <a:gd name="connsiteX109" fmla="*/ 7009 w 1349253"/>
              <a:gd name="connsiteY109" fmla="*/ 721230 h 6858000"/>
              <a:gd name="connsiteX110" fmla="*/ 16141 w 1349253"/>
              <a:gd name="connsiteY110" fmla="*/ 619315 h 6858000"/>
              <a:gd name="connsiteX111" fmla="*/ 19 w 1349253"/>
              <a:gd name="connsiteY111" fmla="*/ 585934 h 6858000"/>
              <a:gd name="connsiteX112" fmla="*/ 7093 w 1349253"/>
              <a:gd name="connsiteY112" fmla="*/ 538948 h 6858000"/>
              <a:gd name="connsiteX113" fmla="*/ 11001 w 1349253"/>
              <a:gd name="connsiteY113" fmla="*/ 525163 h 6858000"/>
              <a:gd name="connsiteX114" fmla="*/ 37125 w 1349253"/>
              <a:gd name="connsiteY114" fmla="*/ 446567 h 6858000"/>
              <a:gd name="connsiteX115" fmla="*/ 36373 w 1349253"/>
              <a:gd name="connsiteY115" fmla="*/ 393828 h 6858000"/>
              <a:gd name="connsiteX116" fmla="*/ 36203 w 1349253"/>
              <a:gd name="connsiteY116" fmla="*/ 353137 h 6858000"/>
              <a:gd name="connsiteX117" fmla="*/ 41896 w 1349253"/>
              <a:gd name="connsiteY117" fmla="*/ 275771 h 6858000"/>
              <a:gd name="connsiteX118" fmla="*/ 58923 w 1349253"/>
              <a:gd name="connsiteY118" fmla="*/ 212860 h 6858000"/>
              <a:gd name="connsiteX119" fmla="*/ 50633 w 1349253"/>
              <a:gd name="connsiteY119" fmla="*/ 144983 h 6858000"/>
              <a:gd name="connsiteX120" fmla="*/ 62917 w 1349253"/>
              <a:gd name="connsiteY120" fmla="*/ 55288 h 6858000"/>
              <a:gd name="connsiteX121" fmla="*/ 22471 w 1349253"/>
              <a:gd name="connsiteY121"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51427 w 1349253"/>
              <a:gd name="connsiteY8" fmla="*/ 6636211 h 6858000"/>
              <a:gd name="connsiteX9" fmla="*/ 168871 w 1349253"/>
              <a:gd name="connsiteY9" fmla="*/ 6594177 h 6858000"/>
              <a:gd name="connsiteX10" fmla="*/ 182911 w 1349253"/>
              <a:gd name="connsiteY10" fmla="*/ 6557575 h 6858000"/>
              <a:gd name="connsiteX11" fmla="*/ 235868 w 1349253"/>
              <a:gd name="connsiteY11" fmla="*/ 6492130 h 6858000"/>
              <a:gd name="connsiteX12" fmla="*/ 251555 w 1349253"/>
              <a:gd name="connsiteY12" fmla="*/ 6431610 h 6858000"/>
              <a:gd name="connsiteX13" fmla="*/ 295260 w 1349253"/>
              <a:gd name="connsiteY13" fmla="*/ 6379786 h 6858000"/>
              <a:gd name="connsiteX14" fmla="*/ 278483 w 1349253"/>
              <a:gd name="connsiteY14" fmla="*/ 6334727 h 6858000"/>
              <a:gd name="connsiteX15" fmla="*/ 255898 w 1349253"/>
              <a:gd name="connsiteY15" fmla="*/ 6313295 h 6858000"/>
              <a:gd name="connsiteX16" fmla="*/ 263062 w 1349253"/>
              <a:gd name="connsiteY16" fmla="*/ 6280046 h 6858000"/>
              <a:gd name="connsiteX17" fmla="*/ 266061 w 1349253"/>
              <a:gd name="connsiteY17" fmla="*/ 6272987 h 6858000"/>
              <a:gd name="connsiteX18" fmla="*/ 272835 w 1349253"/>
              <a:gd name="connsiteY18" fmla="*/ 6252834 h 6858000"/>
              <a:gd name="connsiteX19" fmla="*/ 250827 w 1349253"/>
              <a:gd name="connsiteY19" fmla="*/ 6202459 h 6858000"/>
              <a:gd name="connsiteX20" fmla="*/ 249625 w 1349253"/>
              <a:gd name="connsiteY20" fmla="*/ 6153037 h 6858000"/>
              <a:gd name="connsiteX21" fmla="*/ 265040 w 1349253"/>
              <a:gd name="connsiteY21" fmla="*/ 6078132 h 6858000"/>
              <a:gd name="connsiteX22" fmla="*/ 252427 w 1349253"/>
              <a:gd name="connsiteY22" fmla="*/ 6028119 h 6858000"/>
              <a:gd name="connsiteX23" fmla="*/ 237656 w 1349253"/>
              <a:gd name="connsiteY23" fmla="*/ 5926735 h 6858000"/>
              <a:gd name="connsiteX24" fmla="*/ 287168 w 1349253"/>
              <a:gd name="connsiteY24" fmla="*/ 5712857 h 6858000"/>
              <a:gd name="connsiteX25" fmla="*/ 316966 w 1349253"/>
              <a:gd name="connsiteY25" fmla="*/ 5660491 h 6858000"/>
              <a:gd name="connsiteX26" fmla="*/ 326089 w 1349253"/>
              <a:gd name="connsiteY26" fmla="*/ 5563435 h 6858000"/>
              <a:gd name="connsiteX27" fmla="*/ 352965 w 1349253"/>
              <a:gd name="connsiteY27" fmla="*/ 5437125 h 6858000"/>
              <a:gd name="connsiteX28" fmla="*/ 366533 w 1349253"/>
              <a:gd name="connsiteY28" fmla="*/ 5396260 h 6858000"/>
              <a:gd name="connsiteX29" fmla="*/ 382514 w 1349253"/>
              <a:gd name="connsiteY29" fmla="*/ 5330009 h 6858000"/>
              <a:gd name="connsiteX30" fmla="*/ 416007 w 1349253"/>
              <a:gd name="connsiteY30" fmla="*/ 5273739 h 6858000"/>
              <a:gd name="connsiteX31" fmla="*/ 425606 w 1349253"/>
              <a:gd name="connsiteY31" fmla="*/ 5241779 h 6858000"/>
              <a:gd name="connsiteX32" fmla="*/ 436832 w 1349253"/>
              <a:gd name="connsiteY32" fmla="*/ 5225268 h 6858000"/>
              <a:gd name="connsiteX33" fmla="*/ 437852 w 1349253"/>
              <a:gd name="connsiteY33" fmla="*/ 5217684 h 6858000"/>
              <a:gd name="connsiteX34" fmla="*/ 445193 w 1349253"/>
              <a:gd name="connsiteY34" fmla="*/ 5193377 h 6858000"/>
              <a:gd name="connsiteX35" fmla="*/ 448496 w 1349253"/>
              <a:gd name="connsiteY35" fmla="*/ 5179288 h 6858000"/>
              <a:gd name="connsiteX36" fmla="*/ 449480 w 1349253"/>
              <a:gd name="connsiteY36" fmla="*/ 5173621 h 6858000"/>
              <a:gd name="connsiteX37" fmla="*/ 445114 w 1349253"/>
              <a:gd name="connsiteY37" fmla="*/ 5159961 h 6858000"/>
              <a:gd name="connsiteX38" fmla="*/ 451791 w 1349253"/>
              <a:gd name="connsiteY38" fmla="*/ 5144295 h 6858000"/>
              <a:gd name="connsiteX39" fmla="*/ 448724 w 1349253"/>
              <a:gd name="connsiteY39" fmla="*/ 5125185 h 6858000"/>
              <a:gd name="connsiteX40" fmla="*/ 455554 w 1349253"/>
              <a:gd name="connsiteY40" fmla="*/ 5121884 h 6858000"/>
              <a:gd name="connsiteX41" fmla="*/ 462590 w 1349253"/>
              <a:gd name="connsiteY41" fmla="*/ 5067850 h 6858000"/>
              <a:gd name="connsiteX42" fmla="*/ 465321 w 1349253"/>
              <a:gd name="connsiteY42" fmla="*/ 5060861 h 6858000"/>
              <a:gd name="connsiteX43" fmla="*/ 462025 w 1349253"/>
              <a:gd name="connsiteY43" fmla="*/ 5034192 h 6858000"/>
              <a:gd name="connsiteX44" fmla="*/ 463579 w 1349253"/>
              <a:gd name="connsiteY44" fmla="*/ 4993030 h 6858000"/>
              <a:gd name="connsiteX45" fmla="*/ 470488 w 1349253"/>
              <a:gd name="connsiteY45" fmla="*/ 4946844 h 6858000"/>
              <a:gd name="connsiteX46" fmla="*/ 466344 w 1349253"/>
              <a:gd name="connsiteY46" fmla="*/ 4932692 h 6858000"/>
              <a:gd name="connsiteX47" fmla="*/ 481747 w 1349253"/>
              <a:gd name="connsiteY47" fmla="*/ 4858827 h 6858000"/>
              <a:gd name="connsiteX48" fmla="*/ 487650 w 1349253"/>
              <a:gd name="connsiteY48" fmla="*/ 4821170 h 6858000"/>
              <a:gd name="connsiteX49" fmla="*/ 492383 w 1349253"/>
              <a:gd name="connsiteY49" fmla="*/ 4780965 h 6858000"/>
              <a:gd name="connsiteX50" fmla="*/ 493676 w 1349253"/>
              <a:gd name="connsiteY50" fmla="*/ 4750867 h 6858000"/>
              <a:gd name="connsiteX51" fmla="*/ 491483 w 1349253"/>
              <a:gd name="connsiteY51" fmla="*/ 4690749 h 6858000"/>
              <a:gd name="connsiteX52" fmla="*/ 486963 w 1349253"/>
              <a:gd name="connsiteY52" fmla="*/ 4584173 h 6858000"/>
              <a:gd name="connsiteX53" fmla="*/ 482046 w 1349253"/>
              <a:gd name="connsiteY53" fmla="*/ 4444346 h 6858000"/>
              <a:gd name="connsiteX54" fmla="*/ 478611 w 1349253"/>
              <a:gd name="connsiteY54" fmla="*/ 4375228 h 6858000"/>
              <a:gd name="connsiteX55" fmla="*/ 459264 w 1349253"/>
              <a:gd name="connsiteY55" fmla="*/ 4214165 h 6858000"/>
              <a:gd name="connsiteX56" fmla="*/ 463337 w 1349253"/>
              <a:gd name="connsiteY56" fmla="*/ 4090296 h 6858000"/>
              <a:gd name="connsiteX57" fmla="*/ 448593 w 1349253"/>
              <a:gd name="connsiteY57" fmla="*/ 4033999 h 6858000"/>
              <a:gd name="connsiteX58" fmla="*/ 448318 w 1349253"/>
              <a:gd name="connsiteY58" fmla="*/ 4013953 h 6858000"/>
              <a:gd name="connsiteX59" fmla="*/ 434613 w 1349253"/>
              <a:gd name="connsiteY59" fmla="*/ 3974753 h 6858000"/>
              <a:gd name="connsiteX60" fmla="*/ 434521 w 1349253"/>
              <a:gd name="connsiteY60" fmla="*/ 3945686 h 6858000"/>
              <a:gd name="connsiteX61" fmla="*/ 440396 w 1349253"/>
              <a:gd name="connsiteY61" fmla="*/ 3901461 h 6858000"/>
              <a:gd name="connsiteX62" fmla="*/ 462990 w 1349253"/>
              <a:gd name="connsiteY62" fmla="*/ 3813873 h 6858000"/>
              <a:gd name="connsiteX63" fmla="*/ 460248 w 1349253"/>
              <a:gd name="connsiteY63" fmla="*/ 3777135 h 6858000"/>
              <a:gd name="connsiteX64" fmla="*/ 461981 w 1349253"/>
              <a:gd name="connsiteY64" fmla="*/ 3771656 h 6858000"/>
              <a:gd name="connsiteX65" fmla="*/ 465724 w 1349253"/>
              <a:gd name="connsiteY65" fmla="*/ 3769007 h 6858000"/>
              <a:gd name="connsiteX66" fmla="*/ 473886 w 1349253"/>
              <a:gd name="connsiteY66" fmla="*/ 3738082 h 6858000"/>
              <a:gd name="connsiteX67" fmla="*/ 481232 w 1349253"/>
              <a:gd name="connsiteY67" fmla="*/ 3673397 h 6858000"/>
              <a:gd name="connsiteX68" fmla="*/ 480528 w 1349253"/>
              <a:gd name="connsiteY68" fmla="*/ 3637109 h 6858000"/>
              <a:gd name="connsiteX69" fmla="*/ 483971 w 1349253"/>
              <a:gd name="connsiteY69" fmla="*/ 3536883 h 6858000"/>
              <a:gd name="connsiteX70" fmla="*/ 491509 w 1349253"/>
              <a:gd name="connsiteY70" fmla="*/ 3435652 h 6858000"/>
              <a:gd name="connsiteX71" fmla="*/ 505401 w 1349253"/>
              <a:gd name="connsiteY71" fmla="*/ 3295862 h 6858000"/>
              <a:gd name="connsiteX72" fmla="*/ 511168 w 1349253"/>
              <a:gd name="connsiteY72" fmla="*/ 3229163 h 6858000"/>
              <a:gd name="connsiteX73" fmla="*/ 487927 w 1349253"/>
              <a:gd name="connsiteY73" fmla="*/ 3158586 h 6858000"/>
              <a:gd name="connsiteX74" fmla="*/ 473112 w 1349253"/>
              <a:gd name="connsiteY74" fmla="*/ 3129034 h 6858000"/>
              <a:gd name="connsiteX75" fmla="*/ 473777 w 1349253"/>
              <a:gd name="connsiteY75" fmla="*/ 3126682 h 6858000"/>
              <a:gd name="connsiteX76" fmla="*/ 451254 w 1349253"/>
              <a:gd name="connsiteY76" fmla="*/ 3106272 h 6858000"/>
              <a:gd name="connsiteX77" fmla="*/ 423984 w 1349253"/>
              <a:gd name="connsiteY77" fmla="*/ 2958185 h 6858000"/>
              <a:gd name="connsiteX78" fmla="*/ 381264 w 1349253"/>
              <a:gd name="connsiteY78" fmla="*/ 2843952 h 6858000"/>
              <a:gd name="connsiteX79" fmla="*/ 315516 w 1349253"/>
              <a:gd name="connsiteY79" fmla="*/ 2554718 h 6858000"/>
              <a:gd name="connsiteX80" fmla="*/ 286333 w 1349253"/>
              <a:gd name="connsiteY80" fmla="*/ 2447068 h 6858000"/>
              <a:gd name="connsiteX81" fmla="*/ 273294 w 1349253"/>
              <a:gd name="connsiteY81" fmla="*/ 2425819 h 6858000"/>
              <a:gd name="connsiteX82" fmla="*/ 279293 w 1349253"/>
              <a:gd name="connsiteY82" fmla="*/ 2402874 h 6858000"/>
              <a:gd name="connsiteX83" fmla="*/ 281905 w 1349253"/>
              <a:gd name="connsiteY83" fmla="*/ 2381443 h 6858000"/>
              <a:gd name="connsiteX84" fmla="*/ 258234 w 1349253"/>
              <a:gd name="connsiteY84" fmla="*/ 2261920 h 6858000"/>
              <a:gd name="connsiteX85" fmla="*/ 248121 w 1349253"/>
              <a:gd name="connsiteY85" fmla="*/ 2195378 h 6858000"/>
              <a:gd name="connsiteX86" fmla="*/ 232338 w 1349253"/>
              <a:gd name="connsiteY86" fmla="*/ 2155135 h 6858000"/>
              <a:gd name="connsiteX87" fmla="*/ 229796 w 1349253"/>
              <a:gd name="connsiteY87" fmla="*/ 2118008 h 6858000"/>
              <a:gd name="connsiteX88" fmla="*/ 230789 w 1349253"/>
              <a:gd name="connsiteY88" fmla="*/ 2050531 h 6858000"/>
              <a:gd name="connsiteX89" fmla="*/ 222595 w 1349253"/>
              <a:gd name="connsiteY89" fmla="*/ 1963269 h 6858000"/>
              <a:gd name="connsiteX90" fmla="*/ 203773 w 1349253"/>
              <a:gd name="connsiteY90" fmla="*/ 1906352 h 6858000"/>
              <a:gd name="connsiteX91" fmla="*/ 180330 w 1349253"/>
              <a:gd name="connsiteY91" fmla="*/ 1861531 h 6858000"/>
              <a:gd name="connsiteX92" fmla="*/ 134129 w 1349253"/>
              <a:gd name="connsiteY92" fmla="*/ 1732919 h 6858000"/>
              <a:gd name="connsiteX93" fmla="*/ 106440 w 1349253"/>
              <a:gd name="connsiteY93" fmla="*/ 1663540 h 6858000"/>
              <a:gd name="connsiteX94" fmla="*/ 105566 w 1349253"/>
              <a:gd name="connsiteY94" fmla="*/ 1615777 h 6858000"/>
              <a:gd name="connsiteX95" fmla="*/ 86361 w 1349253"/>
              <a:gd name="connsiteY95" fmla="*/ 1563678 h 6858000"/>
              <a:gd name="connsiteX96" fmla="*/ 92183 w 1349253"/>
              <a:gd name="connsiteY96" fmla="*/ 1477995 h 6858000"/>
              <a:gd name="connsiteX97" fmla="*/ 78268 w 1349253"/>
              <a:gd name="connsiteY97" fmla="*/ 1373769 h 6858000"/>
              <a:gd name="connsiteX98" fmla="*/ 86575 w 1349253"/>
              <a:gd name="connsiteY98" fmla="*/ 1307086 h 6858000"/>
              <a:gd name="connsiteX99" fmla="*/ 87763 w 1349253"/>
              <a:gd name="connsiteY99" fmla="*/ 1189033 h 6858000"/>
              <a:gd name="connsiteX100" fmla="*/ 92448 w 1349253"/>
              <a:gd name="connsiteY100" fmla="*/ 1168288 h 6858000"/>
              <a:gd name="connsiteX101" fmla="*/ 84730 w 1349253"/>
              <a:gd name="connsiteY101" fmla="*/ 1142577 h 6858000"/>
              <a:gd name="connsiteX102" fmla="*/ 74036 w 1349253"/>
              <a:gd name="connsiteY102" fmla="*/ 1088484 h 6858000"/>
              <a:gd name="connsiteX103" fmla="*/ 62772 w 1349253"/>
              <a:gd name="connsiteY103" fmla="*/ 1016103 h 6858000"/>
              <a:gd name="connsiteX104" fmla="*/ 64228 w 1349253"/>
              <a:gd name="connsiteY104" fmla="*/ 954054 h 6858000"/>
              <a:gd name="connsiteX105" fmla="*/ 75144 w 1349253"/>
              <a:gd name="connsiteY105" fmla="*/ 921368 h 6858000"/>
              <a:gd name="connsiteX106" fmla="*/ 59093 w 1349253"/>
              <a:gd name="connsiteY106" fmla="*/ 896999 h 6858000"/>
              <a:gd name="connsiteX107" fmla="*/ 28501 w 1349253"/>
              <a:gd name="connsiteY107" fmla="*/ 821517 h 6858000"/>
              <a:gd name="connsiteX108" fmla="*/ 7451 w 1349253"/>
              <a:gd name="connsiteY108" fmla="*/ 751353 h 6858000"/>
              <a:gd name="connsiteX109" fmla="*/ 7009 w 1349253"/>
              <a:gd name="connsiteY109" fmla="*/ 721230 h 6858000"/>
              <a:gd name="connsiteX110" fmla="*/ 16141 w 1349253"/>
              <a:gd name="connsiteY110" fmla="*/ 619315 h 6858000"/>
              <a:gd name="connsiteX111" fmla="*/ 19 w 1349253"/>
              <a:gd name="connsiteY111" fmla="*/ 585934 h 6858000"/>
              <a:gd name="connsiteX112" fmla="*/ 7093 w 1349253"/>
              <a:gd name="connsiteY112" fmla="*/ 538948 h 6858000"/>
              <a:gd name="connsiteX113" fmla="*/ 11001 w 1349253"/>
              <a:gd name="connsiteY113" fmla="*/ 525163 h 6858000"/>
              <a:gd name="connsiteX114" fmla="*/ 37125 w 1349253"/>
              <a:gd name="connsiteY114" fmla="*/ 446567 h 6858000"/>
              <a:gd name="connsiteX115" fmla="*/ 36373 w 1349253"/>
              <a:gd name="connsiteY115" fmla="*/ 393828 h 6858000"/>
              <a:gd name="connsiteX116" fmla="*/ 36203 w 1349253"/>
              <a:gd name="connsiteY116" fmla="*/ 353137 h 6858000"/>
              <a:gd name="connsiteX117" fmla="*/ 41896 w 1349253"/>
              <a:gd name="connsiteY117" fmla="*/ 275771 h 6858000"/>
              <a:gd name="connsiteX118" fmla="*/ 58923 w 1349253"/>
              <a:gd name="connsiteY118" fmla="*/ 212860 h 6858000"/>
              <a:gd name="connsiteX119" fmla="*/ 50633 w 1349253"/>
              <a:gd name="connsiteY119" fmla="*/ 144983 h 6858000"/>
              <a:gd name="connsiteX120" fmla="*/ 62917 w 1349253"/>
              <a:gd name="connsiteY120" fmla="*/ 55288 h 6858000"/>
              <a:gd name="connsiteX121" fmla="*/ 22471 w 1349253"/>
              <a:gd name="connsiteY121"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51427 w 1349253"/>
              <a:gd name="connsiteY8" fmla="*/ 6636211 h 6858000"/>
              <a:gd name="connsiteX9" fmla="*/ 168871 w 1349253"/>
              <a:gd name="connsiteY9" fmla="*/ 6594177 h 6858000"/>
              <a:gd name="connsiteX10" fmla="*/ 182911 w 1349253"/>
              <a:gd name="connsiteY10" fmla="*/ 6557575 h 6858000"/>
              <a:gd name="connsiteX11" fmla="*/ 235868 w 1349253"/>
              <a:gd name="connsiteY11" fmla="*/ 6492130 h 6858000"/>
              <a:gd name="connsiteX12" fmla="*/ 251555 w 1349253"/>
              <a:gd name="connsiteY12" fmla="*/ 6431610 h 6858000"/>
              <a:gd name="connsiteX13" fmla="*/ 295260 w 1349253"/>
              <a:gd name="connsiteY13" fmla="*/ 6379786 h 6858000"/>
              <a:gd name="connsiteX14" fmla="*/ 278483 w 1349253"/>
              <a:gd name="connsiteY14" fmla="*/ 6334727 h 6858000"/>
              <a:gd name="connsiteX15" fmla="*/ 255898 w 1349253"/>
              <a:gd name="connsiteY15" fmla="*/ 6313295 h 6858000"/>
              <a:gd name="connsiteX16" fmla="*/ 263062 w 1349253"/>
              <a:gd name="connsiteY16" fmla="*/ 6280046 h 6858000"/>
              <a:gd name="connsiteX17" fmla="*/ 266061 w 1349253"/>
              <a:gd name="connsiteY17" fmla="*/ 6272987 h 6858000"/>
              <a:gd name="connsiteX18" fmla="*/ 272835 w 1349253"/>
              <a:gd name="connsiteY18" fmla="*/ 6252834 h 6858000"/>
              <a:gd name="connsiteX19" fmla="*/ 250827 w 1349253"/>
              <a:gd name="connsiteY19" fmla="*/ 6202459 h 6858000"/>
              <a:gd name="connsiteX20" fmla="*/ 249625 w 1349253"/>
              <a:gd name="connsiteY20" fmla="*/ 6153037 h 6858000"/>
              <a:gd name="connsiteX21" fmla="*/ 265040 w 1349253"/>
              <a:gd name="connsiteY21" fmla="*/ 6078132 h 6858000"/>
              <a:gd name="connsiteX22" fmla="*/ 252427 w 1349253"/>
              <a:gd name="connsiteY22" fmla="*/ 6028119 h 6858000"/>
              <a:gd name="connsiteX23" fmla="*/ 237656 w 1349253"/>
              <a:gd name="connsiteY23" fmla="*/ 5926735 h 6858000"/>
              <a:gd name="connsiteX24" fmla="*/ 287168 w 1349253"/>
              <a:gd name="connsiteY24" fmla="*/ 5712857 h 6858000"/>
              <a:gd name="connsiteX25" fmla="*/ 316966 w 1349253"/>
              <a:gd name="connsiteY25" fmla="*/ 5660491 h 6858000"/>
              <a:gd name="connsiteX26" fmla="*/ 326089 w 1349253"/>
              <a:gd name="connsiteY26" fmla="*/ 5563435 h 6858000"/>
              <a:gd name="connsiteX27" fmla="*/ 352965 w 1349253"/>
              <a:gd name="connsiteY27" fmla="*/ 5437125 h 6858000"/>
              <a:gd name="connsiteX28" fmla="*/ 366533 w 1349253"/>
              <a:gd name="connsiteY28" fmla="*/ 5396260 h 6858000"/>
              <a:gd name="connsiteX29" fmla="*/ 382514 w 1349253"/>
              <a:gd name="connsiteY29" fmla="*/ 5330009 h 6858000"/>
              <a:gd name="connsiteX30" fmla="*/ 416007 w 1349253"/>
              <a:gd name="connsiteY30" fmla="*/ 5273739 h 6858000"/>
              <a:gd name="connsiteX31" fmla="*/ 425606 w 1349253"/>
              <a:gd name="connsiteY31" fmla="*/ 5241779 h 6858000"/>
              <a:gd name="connsiteX32" fmla="*/ 436832 w 1349253"/>
              <a:gd name="connsiteY32" fmla="*/ 5225268 h 6858000"/>
              <a:gd name="connsiteX33" fmla="*/ 437852 w 1349253"/>
              <a:gd name="connsiteY33" fmla="*/ 5217684 h 6858000"/>
              <a:gd name="connsiteX34" fmla="*/ 445193 w 1349253"/>
              <a:gd name="connsiteY34" fmla="*/ 5193377 h 6858000"/>
              <a:gd name="connsiteX35" fmla="*/ 448496 w 1349253"/>
              <a:gd name="connsiteY35" fmla="*/ 5179288 h 6858000"/>
              <a:gd name="connsiteX36" fmla="*/ 449480 w 1349253"/>
              <a:gd name="connsiteY36" fmla="*/ 5173621 h 6858000"/>
              <a:gd name="connsiteX37" fmla="*/ 445114 w 1349253"/>
              <a:gd name="connsiteY37" fmla="*/ 5159961 h 6858000"/>
              <a:gd name="connsiteX38" fmla="*/ 451791 w 1349253"/>
              <a:gd name="connsiteY38" fmla="*/ 5144295 h 6858000"/>
              <a:gd name="connsiteX39" fmla="*/ 448724 w 1349253"/>
              <a:gd name="connsiteY39" fmla="*/ 5125185 h 6858000"/>
              <a:gd name="connsiteX40" fmla="*/ 455554 w 1349253"/>
              <a:gd name="connsiteY40" fmla="*/ 5121884 h 6858000"/>
              <a:gd name="connsiteX41" fmla="*/ 462590 w 1349253"/>
              <a:gd name="connsiteY41" fmla="*/ 5067850 h 6858000"/>
              <a:gd name="connsiteX42" fmla="*/ 465321 w 1349253"/>
              <a:gd name="connsiteY42" fmla="*/ 5060861 h 6858000"/>
              <a:gd name="connsiteX43" fmla="*/ 462025 w 1349253"/>
              <a:gd name="connsiteY43" fmla="*/ 5034192 h 6858000"/>
              <a:gd name="connsiteX44" fmla="*/ 463579 w 1349253"/>
              <a:gd name="connsiteY44" fmla="*/ 4993030 h 6858000"/>
              <a:gd name="connsiteX45" fmla="*/ 470488 w 1349253"/>
              <a:gd name="connsiteY45" fmla="*/ 4946844 h 6858000"/>
              <a:gd name="connsiteX46" fmla="*/ 466344 w 1349253"/>
              <a:gd name="connsiteY46" fmla="*/ 4932692 h 6858000"/>
              <a:gd name="connsiteX47" fmla="*/ 481747 w 1349253"/>
              <a:gd name="connsiteY47" fmla="*/ 4858827 h 6858000"/>
              <a:gd name="connsiteX48" fmla="*/ 487650 w 1349253"/>
              <a:gd name="connsiteY48" fmla="*/ 4821170 h 6858000"/>
              <a:gd name="connsiteX49" fmla="*/ 492383 w 1349253"/>
              <a:gd name="connsiteY49" fmla="*/ 4780965 h 6858000"/>
              <a:gd name="connsiteX50" fmla="*/ 493676 w 1349253"/>
              <a:gd name="connsiteY50" fmla="*/ 4750867 h 6858000"/>
              <a:gd name="connsiteX51" fmla="*/ 491483 w 1349253"/>
              <a:gd name="connsiteY51" fmla="*/ 4690749 h 6858000"/>
              <a:gd name="connsiteX52" fmla="*/ 486963 w 1349253"/>
              <a:gd name="connsiteY52" fmla="*/ 4584173 h 6858000"/>
              <a:gd name="connsiteX53" fmla="*/ 482046 w 1349253"/>
              <a:gd name="connsiteY53" fmla="*/ 4444346 h 6858000"/>
              <a:gd name="connsiteX54" fmla="*/ 478611 w 1349253"/>
              <a:gd name="connsiteY54" fmla="*/ 4375228 h 6858000"/>
              <a:gd name="connsiteX55" fmla="*/ 459264 w 1349253"/>
              <a:gd name="connsiteY55" fmla="*/ 4214165 h 6858000"/>
              <a:gd name="connsiteX56" fmla="*/ 460893 w 1349253"/>
              <a:gd name="connsiteY56" fmla="*/ 4076008 h 6858000"/>
              <a:gd name="connsiteX57" fmla="*/ 448593 w 1349253"/>
              <a:gd name="connsiteY57" fmla="*/ 4033999 h 6858000"/>
              <a:gd name="connsiteX58" fmla="*/ 448318 w 1349253"/>
              <a:gd name="connsiteY58" fmla="*/ 4013953 h 6858000"/>
              <a:gd name="connsiteX59" fmla="*/ 434613 w 1349253"/>
              <a:gd name="connsiteY59" fmla="*/ 3974753 h 6858000"/>
              <a:gd name="connsiteX60" fmla="*/ 434521 w 1349253"/>
              <a:gd name="connsiteY60" fmla="*/ 3945686 h 6858000"/>
              <a:gd name="connsiteX61" fmla="*/ 440396 w 1349253"/>
              <a:gd name="connsiteY61" fmla="*/ 3901461 h 6858000"/>
              <a:gd name="connsiteX62" fmla="*/ 462990 w 1349253"/>
              <a:gd name="connsiteY62" fmla="*/ 3813873 h 6858000"/>
              <a:gd name="connsiteX63" fmla="*/ 460248 w 1349253"/>
              <a:gd name="connsiteY63" fmla="*/ 3777135 h 6858000"/>
              <a:gd name="connsiteX64" fmla="*/ 461981 w 1349253"/>
              <a:gd name="connsiteY64" fmla="*/ 3771656 h 6858000"/>
              <a:gd name="connsiteX65" fmla="*/ 465724 w 1349253"/>
              <a:gd name="connsiteY65" fmla="*/ 3769007 h 6858000"/>
              <a:gd name="connsiteX66" fmla="*/ 473886 w 1349253"/>
              <a:gd name="connsiteY66" fmla="*/ 3738082 h 6858000"/>
              <a:gd name="connsiteX67" fmla="*/ 481232 w 1349253"/>
              <a:gd name="connsiteY67" fmla="*/ 3673397 h 6858000"/>
              <a:gd name="connsiteX68" fmla="*/ 480528 w 1349253"/>
              <a:gd name="connsiteY68" fmla="*/ 3637109 h 6858000"/>
              <a:gd name="connsiteX69" fmla="*/ 483971 w 1349253"/>
              <a:gd name="connsiteY69" fmla="*/ 3536883 h 6858000"/>
              <a:gd name="connsiteX70" fmla="*/ 491509 w 1349253"/>
              <a:gd name="connsiteY70" fmla="*/ 3435652 h 6858000"/>
              <a:gd name="connsiteX71" fmla="*/ 505401 w 1349253"/>
              <a:gd name="connsiteY71" fmla="*/ 3295862 h 6858000"/>
              <a:gd name="connsiteX72" fmla="*/ 511168 w 1349253"/>
              <a:gd name="connsiteY72" fmla="*/ 3229163 h 6858000"/>
              <a:gd name="connsiteX73" fmla="*/ 487927 w 1349253"/>
              <a:gd name="connsiteY73" fmla="*/ 3158586 h 6858000"/>
              <a:gd name="connsiteX74" fmla="*/ 473112 w 1349253"/>
              <a:gd name="connsiteY74" fmla="*/ 3129034 h 6858000"/>
              <a:gd name="connsiteX75" fmla="*/ 473777 w 1349253"/>
              <a:gd name="connsiteY75" fmla="*/ 3126682 h 6858000"/>
              <a:gd name="connsiteX76" fmla="*/ 451254 w 1349253"/>
              <a:gd name="connsiteY76" fmla="*/ 3106272 h 6858000"/>
              <a:gd name="connsiteX77" fmla="*/ 423984 w 1349253"/>
              <a:gd name="connsiteY77" fmla="*/ 2958185 h 6858000"/>
              <a:gd name="connsiteX78" fmla="*/ 381264 w 1349253"/>
              <a:gd name="connsiteY78" fmla="*/ 2843952 h 6858000"/>
              <a:gd name="connsiteX79" fmla="*/ 315516 w 1349253"/>
              <a:gd name="connsiteY79" fmla="*/ 2554718 h 6858000"/>
              <a:gd name="connsiteX80" fmla="*/ 286333 w 1349253"/>
              <a:gd name="connsiteY80" fmla="*/ 2447068 h 6858000"/>
              <a:gd name="connsiteX81" fmla="*/ 273294 w 1349253"/>
              <a:gd name="connsiteY81" fmla="*/ 2425819 h 6858000"/>
              <a:gd name="connsiteX82" fmla="*/ 279293 w 1349253"/>
              <a:gd name="connsiteY82" fmla="*/ 2402874 h 6858000"/>
              <a:gd name="connsiteX83" fmla="*/ 281905 w 1349253"/>
              <a:gd name="connsiteY83" fmla="*/ 2381443 h 6858000"/>
              <a:gd name="connsiteX84" fmla="*/ 258234 w 1349253"/>
              <a:gd name="connsiteY84" fmla="*/ 2261920 h 6858000"/>
              <a:gd name="connsiteX85" fmla="*/ 248121 w 1349253"/>
              <a:gd name="connsiteY85" fmla="*/ 2195378 h 6858000"/>
              <a:gd name="connsiteX86" fmla="*/ 232338 w 1349253"/>
              <a:gd name="connsiteY86" fmla="*/ 2155135 h 6858000"/>
              <a:gd name="connsiteX87" fmla="*/ 229796 w 1349253"/>
              <a:gd name="connsiteY87" fmla="*/ 2118008 h 6858000"/>
              <a:gd name="connsiteX88" fmla="*/ 230789 w 1349253"/>
              <a:gd name="connsiteY88" fmla="*/ 2050531 h 6858000"/>
              <a:gd name="connsiteX89" fmla="*/ 222595 w 1349253"/>
              <a:gd name="connsiteY89" fmla="*/ 1963269 h 6858000"/>
              <a:gd name="connsiteX90" fmla="*/ 203773 w 1349253"/>
              <a:gd name="connsiteY90" fmla="*/ 1906352 h 6858000"/>
              <a:gd name="connsiteX91" fmla="*/ 180330 w 1349253"/>
              <a:gd name="connsiteY91" fmla="*/ 1861531 h 6858000"/>
              <a:gd name="connsiteX92" fmla="*/ 134129 w 1349253"/>
              <a:gd name="connsiteY92" fmla="*/ 1732919 h 6858000"/>
              <a:gd name="connsiteX93" fmla="*/ 106440 w 1349253"/>
              <a:gd name="connsiteY93" fmla="*/ 1663540 h 6858000"/>
              <a:gd name="connsiteX94" fmla="*/ 105566 w 1349253"/>
              <a:gd name="connsiteY94" fmla="*/ 1615777 h 6858000"/>
              <a:gd name="connsiteX95" fmla="*/ 86361 w 1349253"/>
              <a:gd name="connsiteY95" fmla="*/ 1563678 h 6858000"/>
              <a:gd name="connsiteX96" fmla="*/ 92183 w 1349253"/>
              <a:gd name="connsiteY96" fmla="*/ 1477995 h 6858000"/>
              <a:gd name="connsiteX97" fmla="*/ 78268 w 1349253"/>
              <a:gd name="connsiteY97" fmla="*/ 1373769 h 6858000"/>
              <a:gd name="connsiteX98" fmla="*/ 86575 w 1349253"/>
              <a:gd name="connsiteY98" fmla="*/ 1307086 h 6858000"/>
              <a:gd name="connsiteX99" fmla="*/ 87763 w 1349253"/>
              <a:gd name="connsiteY99" fmla="*/ 1189033 h 6858000"/>
              <a:gd name="connsiteX100" fmla="*/ 92448 w 1349253"/>
              <a:gd name="connsiteY100" fmla="*/ 1168288 h 6858000"/>
              <a:gd name="connsiteX101" fmla="*/ 84730 w 1349253"/>
              <a:gd name="connsiteY101" fmla="*/ 1142577 h 6858000"/>
              <a:gd name="connsiteX102" fmla="*/ 74036 w 1349253"/>
              <a:gd name="connsiteY102" fmla="*/ 1088484 h 6858000"/>
              <a:gd name="connsiteX103" fmla="*/ 62772 w 1349253"/>
              <a:gd name="connsiteY103" fmla="*/ 1016103 h 6858000"/>
              <a:gd name="connsiteX104" fmla="*/ 64228 w 1349253"/>
              <a:gd name="connsiteY104" fmla="*/ 954054 h 6858000"/>
              <a:gd name="connsiteX105" fmla="*/ 75144 w 1349253"/>
              <a:gd name="connsiteY105" fmla="*/ 921368 h 6858000"/>
              <a:gd name="connsiteX106" fmla="*/ 59093 w 1349253"/>
              <a:gd name="connsiteY106" fmla="*/ 896999 h 6858000"/>
              <a:gd name="connsiteX107" fmla="*/ 28501 w 1349253"/>
              <a:gd name="connsiteY107" fmla="*/ 821517 h 6858000"/>
              <a:gd name="connsiteX108" fmla="*/ 7451 w 1349253"/>
              <a:gd name="connsiteY108" fmla="*/ 751353 h 6858000"/>
              <a:gd name="connsiteX109" fmla="*/ 7009 w 1349253"/>
              <a:gd name="connsiteY109" fmla="*/ 721230 h 6858000"/>
              <a:gd name="connsiteX110" fmla="*/ 16141 w 1349253"/>
              <a:gd name="connsiteY110" fmla="*/ 619315 h 6858000"/>
              <a:gd name="connsiteX111" fmla="*/ 19 w 1349253"/>
              <a:gd name="connsiteY111" fmla="*/ 585934 h 6858000"/>
              <a:gd name="connsiteX112" fmla="*/ 7093 w 1349253"/>
              <a:gd name="connsiteY112" fmla="*/ 538948 h 6858000"/>
              <a:gd name="connsiteX113" fmla="*/ 11001 w 1349253"/>
              <a:gd name="connsiteY113" fmla="*/ 525163 h 6858000"/>
              <a:gd name="connsiteX114" fmla="*/ 37125 w 1349253"/>
              <a:gd name="connsiteY114" fmla="*/ 446567 h 6858000"/>
              <a:gd name="connsiteX115" fmla="*/ 36373 w 1349253"/>
              <a:gd name="connsiteY115" fmla="*/ 393828 h 6858000"/>
              <a:gd name="connsiteX116" fmla="*/ 36203 w 1349253"/>
              <a:gd name="connsiteY116" fmla="*/ 353137 h 6858000"/>
              <a:gd name="connsiteX117" fmla="*/ 41896 w 1349253"/>
              <a:gd name="connsiteY117" fmla="*/ 275771 h 6858000"/>
              <a:gd name="connsiteX118" fmla="*/ 58923 w 1349253"/>
              <a:gd name="connsiteY118" fmla="*/ 212860 h 6858000"/>
              <a:gd name="connsiteX119" fmla="*/ 50633 w 1349253"/>
              <a:gd name="connsiteY119" fmla="*/ 144983 h 6858000"/>
              <a:gd name="connsiteX120" fmla="*/ 62917 w 1349253"/>
              <a:gd name="connsiteY120" fmla="*/ 55288 h 6858000"/>
              <a:gd name="connsiteX121" fmla="*/ 22471 w 1349253"/>
              <a:gd name="connsiteY121"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51427 w 1349253"/>
              <a:gd name="connsiteY8" fmla="*/ 6636211 h 6858000"/>
              <a:gd name="connsiteX9" fmla="*/ 168871 w 1349253"/>
              <a:gd name="connsiteY9" fmla="*/ 6594177 h 6858000"/>
              <a:gd name="connsiteX10" fmla="*/ 182911 w 1349253"/>
              <a:gd name="connsiteY10" fmla="*/ 6557575 h 6858000"/>
              <a:gd name="connsiteX11" fmla="*/ 235868 w 1349253"/>
              <a:gd name="connsiteY11" fmla="*/ 6492130 h 6858000"/>
              <a:gd name="connsiteX12" fmla="*/ 251555 w 1349253"/>
              <a:gd name="connsiteY12" fmla="*/ 6431610 h 6858000"/>
              <a:gd name="connsiteX13" fmla="*/ 295260 w 1349253"/>
              <a:gd name="connsiteY13" fmla="*/ 6379786 h 6858000"/>
              <a:gd name="connsiteX14" fmla="*/ 278483 w 1349253"/>
              <a:gd name="connsiteY14" fmla="*/ 6334727 h 6858000"/>
              <a:gd name="connsiteX15" fmla="*/ 255898 w 1349253"/>
              <a:gd name="connsiteY15" fmla="*/ 6313295 h 6858000"/>
              <a:gd name="connsiteX16" fmla="*/ 263062 w 1349253"/>
              <a:gd name="connsiteY16" fmla="*/ 6280046 h 6858000"/>
              <a:gd name="connsiteX17" fmla="*/ 266061 w 1349253"/>
              <a:gd name="connsiteY17" fmla="*/ 6272987 h 6858000"/>
              <a:gd name="connsiteX18" fmla="*/ 272835 w 1349253"/>
              <a:gd name="connsiteY18" fmla="*/ 6252834 h 6858000"/>
              <a:gd name="connsiteX19" fmla="*/ 250827 w 1349253"/>
              <a:gd name="connsiteY19" fmla="*/ 6202459 h 6858000"/>
              <a:gd name="connsiteX20" fmla="*/ 249625 w 1349253"/>
              <a:gd name="connsiteY20" fmla="*/ 6153037 h 6858000"/>
              <a:gd name="connsiteX21" fmla="*/ 265040 w 1349253"/>
              <a:gd name="connsiteY21" fmla="*/ 6078132 h 6858000"/>
              <a:gd name="connsiteX22" fmla="*/ 252427 w 1349253"/>
              <a:gd name="connsiteY22" fmla="*/ 6028119 h 6858000"/>
              <a:gd name="connsiteX23" fmla="*/ 237656 w 1349253"/>
              <a:gd name="connsiteY23" fmla="*/ 5926735 h 6858000"/>
              <a:gd name="connsiteX24" fmla="*/ 287168 w 1349253"/>
              <a:gd name="connsiteY24" fmla="*/ 5712857 h 6858000"/>
              <a:gd name="connsiteX25" fmla="*/ 316966 w 1349253"/>
              <a:gd name="connsiteY25" fmla="*/ 5660491 h 6858000"/>
              <a:gd name="connsiteX26" fmla="*/ 326089 w 1349253"/>
              <a:gd name="connsiteY26" fmla="*/ 5563435 h 6858000"/>
              <a:gd name="connsiteX27" fmla="*/ 352965 w 1349253"/>
              <a:gd name="connsiteY27" fmla="*/ 5437125 h 6858000"/>
              <a:gd name="connsiteX28" fmla="*/ 366533 w 1349253"/>
              <a:gd name="connsiteY28" fmla="*/ 5396260 h 6858000"/>
              <a:gd name="connsiteX29" fmla="*/ 382514 w 1349253"/>
              <a:gd name="connsiteY29" fmla="*/ 5330009 h 6858000"/>
              <a:gd name="connsiteX30" fmla="*/ 416007 w 1349253"/>
              <a:gd name="connsiteY30" fmla="*/ 5273739 h 6858000"/>
              <a:gd name="connsiteX31" fmla="*/ 425606 w 1349253"/>
              <a:gd name="connsiteY31" fmla="*/ 5241779 h 6858000"/>
              <a:gd name="connsiteX32" fmla="*/ 436832 w 1349253"/>
              <a:gd name="connsiteY32" fmla="*/ 5225268 h 6858000"/>
              <a:gd name="connsiteX33" fmla="*/ 437852 w 1349253"/>
              <a:gd name="connsiteY33" fmla="*/ 5217684 h 6858000"/>
              <a:gd name="connsiteX34" fmla="*/ 445193 w 1349253"/>
              <a:gd name="connsiteY34" fmla="*/ 5193377 h 6858000"/>
              <a:gd name="connsiteX35" fmla="*/ 448496 w 1349253"/>
              <a:gd name="connsiteY35" fmla="*/ 5179288 h 6858000"/>
              <a:gd name="connsiteX36" fmla="*/ 449480 w 1349253"/>
              <a:gd name="connsiteY36" fmla="*/ 5173621 h 6858000"/>
              <a:gd name="connsiteX37" fmla="*/ 445114 w 1349253"/>
              <a:gd name="connsiteY37" fmla="*/ 5159961 h 6858000"/>
              <a:gd name="connsiteX38" fmla="*/ 451791 w 1349253"/>
              <a:gd name="connsiteY38" fmla="*/ 5144295 h 6858000"/>
              <a:gd name="connsiteX39" fmla="*/ 448724 w 1349253"/>
              <a:gd name="connsiteY39" fmla="*/ 5125185 h 6858000"/>
              <a:gd name="connsiteX40" fmla="*/ 455554 w 1349253"/>
              <a:gd name="connsiteY40" fmla="*/ 5121884 h 6858000"/>
              <a:gd name="connsiteX41" fmla="*/ 462590 w 1349253"/>
              <a:gd name="connsiteY41" fmla="*/ 5067850 h 6858000"/>
              <a:gd name="connsiteX42" fmla="*/ 465321 w 1349253"/>
              <a:gd name="connsiteY42" fmla="*/ 5060861 h 6858000"/>
              <a:gd name="connsiteX43" fmla="*/ 462025 w 1349253"/>
              <a:gd name="connsiteY43" fmla="*/ 5034192 h 6858000"/>
              <a:gd name="connsiteX44" fmla="*/ 463579 w 1349253"/>
              <a:gd name="connsiteY44" fmla="*/ 4993030 h 6858000"/>
              <a:gd name="connsiteX45" fmla="*/ 470488 w 1349253"/>
              <a:gd name="connsiteY45" fmla="*/ 4946844 h 6858000"/>
              <a:gd name="connsiteX46" fmla="*/ 466344 w 1349253"/>
              <a:gd name="connsiteY46" fmla="*/ 4932692 h 6858000"/>
              <a:gd name="connsiteX47" fmla="*/ 481747 w 1349253"/>
              <a:gd name="connsiteY47" fmla="*/ 4858827 h 6858000"/>
              <a:gd name="connsiteX48" fmla="*/ 487650 w 1349253"/>
              <a:gd name="connsiteY48" fmla="*/ 4821170 h 6858000"/>
              <a:gd name="connsiteX49" fmla="*/ 492383 w 1349253"/>
              <a:gd name="connsiteY49" fmla="*/ 4780965 h 6858000"/>
              <a:gd name="connsiteX50" fmla="*/ 493676 w 1349253"/>
              <a:gd name="connsiteY50" fmla="*/ 4750867 h 6858000"/>
              <a:gd name="connsiteX51" fmla="*/ 491483 w 1349253"/>
              <a:gd name="connsiteY51" fmla="*/ 4690749 h 6858000"/>
              <a:gd name="connsiteX52" fmla="*/ 486963 w 1349253"/>
              <a:gd name="connsiteY52" fmla="*/ 4584173 h 6858000"/>
              <a:gd name="connsiteX53" fmla="*/ 482046 w 1349253"/>
              <a:gd name="connsiteY53" fmla="*/ 4444346 h 6858000"/>
              <a:gd name="connsiteX54" fmla="*/ 478611 w 1349253"/>
              <a:gd name="connsiteY54" fmla="*/ 4375228 h 6858000"/>
              <a:gd name="connsiteX55" fmla="*/ 459264 w 1349253"/>
              <a:gd name="connsiteY55" fmla="*/ 4214165 h 6858000"/>
              <a:gd name="connsiteX56" fmla="*/ 460893 w 1349253"/>
              <a:gd name="connsiteY56" fmla="*/ 4076008 h 6858000"/>
              <a:gd name="connsiteX57" fmla="*/ 448593 w 1349253"/>
              <a:gd name="connsiteY57" fmla="*/ 4033999 h 6858000"/>
              <a:gd name="connsiteX58" fmla="*/ 448318 w 1349253"/>
              <a:gd name="connsiteY58" fmla="*/ 4013953 h 6858000"/>
              <a:gd name="connsiteX59" fmla="*/ 434613 w 1349253"/>
              <a:gd name="connsiteY59" fmla="*/ 3974753 h 6858000"/>
              <a:gd name="connsiteX60" fmla="*/ 434521 w 1349253"/>
              <a:gd name="connsiteY60" fmla="*/ 3945686 h 6858000"/>
              <a:gd name="connsiteX61" fmla="*/ 440396 w 1349253"/>
              <a:gd name="connsiteY61" fmla="*/ 3901461 h 6858000"/>
              <a:gd name="connsiteX62" fmla="*/ 462990 w 1349253"/>
              <a:gd name="connsiteY62" fmla="*/ 3813873 h 6858000"/>
              <a:gd name="connsiteX63" fmla="*/ 460248 w 1349253"/>
              <a:gd name="connsiteY63" fmla="*/ 3777135 h 6858000"/>
              <a:gd name="connsiteX64" fmla="*/ 461981 w 1349253"/>
              <a:gd name="connsiteY64" fmla="*/ 3771656 h 6858000"/>
              <a:gd name="connsiteX65" fmla="*/ 465724 w 1349253"/>
              <a:gd name="connsiteY65" fmla="*/ 3769007 h 6858000"/>
              <a:gd name="connsiteX66" fmla="*/ 473886 w 1349253"/>
              <a:gd name="connsiteY66" fmla="*/ 3738082 h 6858000"/>
              <a:gd name="connsiteX67" fmla="*/ 481232 w 1349253"/>
              <a:gd name="connsiteY67" fmla="*/ 3673397 h 6858000"/>
              <a:gd name="connsiteX68" fmla="*/ 480528 w 1349253"/>
              <a:gd name="connsiteY68" fmla="*/ 3637109 h 6858000"/>
              <a:gd name="connsiteX69" fmla="*/ 483971 w 1349253"/>
              <a:gd name="connsiteY69" fmla="*/ 3536883 h 6858000"/>
              <a:gd name="connsiteX70" fmla="*/ 491509 w 1349253"/>
              <a:gd name="connsiteY70" fmla="*/ 3435652 h 6858000"/>
              <a:gd name="connsiteX71" fmla="*/ 505401 w 1349253"/>
              <a:gd name="connsiteY71" fmla="*/ 3295862 h 6858000"/>
              <a:gd name="connsiteX72" fmla="*/ 511168 w 1349253"/>
              <a:gd name="connsiteY72" fmla="*/ 3229163 h 6858000"/>
              <a:gd name="connsiteX73" fmla="*/ 487927 w 1349253"/>
              <a:gd name="connsiteY73" fmla="*/ 3158586 h 6858000"/>
              <a:gd name="connsiteX74" fmla="*/ 473112 w 1349253"/>
              <a:gd name="connsiteY74" fmla="*/ 3129034 h 6858000"/>
              <a:gd name="connsiteX75" fmla="*/ 473777 w 1349253"/>
              <a:gd name="connsiteY75" fmla="*/ 3126682 h 6858000"/>
              <a:gd name="connsiteX76" fmla="*/ 448810 w 1349253"/>
              <a:gd name="connsiteY76" fmla="*/ 3072935 h 6858000"/>
              <a:gd name="connsiteX77" fmla="*/ 423984 w 1349253"/>
              <a:gd name="connsiteY77" fmla="*/ 2958185 h 6858000"/>
              <a:gd name="connsiteX78" fmla="*/ 381264 w 1349253"/>
              <a:gd name="connsiteY78" fmla="*/ 2843952 h 6858000"/>
              <a:gd name="connsiteX79" fmla="*/ 315516 w 1349253"/>
              <a:gd name="connsiteY79" fmla="*/ 2554718 h 6858000"/>
              <a:gd name="connsiteX80" fmla="*/ 286333 w 1349253"/>
              <a:gd name="connsiteY80" fmla="*/ 2447068 h 6858000"/>
              <a:gd name="connsiteX81" fmla="*/ 273294 w 1349253"/>
              <a:gd name="connsiteY81" fmla="*/ 2425819 h 6858000"/>
              <a:gd name="connsiteX82" fmla="*/ 279293 w 1349253"/>
              <a:gd name="connsiteY82" fmla="*/ 2402874 h 6858000"/>
              <a:gd name="connsiteX83" fmla="*/ 281905 w 1349253"/>
              <a:gd name="connsiteY83" fmla="*/ 2381443 h 6858000"/>
              <a:gd name="connsiteX84" fmla="*/ 258234 w 1349253"/>
              <a:gd name="connsiteY84" fmla="*/ 2261920 h 6858000"/>
              <a:gd name="connsiteX85" fmla="*/ 248121 w 1349253"/>
              <a:gd name="connsiteY85" fmla="*/ 2195378 h 6858000"/>
              <a:gd name="connsiteX86" fmla="*/ 232338 w 1349253"/>
              <a:gd name="connsiteY86" fmla="*/ 2155135 h 6858000"/>
              <a:gd name="connsiteX87" fmla="*/ 229796 w 1349253"/>
              <a:gd name="connsiteY87" fmla="*/ 2118008 h 6858000"/>
              <a:gd name="connsiteX88" fmla="*/ 230789 w 1349253"/>
              <a:gd name="connsiteY88" fmla="*/ 2050531 h 6858000"/>
              <a:gd name="connsiteX89" fmla="*/ 222595 w 1349253"/>
              <a:gd name="connsiteY89" fmla="*/ 1963269 h 6858000"/>
              <a:gd name="connsiteX90" fmla="*/ 203773 w 1349253"/>
              <a:gd name="connsiteY90" fmla="*/ 1906352 h 6858000"/>
              <a:gd name="connsiteX91" fmla="*/ 180330 w 1349253"/>
              <a:gd name="connsiteY91" fmla="*/ 1861531 h 6858000"/>
              <a:gd name="connsiteX92" fmla="*/ 134129 w 1349253"/>
              <a:gd name="connsiteY92" fmla="*/ 1732919 h 6858000"/>
              <a:gd name="connsiteX93" fmla="*/ 106440 w 1349253"/>
              <a:gd name="connsiteY93" fmla="*/ 1663540 h 6858000"/>
              <a:gd name="connsiteX94" fmla="*/ 105566 w 1349253"/>
              <a:gd name="connsiteY94" fmla="*/ 1615777 h 6858000"/>
              <a:gd name="connsiteX95" fmla="*/ 86361 w 1349253"/>
              <a:gd name="connsiteY95" fmla="*/ 1563678 h 6858000"/>
              <a:gd name="connsiteX96" fmla="*/ 92183 w 1349253"/>
              <a:gd name="connsiteY96" fmla="*/ 1477995 h 6858000"/>
              <a:gd name="connsiteX97" fmla="*/ 78268 w 1349253"/>
              <a:gd name="connsiteY97" fmla="*/ 1373769 h 6858000"/>
              <a:gd name="connsiteX98" fmla="*/ 86575 w 1349253"/>
              <a:gd name="connsiteY98" fmla="*/ 1307086 h 6858000"/>
              <a:gd name="connsiteX99" fmla="*/ 87763 w 1349253"/>
              <a:gd name="connsiteY99" fmla="*/ 1189033 h 6858000"/>
              <a:gd name="connsiteX100" fmla="*/ 92448 w 1349253"/>
              <a:gd name="connsiteY100" fmla="*/ 1168288 h 6858000"/>
              <a:gd name="connsiteX101" fmla="*/ 84730 w 1349253"/>
              <a:gd name="connsiteY101" fmla="*/ 1142577 h 6858000"/>
              <a:gd name="connsiteX102" fmla="*/ 74036 w 1349253"/>
              <a:gd name="connsiteY102" fmla="*/ 1088484 h 6858000"/>
              <a:gd name="connsiteX103" fmla="*/ 62772 w 1349253"/>
              <a:gd name="connsiteY103" fmla="*/ 1016103 h 6858000"/>
              <a:gd name="connsiteX104" fmla="*/ 64228 w 1349253"/>
              <a:gd name="connsiteY104" fmla="*/ 954054 h 6858000"/>
              <a:gd name="connsiteX105" fmla="*/ 75144 w 1349253"/>
              <a:gd name="connsiteY105" fmla="*/ 921368 h 6858000"/>
              <a:gd name="connsiteX106" fmla="*/ 59093 w 1349253"/>
              <a:gd name="connsiteY106" fmla="*/ 896999 h 6858000"/>
              <a:gd name="connsiteX107" fmla="*/ 28501 w 1349253"/>
              <a:gd name="connsiteY107" fmla="*/ 821517 h 6858000"/>
              <a:gd name="connsiteX108" fmla="*/ 7451 w 1349253"/>
              <a:gd name="connsiteY108" fmla="*/ 751353 h 6858000"/>
              <a:gd name="connsiteX109" fmla="*/ 7009 w 1349253"/>
              <a:gd name="connsiteY109" fmla="*/ 721230 h 6858000"/>
              <a:gd name="connsiteX110" fmla="*/ 16141 w 1349253"/>
              <a:gd name="connsiteY110" fmla="*/ 619315 h 6858000"/>
              <a:gd name="connsiteX111" fmla="*/ 19 w 1349253"/>
              <a:gd name="connsiteY111" fmla="*/ 585934 h 6858000"/>
              <a:gd name="connsiteX112" fmla="*/ 7093 w 1349253"/>
              <a:gd name="connsiteY112" fmla="*/ 538948 h 6858000"/>
              <a:gd name="connsiteX113" fmla="*/ 11001 w 1349253"/>
              <a:gd name="connsiteY113" fmla="*/ 525163 h 6858000"/>
              <a:gd name="connsiteX114" fmla="*/ 37125 w 1349253"/>
              <a:gd name="connsiteY114" fmla="*/ 446567 h 6858000"/>
              <a:gd name="connsiteX115" fmla="*/ 36373 w 1349253"/>
              <a:gd name="connsiteY115" fmla="*/ 393828 h 6858000"/>
              <a:gd name="connsiteX116" fmla="*/ 36203 w 1349253"/>
              <a:gd name="connsiteY116" fmla="*/ 353137 h 6858000"/>
              <a:gd name="connsiteX117" fmla="*/ 41896 w 1349253"/>
              <a:gd name="connsiteY117" fmla="*/ 275771 h 6858000"/>
              <a:gd name="connsiteX118" fmla="*/ 58923 w 1349253"/>
              <a:gd name="connsiteY118" fmla="*/ 212860 h 6858000"/>
              <a:gd name="connsiteX119" fmla="*/ 50633 w 1349253"/>
              <a:gd name="connsiteY119" fmla="*/ 144983 h 6858000"/>
              <a:gd name="connsiteX120" fmla="*/ 62917 w 1349253"/>
              <a:gd name="connsiteY120" fmla="*/ 55288 h 6858000"/>
              <a:gd name="connsiteX121" fmla="*/ 22471 w 1349253"/>
              <a:gd name="connsiteY121"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51427 w 1349253"/>
              <a:gd name="connsiteY8" fmla="*/ 6636211 h 6858000"/>
              <a:gd name="connsiteX9" fmla="*/ 168871 w 1349253"/>
              <a:gd name="connsiteY9" fmla="*/ 6594177 h 6858000"/>
              <a:gd name="connsiteX10" fmla="*/ 182911 w 1349253"/>
              <a:gd name="connsiteY10" fmla="*/ 6557575 h 6858000"/>
              <a:gd name="connsiteX11" fmla="*/ 235868 w 1349253"/>
              <a:gd name="connsiteY11" fmla="*/ 6492130 h 6858000"/>
              <a:gd name="connsiteX12" fmla="*/ 251555 w 1349253"/>
              <a:gd name="connsiteY12" fmla="*/ 6431610 h 6858000"/>
              <a:gd name="connsiteX13" fmla="*/ 295260 w 1349253"/>
              <a:gd name="connsiteY13" fmla="*/ 6379786 h 6858000"/>
              <a:gd name="connsiteX14" fmla="*/ 278483 w 1349253"/>
              <a:gd name="connsiteY14" fmla="*/ 6334727 h 6858000"/>
              <a:gd name="connsiteX15" fmla="*/ 255898 w 1349253"/>
              <a:gd name="connsiteY15" fmla="*/ 6313295 h 6858000"/>
              <a:gd name="connsiteX16" fmla="*/ 263062 w 1349253"/>
              <a:gd name="connsiteY16" fmla="*/ 6280046 h 6858000"/>
              <a:gd name="connsiteX17" fmla="*/ 266061 w 1349253"/>
              <a:gd name="connsiteY17" fmla="*/ 6272987 h 6858000"/>
              <a:gd name="connsiteX18" fmla="*/ 272835 w 1349253"/>
              <a:gd name="connsiteY18" fmla="*/ 6252834 h 6858000"/>
              <a:gd name="connsiteX19" fmla="*/ 250827 w 1349253"/>
              <a:gd name="connsiteY19" fmla="*/ 6202459 h 6858000"/>
              <a:gd name="connsiteX20" fmla="*/ 249625 w 1349253"/>
              <a:gd name="connsiteY20" fmla="*/ 6153037 h 6858000"/>
              <a:gd name="connsiteX21" fmla="*/ 265040 w 1349253"/>
              <a:gd name="connsiteY21" fmla="*/ 6078132 h 6858000"/>
              <a:gd name="connsiteX22" fmla="*/ 252427 w 1349253"/>
              <a:gd name="connsiteY22" fmla="*/ 6028119 h 6858000"/>
              <a:gd name="connsiteX23" fmla="*/ 237656 w 1349253"/>
              <a:gd name="connsiteY23" fmla="*/ 5926735 h 6858000"/>
              <a:gd name="connsiteX24" fmla="*/ 287168 w 1349253"/>
              <a:gd name="connsiteY24" fmla="*/ 5712857 h 6858000"/>
              <a:gd name="connsiteX25" fmla="*/ 316966 w 1349253"/>
              <a:gd name="connsiteY25" fmla="*/ 5660491 h 6858000"/>
              <a:gd name="connsiteX26" fmla="*/ 326089 w 1349253"/>
              <a:gd name="connsiteY26" fmla="*/ 5563435 h 6858000"/>
              <a:gd name="connsiteX27" fmla="*/ 352965 w 1349253"/>
              <a:gd name="connsiteY27" fmla="*/ 5437125 h 6858000"/>
              <a:gd name="connsiteX28" fmla="*/ 366533 w 1349253"/>
              <a:gd name="connsiteY28" fmla="*/ 5396260 h 6858000"/>
              <a:gd name="connsiteX29" fmla="*/ 382514 w 1349253"/>
              <a:gd name="connsiteY29" fmla="*/ 5330009 h 6858000"/>
              <a:gd name="connsiteX30" fmla="*/ 416007 w 1349253"/>
              <a:gd name="connsiteY30" fmla="*/ 5273739 h 6858000"/>
              <a:gd name="connsiteX31" fmla="*/ 425606 w 1349253"/>
              <a:gd name="connsiteY31" fmla="*/ 5241779 h 6858000"/>
              <a:gd name="connsiteX32" fmla="*/ 436832 w 1349253"/>
              <a:gd name="connsiteY32" fmla="*/ 5225268 h 6858000"/>
              <a:gd name="connsiteX33" fmla="*/ 437852 w 1349253"/>
              <a:gd name="connsiteY33" fmla="*/ 5217684 h 6858000"/>
              <a:gd name="connsiteX34" fmla="*/ 445193 w 1349253"/>
              <a:gd name="connsiteY34" fmla="*/ 5193377 h 6858000"/>
              <a:gd name="connsiteX35" fmla="*/ 448496 w 1349253"/>
              <a:gd name="connsiteY35" fmla="*/ 5179288 h 6858000"/>
              <a:gd name="connsiteX36" fmla="*/ 449480 w 1349253"/>
              <a:gd name="connsiteY36" fmla="*/ 5173621 h 6858000"/>
              <a:gd name="connsiteX37" fmla="*/ 445114 w 1349253"/>
              <a:gd name="connsiteY37" fmla="*/ 5159961 h 6858000"/>
              <a:gd name="connsiteX38" fmla="*/ 451791 w 1349253"/>
              <a:gd name="connsiteY38" fmla="*/ 5144295 h 6858000"/>
              <a:gd name="connsiteX39" fmla="*/ 448724 w 1349253"/>
              <a:gd name="connsiteY39" fmla="*/ 5125185 h 6858000"/>
              <a:gd name="connsiteX40" fmla="*/ 455554 w 1349253"/>
              <a:gd name="connsiteY40" fmla="*/ 5121884 h 6858000"/>
              <a:gd name="connsiteX41" fmla="*/ 462590 w 1349253"/>
              <a:gd name="connsiteY41" fmla="*/ 5067850 h 6858000"/>
              <a:gd name="connsiteX42" fmla="*/ 465321 w 1349253"/>
              <a:gd name="connsiteY42" fmla="*/ 5060861 h 6858000"/>
              <a:gd name="connsiteX43" fmla="*/ 462025 w 1349253"/>
              <a:gd name="connsiteY43" fmla="*/ 5034192 h 6858000"/>
              <a:gd name="connsiteX44" fmla="*/ 463579 w 1349253"/>
              <a:gd name="connsiteY44" fmla="*/ 4993030 h 6858000"/>
              <a:gd name="connsiteX45" fmla="*/ 470488 w 1349253"/>
              <a:gd name="connsiteY45" fmla="*/ 4946844 h 6858000"/>
              <a:gd name="connsiteX46" fmla="*/ 466344 w 1349253"/>
              <a:gd name="connsiteY46" fmla="*/ 4932692 h 6858000"/>
              <a:gd name="connsiteX47" fmla="*/ 481747 w 1349253"/>
              <a:gd name="connsiteY47" fmla="*/ 4858827 h 6858000"/>
              <a:gd name="connsiteX48" fmla="*/ 487650 w 1349253"/>
              <a:gd name="connsiteY48" fmla="*/ 4821170 h 6858000"/>
              <a:gd name="connsiteX49" fmla="*/ 492383 w 1349253"/>
              <a:gd name="connsiteY49" fmla="*/ 4780965 h 6858000"/>
              <a:gd name="connsiteX50" fmla="*/ 493676 w 1349253"/>
              <a:gd name="connsiteY50" fmla="*/ 4750867 h 6858000"/>
              <a:gd name="connsiteX51" fmla="*/ 491483 w 1349253"/>
              <a:gd name="connsiteY51" fmla="*/ 4690749 h 6858000"/>
              <a:gd name="connsiteX52" fmla="*/ 486963 w 1349253"/>
              <a:gd name="connsiteY52" fmla="*/ 4584173 h 6858000"/>
              <a:gd name="connsiteX53" fmla="*/ 482046 w 1349253"/>
              <a:gd name="connsiteY53" fmla="*/ 4444346 h 6858000"/>
              <a:gd name="connsiteX54" fmla="*/ 478611 w 1349253"/>
              <a:gd name="connsiteY54" fmla="*/ 4375228 h 6858000"/>
              <a:gd name="connsiteX55" fmla="*/ 459264 w 1349253"/>
              <a:gd name="connsiteY55" fmla="*/ 4214165 h 6858000"/>
              <a:gd name="connsiteX56" fmla="*/ 460893 w 1349253"/>
              <a:gd name="connsiteY56" fmla="*/ 4076008 h 6858000"/>
              <a:gd name="connsiteX57" fmla="*/ 448593 w 1349253"/>
              <a:gd name="connsiteY57" fmla="*/ 4033999 h 6858000"/>
              <a:gd name="connsiteX58" fmla="*/ 448318 w 1349253"/>
              <a:gd name="connsiteY58" fmla="*/ 4013953 h 6858000"/>
              <a:gd name="connsiteX59" fmla="*/ 434613 w 1349253"/>
              <a:gd name="connsiteY59" fmla="*/ 3974753 h 6858000"/>
              <a:gd name="connsiteX60" fmla="*/ 434521 w 1349253"/>
              <a:gd name="connsiteY60" fmla="*/ 3945686 h 6858000"/>
              <a:gd name="connsiteX61" fmla="*/ 440396 w 1349253"/>
              <a:gd name="connsiteY61" fmla="*/ 3901461 h 6858000"/>
              <a:gd name="connsiteX62" fmla="*/ 462990 w 1349253"/>
              <a:gd name="connsiteY62" fmla="*/ 3813873 h 6858000"/>
              <a:gd name="connsiteX63" fmla="*/ 460248 w 1349253"/>
              <a:gd name="connsiteY63" fmla="*/ 3777135 h 6858000"/>
              <a:gd name="connsiteX64" fmla="*/ 461981 w 1349253"/>
              <a:gd name="connsiteY64" fmla="*/ 3771656 h 6858000"/>
              <a:gd name="connsiteX65" fmla="*/ 465724 w 1349253"/>
              <a:gd name="connsiteY65" fmla="*/ 3769007 h 6858000"/>
              <a:gd name="connsiteX66" fmla="*/ 473886 w 1349253"/>
              <a:gd name="connsiteY66" fmla="*/ 3738082 h 6858000"/>
              <a:gd name="connsiteX67" fmla="*/ 481232 w 1349253"/>
              <a:gd name="connsiteY67" fmla="*/ 3673397 h 6858000"/>
              <a:gd name="connsiteX68" fmla="*/ 480528 w 1349253"/>
              <a:gd name="connsiteY68" fmla="*/ 3637109 h 6858000"/>
              <a:gd name="connsiteX69" fmla="*/ 483971 w 1349253"/>
              <a:gd name="connsiteY69" fmla="*/ 3536883 h 6858000"/>
              <a:gd name="connsiteX70" fmla="*/ 491509 w 1349253"/>
              <a:gd name="connsiteY70" fmla="*/ 3435652 h 6858000"/>
              <a:gd name="connsiteX71" fmla="*/ 505401 w 1349253"/>
              <a:gd name="connsiteY71" fmla="*/ 3295862 h 6858000"/>
              <a:gd name="connsiteX72" fmla="*/ 511168 w 1349253"/>
              <a:gd name="connsiteY72" fmla="*/ 3229163 h 6858000"/>
              <a:gd name="connsiteX73" fmla="*/ 487927 w 1349253"/>
              <a:gd name="connsiteY73" fmla="*/ 3158586 h 6858000"/>
              <a:gd name="connsiteX74" fmla="*/ 473112 w 1349253"/>
              <a:gd name="connsiteY74" fmla="*/ 3129034 h 6858000"/>
              <a:gd name="connsiteX75" fmla="*/ 448810 w 1349253"/>
              <a:gd name="connsiteY75" fmla="*/ 3072935 h 6858000"/>
              <a:gd name="connsiteX76" fmla="*/ 423984 w 1349253"/>
              <a:gd name="connsiteY76" fmla="*/ 2958185 h 6858000"/>
              <a:gd name="connsiteX77" fmla="*/ 381264 w 1349253"/>
              <a:gd name="connsiteY77" fmla="*/ 2843952 h 6858000"/>
              <a:gd name="connsiteX78" fmla="*/ 315516 w 1349253"/>
              <a:gd name="connsiteY78" fmla="*/ 2554718 h 6858000"/>
              <a:gd name="connsiteX79" fmla="*/ 286333 w 1349253"/>
              <a:gd name="connsiteY79" fmla="*/ 2447068 h 6858000"/>
              <a:gd name="connsiteX80" fmla="*/ 273294 w 1349253"/>
              <a:gd name="connsiteY80" fmla="*/ 2425819 h 6858000"/>
              <a:gd name="connsiteX81" fmla="*/ 279293 w 1349253"/>
              <a:gd name="connsiteY81" fmla="*/ 2402874 h 6858000"/>
              <a:gd name="connsiteX82" fmla="*/ 281905 w 1349253"/>
              <a:gd name="connsiteY82" fmla="*/ 2381443 h 6858000"/>
              <a:gd name="connsiteX83" fmla="*/ 258234 w 1349253"/>
              <a:gd name="connsiteY83" fmla="*/ 2261920 h 6858000"/>
              <a:gd name="connsiteX84" fmla="*/ 248121 w 1349253"/>
              <a:gd name="connsiteY84" fmla="*/ 2195378 h 6858000"/>
              <a:gd name="connsiteX85" fmla="*/ 232338 w 1349253"/>
              <a:gd name="connsiteY85" fmla="*/ 2155135 h 6858000"/>
              <a:gd name="connsiteX86" fmla="*/ 229796 w 1349253"/>
              <a:gd name="connsiteY86" fmla="*/ 2118008 h 6858000"/>
              <a:gd name="connsiteX87" fmla="*/ 230789 w 1349253"/>
              <a:gd name="connsiteY87" fmla="*/ 2050531 h 6858000"/>
              <a:gd name="connsiteX88" fmla="*/ 222595 w 1349253"/>
              <a:gd name="connsiteY88" fmla="*/ 1963269 h 6858000"/>
              <a:gd name="connsiteX89" fmla="*/ 203773 w 1349253"/>
              <a:gd name="connsiteY89" fmla="*/ 1906352 h 6858000"/>
              <a:gd name="connsiteX90" fmla="*/ 180330 w 1349253"/>
              <a:gd name="connsiteY90" fmla="*/ 1861531 h 6858000"/>
              <a:gd name="connsiteX91" fmla="*/ 134129 w 1349253"/>
              <a:gd name="connsiteY91" fmla="*/ 1732919 h 6858000"/>
              <a:gd name="connsiteX92" fmla="*/ 106440 w 1349253"/>
              <a:gd name="connsiteY92" fmla="*/ 1663540 h 6858000"/>
              <a:gd name="connsiteX93" fmla="*/ 105566 w 1349253"/>
              <a:gd name="connsiteY93" fmla="*/ 1615777 h 6858000"/>
              <a:gd name="connsiteX94" fmla="*/ 86361 w 1349253"/>
              <a:gd name="connsiteY94" fmla="*/ 1563678 h 6858000"/>
              <a:gd name="connsiteX95" fmla="*/ 92183 w 1349253"/>
              <a:gd name="connsiteY95" fmla="*/ 1477995 h 6858000"/>
              <a:gd name="connsiteX96" fmla="*/ 78268 w 1349253"/>
              <a:gd name="connsiteY96" fmla="*/ 1373769 h 6858000"/>
              <a:gd name="connsiteX97" fmla="*/ 86575 w 1349253"/>
              <a:gd name="connsiteY97" fmla="*/ 1307086 h 6858000"/>
              <a:gd name="connsiteX98" fmla="*/ 87763 w 1349253"/>
              <a:gd name="connsiteY98" fmla="*/ 1189033 h 6858000"/>
              <a:gd name="connsiteX99" fmla="*/ 92448 w 1349253"/>
              <a:gd name="connsiteY99" fmla="*/ 1168288 h 6858000"/>
              <a:gd name="connsiteX100" fmla="*/ 84730 w 1349253"/>
              <a:gd name="connsiteY100" fmla="*/ 1142577 h 6858000"/>
              <a:gd name="connsiteX101" fmla="*/ 74036 w 1349253"/>
              <a:gd name="connsiteY101" fmla="*/ 1088484 h 6858000"/>
              <a:gd name="connsiteX102" fmla="*/ 62772 w 1349253"/>
              <a:gd name="connsiteY102" fmla="*/ 1016103 h 6858000"/>
              <a:gd name="connsiteX103" fmla="*/ 64228 w 1349253"/>
              <a:gd name="connsiteY103" fmla="*/ 954054 h 6858000"/>
              <a:gd name="connsiteX104" fmla="*/ 75144 w 1349253"/>
              <a:gd name="connsiteY104" fmla="*/ 921368 h 6858000"/>
              <a:gd name="connsiteX105" fmla="*/ 59093 w 1349253"/>
              <a:gd name="connsiteY105" fmla="*/ 896999 h 6858000"/>
              <a:gd name="connsiteX106" fmla="*/ 28501 w 1349253"/>
              <a:gd name="connsiteY106" fmla="*/ 821517 h 6858000"/>
              <a:gd name="connsiteX107" fmla="*/ 7451 w 1349253"/>
              <a:gd name="connsiteY107" fmla="*/ 751353 h 6858000"/>
              <a:gd name="connsiteX108" fmla="*/ 7009 w 1349253"/>
              <a:gd name="connsiteY108" fmla="*/ 721230 h 6858000"/>
              <a:gd name="connsiteX109" fmla="*/ 16141 w 1349253"/>
              <a:gd name="connsiteY109" fmla="*/ 619315 h 6858000"/>
              <a:gd name="connsiteX110" fmla="*/ 19 w 1349253"/>
              <a:gd name="connsiteY110" fmla="*/ 585934 h 6858000"/>
              <a:gd name="connsiteX111" fmla="*/ 7093 w 1349253"/>
              <a:gd name="connsiteY111" fmla="*/ 538948 h 6858000"/>
              <a:gd name="connsiteX112" fmla="*/ 11001 w 1349253"/>
              <a:gd name="connsiteY112" fmla="*/ 525163 h 6858000"/>
              <a:gd name="connsiteX113" fmla="*/ 37125 w 1349253"/>
              <a:gd name="connsiteY113" fmla="*/ 446567 h 6858000"/>
              <a:gd name="connsiteX114" fmla="*/ 36373 w 1349253"/>
              <a:gd name="connsiteY114" fmla="*/ 393828 h 6858000"/>
              <a:gd name="connsiteX115" fmla="*/ 36203 w 1349253"/>
              <a:gd name="connsiteY115" fmla="*/ 353137 h 6858000"/>
              <a:gd name="connsiteX116" fmla="*/ 41896 w 1349253"/>
              <a:gd name="connsiteY116" fmla="*/ 275771 h 6858000"/>
              <a:gd name="connsiteX117" fmla="*/ 58923 w 1349253"/>
              <a:gd name="connsiteY117" fmla="*/ 212860 h 6858000"/>
              <a:gd name="connsiteX118" fmla="*/ 50633 w 1349253"/>
              <a:gd name="connsiteY118" fmla="*/ 144983 h 6858000"/>
              <a:gd name="connsiteX119" fmla="*/ 62917 w 1349253"/>
              <a:gd name="connsiteY119" fmla="*/ 55288 h 6858000"/>
              <a:gd name="connsiteX120" fmla="*/ 22471 w 1349253"/>
              <a:gd name="connsiteY120"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51427 w 1349253"/>
              <a:gd name="connsiteY8" fmla="*/ 6636211 h 6858000"/>
              <a:gd name="connsiteX9" fmla="*/ 168871 w 1349253"/>
              <a:gd name="connsiteY9" fmla="*/ 6594177 h 6858000"/>
              <a:gd name="connsiteX10" fmla="*/ 182911 w 1349253"/>
              <a:gd name="connsiteY10" fmla="*/ 6557575 h 6858000"/>
              <a:gd name="connsiteX11" fmla="*/ 235868 w 1349253"/>
              <a:gd name="connsiteY11" fmla="*/ 6492130 h 6858000"/>
              <a:gd name="connsiteX12" fmla="*/ 251555 w 1349253"/>
              <a:gd name="connsiteY12" fmla="*/ 6431610 h 6858000"/>
              <a:gd name="connsiteX13" fmla="*/ 295260 w 1349253"/>
              <a:gd name="connsiteY13" fmla="*/ 6379786 h 6858000"/>
              <a:gd name="connsiteX14" fmla="*/ 278483 w 1349253"/>
              <a:gd name="connsiteY14" fmla="*/ 6334727 h 6858000"/>
              <a:gd name="connsiteX15" fmla="*/ 255898 w 1349253"/>
              <a:gd name="connsiteY15" fmla="*/ 6313295 h 6858000"/>
              <a:gd name="connsiteX16" fmla="*/ 263062 w 1349253"/>
              <a:gd name="connsiteY16" fmla="*/ 6280046 h 6858000"/>
              <a:gd name="connsiteX17" fmla="*/ 266061 w 1349253"/>
              <a:gd name="connsiteY17" fmla="*/ 6272987 h 6858000"/>
              <a:gd name="connsiteX18" fmla="*/ 272835 w 1349253"/>
              <a:gd name="connsiteY18" fmla="*/ 6252834 h 6858000"/>
              <a:gd name="connsiteX19" fmla="*/ 250827 w 1349253"/>
              <a:gd name="connsiteY19" fmla="*/ 6202459 h 6858000"/>
              <a:gd name="connsiteX20" fmla="*/ 249625 w 1349253"/>
              <a:gd name="connsiteY20" fmla="*/ 6153037 h 6858000"/>
              <a:gd name="connsiteX21" fmla="*/ 265040 w 1349253"/>
              <a:gd name="connsiteY21" fmla="*/ 6078132 h 6858000"/>
              <a:gd name="connsiteX22" fmla="*/ 252427 w 1349253"/>
              <a:gd name="connsiteY22" fmla="*/ 6028119 h 6858000"/>
              <a:gd name="connsiteX23" fmla="*/ 237656 w 1349253"/>
              <a:gd name="connsiteY23" fmla="*/ 5926735 h 6858000"/>
              <a:gd name="connsiteX24" fmla="*/ 287168 w 1349253"/>
              <a:gd name="connsiteY24" fmla="*/ 5712857 h 6858000"/>
              <a:gd name="connsiteX25" fmla="*/ 316966 w 1349253"/>
              <a:gd name="connsiteY25" fmla="*/ 5660491 h 6858000"/>
              <a:gd name="connsiteX26" fmla="*/ 326089 w 1349253"/>
              <a:gd name="connsiteY26" fmla="*/ 5563435 h 6858000"/>
              <a:gd name="connsiteX27" fmla="*/ 352965 w 1349253"/>
              <a:gd name="connsiteY27" fmla="*/ 5437125 h 6858000"/>
              <a:gd name="connsiteX28" fmla="*/ 366533 w 1349253"/>
              <a:gd name="connsiteY28" fmla="*/ 5396260 h 6858000"/>
              <a:gd name="connsiteX29" fmla="*/ 382514 w 1349253"/>
              <a:gd name="connsiteY29" fmla="*/ 5330009 h 6858000"/>
              <a:gd name="connsiteX30" fmla="*/ 416007 w 1349253"/>
              <a:gd name="connsiteY30" fmla="*/ 5273739 h 6858000"/>
              <a:gd name="connsiteX31" fmla="*/ 425606 w 1349253"/>
              <a:gd name="connsiteY31" fmla="*/ 5241779 h 6858000"/>
              <a:gd name="connsiteX32" fmla="*/ 436832 w 1349253"/>
              <a:gd name="connsiteY32" fmla="*/ 5225268 h 6858000"/>
              <a:gd name="connsiteX33" fmla="*/ 437852 w 1349253"/>
              <a:gd name="connsiteY33" fmla="*/ 5217684 h 6858000"/>
              <a:gd name="connsiteX34" fmla="*/ 445193 w 1349253"/>
              <a:gd name="connsiteY34" fmla="*/ 5193377 h 6858000"/>
              <a:gd name="connsiteX35" fmla="*/ 448496 w 1349253"/>
              <a:gd name="connsiteY35" fmla="*/ 5179288 h 6858000"/>
              <a:gd name="connsiteX36" fmla="*/ 449480 w 1349253"/>
              <a:gd name="connsiteY36" fmla="*/ 5173621 h 6858000"/>
              <a:gd name="connsiteX37" fmla="*/ 445114 w 1349253"/>
              <a:gd name="connsiteY37" fmla="*/ 5159961 h 6858000"/>
              <a:gd name="connsiteX38" fmla="*/ 451791 w 1349253"/>
              <a:gd name="connsiteY38" fmla="*/ 5144295 h 6858000"/>
              <a:gd name="connsiteX39" fmla="*/ 448724 w 1349253"/>
              <a:gd name="connsiteY39" fmla="*/ 5125185 h 6858000"/>
              <a:gd name="connsiteX40" fmla="*/ 455554 w 1349253"/>
              <a:gd name="connsiteY40" fmla="*/ 5121884 h 6858000"/>
              <a:gd name="connsiteX41" fmla="*/ 462590 w 1349253"/>
              <a:gd name="connsiteY41" fmla="*/ 5067850 h 6858000"/>
              <a:gd name="connsiteX42" fmla="*/ 465321 w 1349253"/>
              <a:gd name="connsiteY42" fmla="*/ 5060861 h 6858000"/>
              <a:gd name="connsiteX43" fmla="*/ 462025 w 1349253"/>
              <a:gd name="connsiteY43" fmla="*/ 5034192 h 6858000"/>
              <a:gd name="connsiteX44" fmla="*/ 463579 w 1349253"/>
              <a:gd name="connsiteY44" fmla="*/ 4993030 h 6858000"/>
              <a:gd name="connsiteX45" fmla="*/ 470488 w 1349253"/>
              <a:gd name="connsiteY45" fmla="*/ 4946844 h 6858000"/>
              <a:gd name="connsiteX46" fmla="*/ 466344 w 1349253"/>
              <a:gd name="connsiteY46" fmla="*/ 4932692 h 6858000"/>
              <a:gd name="connsiteX47" fmla="*/ 481747 w 1349253"/>
              <a:gd name="connsiteY47" fmla="*/ 4858827 h 6858000"/>
              <a:gd name="connsiteX48" fmla="*/ 487650 w 1349253"/>
              <a:gd name="connsiteY48" fmla="*/ 4821170 h 6858000"/>
              <a:gd name="connsiteX49" fmla="*/ 492383 w 1349253"/>
              <a:gd name="connsiteY49" fmla="*/ 4780965 h 6858000"/>
              <a:gd name="connsiteX50" fmla="*/ 493676 w 1349253"/>
              <a:gd name="connsiteY50" fmla="*/ 4750867 h 6858000"/>
              <a:gd name="connsiteX51" fmla="*/ 491483 w 1349253"/>
              <a:gd name="connsiteY51" fmla="*/ 4690749 h 6858000"/>
              <a:gd name="connsiteX52" fmla="*/ 486963 w 1349253"/>
              <a:gd name="connsiteY52" fmla="*/ 4584173 h 6858000"/>
              <a:gd name="connsiteX53" fmla="*/ 482046 w 1349253"/>
              <a:gd name="connsiteY53" fmla="*/ 4444346 h 6858000"/>
              <a:gd name="connsiteX54" fmla="*/ 478611 w 1349253"/>
              <a:gd name="connsiteY54" fmla="*/ 4375228 h 6858000"/>
              <a:gd name="connsiteX55" fmla="*/ 459264 w 1349253"/>
              <a:gd name="connsiteY55" fmla="*/ 4214165 h 6858000"/>
              <a:gd name="connsiteX56" fmla="*/ 460893 w 1349253"/>
              <a:gd name="connsiteY56" fmla="*/ 4076008 h 6858000"/>
              <a:gd name="connsiteX57" fmla="*/ 448593 w 1349253"/>
              <a:gd name="connsiteY57" fmla="*/ 4033999 h 6858000"/>
              <a:gd name="connsiteX58" fmla="*/ 448318 w 1349253"/>
              <a:gd name="connsiteY58" fmla="*/ 4013953 h 6858000"/>
              <a:gd name="connsiteX59" fmla="*/ 434613 w 1349253"/>
              <a:gd name="connsiteY59" fmla="*/ 3974753 h 6858000"/>
              <a:gd name="connsiteX60" fmla="*/ 434521 w 1349253"/>
              <a:gd name="connsiteY60" fmla="*/ 3945686 h 6858000"/>
              <a:gd name="connsiteX61" fmla="*/ 440396 w 1349253"/>
              <a:gd name="connsiteY61" fmla="*/ 3901461 h 6858000"/>
              <a:gd name="connsiteX62" fmla="*/ 462990 w 1349253"/>
              <a:gd name="connsiteY62" fmla="*/ 3813873 h 6858000"/>
              <a:gd name="connsiteX63" fmla="*/ 460248 w 1349253"/>
              <a:gd name="connsiteY63" fmla="*/ 3777135 h 6858000"/>
              <a:gd name="connsiteX64" fmla="*/ 461981 w 1349253"/>
              <a:gd name="connsiteY64" fmla="*/ 3771656 h 6858000"/>
              <a:gd name="connsiteX65" fmla="*/ 465724 w 1349253"/>
              <a:gd name="connsiteY65" fmla="*/ 3769007 h 6858000"/>
              <a:gd name="connsiteX66" fmla="*/ 473886 w 1349253"/>
              <a:gd name="connsiteY66" fmla="*/ 3738082 h 6858000"/>
              <a:gd name="connsiteX67" fmla="*/ 481232 w 1349253"/>
              <a:gd name="connsiteY67" fmla="*/ 3673397 h 6858000"/>
              <a:gd name="connsiteX68" fmla="*/ 480528 w 1349253"/>
              <a:gd name="connsiteY68" fmla="*/ 3637109 h 6858000"/>
              <a:gd name="connsiteX69" fmla="*/ 483971 w 1349253"/>
              <a:gd name="connsiteY69" fmla="*/ 3536883 h 6858000"/>
              <a:gd name="connsiteX70" fmla="*/ 491509 w 1349253"/>
              <a:gd name="connsiteY70" fmla="*/ 3435652 h 6858000"/>
              <a:gd name="connsiteX71" fmla="*/ 505401 w 1349253"/>
              <a:gd name="connsiteY71" fmla="*/ 3295862 h 6858000"/>
              <a:gd name="connsiteX72" fmla="*/ 511168 w 1349253"/>
              <a:gd name="connsiteY72" fmla="*/ 3229163 h 6858000"/>
              <a:gd name="connsiteX73" fmla="*/ 487927 w 1349253"/>
              <a:gd name="connsiteY73" fmla="*/ 3158586 h 6858000"/>
              <a:gd name="connsiteX74" fmla="*/ 463335 w 1349253"/>
              <a:gd name="connsiteY74" fmla="*/ 3112365 h 6858000"/>
              <a:gd name="connsiteX75" fmla="*/ 448810 w 1349253"/>
              <a:gd name="connsiteY75" fmla="*/ 3072935 h 6858000"/>
              <a:gd name="connsiteX76" fmla="*/ 423984 w 1349253"/>
              <a:gd name="connsiteY76" fmla="*/ 2958185 h 6858000"/>
              <a:gd name="connsiteX77" fmla="*/ 381264 w 1349253"/>
              <a:gd name="connsiteY77" fmla="*/ 2843952 h 6858000"/>
              <a:gd name="connsiteX78" fmla="*/ 315516 w 1349253"/>
              <a:gd name="connsiteY78" fmla="*/ 2554718 h 6858000"/>
              <a:gd name="connsiteX79" fmla="*/ 286333 w 1349253"/>
              <a:gd name="connsiteY79" fmla="*/ 2447068 h 6858000"/>
              <a:gd name="connsiteX80" fmla="*/ 273294 w 1349253"/>
              <a:gd name="connsiteY80" fmla="*/ 2425819 h 6858000"/>
              <a:gd name="connsiteX81" fmla="*/ 279293 w 1349253"/>
              <a:gd name="connsiteY81" fmla="*/ 2402874 h 6858000"/>
              <a:gd name="connsiteX82" fmla="*/ 281905 w 1349253"/>
              <a:gd name="connsiteY82" fmla="*/ 2381443 h 6858000"/>
              <a:gd name="connsiteX83" fmla="*/ 258234 w 1349253"/>
              <a:gd name="connsiteY83" fmla="*/ 2261920 h 6858000"/>
              <a:gd name="connsiteX84" fmla="*/ 248121 w 1349253"/>
              <a:gd name="connsiteY84" fmla="*/ 2195378 h 6858000"/>
              <a:gd name="connsiteX85" fmla="*/ 232338 w 1349253"/>
              <a:gd name="connsiteY85" fmla="*/ 2155135 h 6858000"/>
              <a:gd name="connsiteX86" fmla="*/ 229796 w 1349253"/>
              <a:gd name="connsiteY86" fmla="*/ 2118008 h 6858000"/>
              <a:gd name="connsiteX87" fmla="*/ 230789 w 1349253"/>
              <a:gd name="connsiteY87" fmla="*/ 2050531 h 6858000"/>
              <a:gd name="connsiteX88" fmla="*/ 222595 w 1349253"/>
              <a:gd name="connsiteY88" fmla="*/ 1963269 h 6858000"/>
              <a:gd name="connsiteX89" fmla="*/ 203773 w 1349253"/>
              <a:gd name="connsiteY89" fmla="*/ 1906352 h 6858000"/>
              <a:gd name="connsiteX90" fmla="*/ 180330 w 1349253"/>
              <a:gd name="connsiteY90" fmla="*/ 1861531 h 6858000"/>
              <a:gd name="connsiteX91" fmla="*/ 134129 w 1349253"/>
              <a:gd name="connsiteY91" fmla="*/ 1732919 h 6858000"/>
              <a:gd name="connsiteX92" fmla="*/ 106440 w 1349253"/>
              <a:gd name="connsiteY92" fmla="*/ 1663540 h 6858000"/>
              <a:gd name="connsiteX93" fmla="*/ 105566 w 1349253"/>
              <a:gd name="connsiteY93" fmla="*/ 1615777 h 6858000"/>
              <a:gd name="connsiteX94" fmla="*/ 86361 w 1349253"/>
              <a:gd name="connsiteY94" fmla="*/ 1563678 h 6858000"/>
              <a:gd name="connsiteX95" fmla="*/ 92183 w 1349253"/>
              <a:gd name="connsiteY95" fmla="*/ 1477995 h 6858000"/>
              <a:gd name="connsiteX96" fmla="*/ 78268 w 1349253"/>
              <a:gd name="connsiteY96" fmla="*/ 1373769 h 6858000"/>
              <a:gd name="connsiteX97" fmla="*/ 86575 w 1349253"/>
              <a:gd name="connsiteY97" fmla="*/ 1307086 h 6858000"/>
              <a:gd name="connsiteX98" fmla="*/ 87763 w 1349253"/>
              <a:gd name="connsiteY98" fmla="*/ 1189033 h 6858000"/>
              <a:gd name="connsiteX99" fmla="*/ 92448 w 1349253"/>
              <a:gd name="connsiteY99" fmla="*/ 1168288 h 6858000"/>
              <a:gd name="connsiteX100" fmla="*/ 84730 w 1349253"/>
              <a:gd name="connsiteY100" fmla="*/ 1142577 h 6858000"/>
              <a:gd name="connsiteX101" fmla="*/ 74036 w 1349253"/>
              <a:gd name="connsiteY101" fmla="*/ 1088484 h 6858000"/>
              <a:gd name="connsiteX102" fmla="*/ 62772 w 1349253"/>
              <a:gd name="connsiteY102" fmla="*/ 1016103 h 6858000"/>
              <a:gd name="connsiteX103" fmla="*/ 64228 w 1349253"/>
              <a:gd name="connsiteY103" fmla="*/ 954054 h 6858000"/>
              <a:gd name="connsiteX104" fmla="*/ 75144 w 1349253"/>
              <a:gd name="connsiteY104" fmla="*/ 921368 h 6858000"/>
              <a:gd name="connsiteX105" fmla="*/ 59093 w 1349253"/>
              <a:gd name="connsiteY105" fmla="*/ 896999 h 6858000"/>
              <a:gd name="connsiteX106" fmla="*/ 28501 w 1349253"/>
              <a:gd name="connsiteY106" fmla="*/ 821517 h 6858000"/>
              <a:gd name="connsiteX107" fmla="*/ 7451 w 1349253"/>
              <a:gd name="connsiteY107" fmla="*/ 751353 h 6858000"/>
              <a:gd name="connsiteX108" fmla="*/ 7009 w 1349253"/>
              <a:gd name="connsiteY108" fmla="*/ 721230 h 6858000"/>
              <a:gd name="connsiteX109" fmla="*/ 16141 w 1349253"/>
              <a:gd name="connsiteY109" fmla="*/ 619315 h 6858000"/>
              <a:gd name="connsiteX110" fmla="*/ 19 w 1349253"/>
              <a:gd name="connsiteY110" fmla="*/ 585934 h 6858000"/>
              <a:gd name="connsiteX111" fmla="*/ 7093 w 1349253"/>
              <a:gd name="connsiteY111" fmla="*/ 538948 h 6858000"/>
              <a:gd name="connsiteX112" fmla="*/ 11001 w 1349253"/>
              <a:gd name="connsiteY112" fmla="*/ 525163 h 6858000"/>
              <a:gd name="connsiteX113" fmla="*/ 37125 w 1349253"/>
              <a:gd name="connsiteY113" fmla="*/ 446567 h 6858000"/>
              <a:gd name="connsiteX114" fmla="*/ 36373 w 1349253"/>
              <a:gd name="connsiteY114" fmla="*/ 393828 h 6858000"/>
              <a:gd name="connsiteX115" fmla="*/ 36203 w 1349253"/>
              <a:gd name="connsiteY115" fmla="*/ 353137 h 6858000"/>
              <a:gd name="connsiteX116" fmla="*/ 41896 w 1349253"/>
              <a:gd name="connsiteY116" fmla="*/ 275771 h 6858000"/>
              <a:gd name="connsiteX117" fmla="*/ 58923 w 1349253"/>
              <a:gd name="connsiteY117" fmla="*/ 212860 h 6858000"/>
              <a:gd name="connsiteX118" fmla="*/ 50633 w 1349253"/>
              <a:gd name="connsiteY118" fmla="*/ 144983 h 6858000"/>
              <a:gd name="connsiteX119" fmla="*/ 62917 w 1349253"/>
              <a:gd name="connsiteY119" fmla="*/ 55288 h 6858000"/>
              <a:gd name="connsiteX120" fmla="*/ 22471 w 1349253"/>
              <a:gd name="connsiteY120"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51427 w 1349253"/>
              <a:gd name="connsiteY8" fmla="*/ 6636211 h 6858000"/>
              <a:gd name="connsiteX9" fmla="*/ 168871 w 1349253"/>
              <a:gd name="connsiteY9" fmla="*/ 6594177 h 6858000"/>
              <a:gd name="connsiteX10" fmla="*/ 182911 w 1349253"/>
              <a:gd name="connsiteY10" fmla="*/ 6557575 h 6858000"/>
              <a:gd name="connsiteX11" fmla="*/ 235868 w 1349253"/>
              <a:gd name="connsiteY11" fmla="*/ 6492130 h 6858000"/>
              <a:gd name="connsiteX12" fmla="*/ 251555 w 1349253"/>
              <a:gd name="connsiteY12" fmla="*/ 6431610 h 6858000"/>
              <a:gd name="connsiteX13" fmla="*/ 295260 w 1349253"/>
              <a:gd name="connsiteY13" fmla="*/ 6379786 h 6858000"/>
              <a:gd name="connsiteX14" fmla="*/ 278483 w 1349253"/>
              <a:gd name="connsiteY14" fmla="*/ 6334727 h 6858000"/>
              <a:gd name="connsiteX15" fmla="*/ 263062 w 1349253"/>
              <a:gd name="connsiteY15" fmla="*/ 6280046 h 6858000"/>
              <a:gd name="connsiteX16" fmla="*/ 266061 w 1349253"/>
              <a:gd name="connsiteY16" fmla="*/ 6272987 h 6858000"/>
              <a:gd name="connsiteX17" fmla="*/ 272835 w 1349253"/>
              <a:gd name="connsiteY17" fmla="*/ 6252834 h 6858000"/>
              <a:gd name="connsiteX18" fmla="*/ 250827 w 1349253"/>
              <a:gd name="connsiteY18" fmla="*/ 6202459 h 6858000"/>
              <a:gd name="connsiteX19" fmla="*/ 249625 w 1349253"/>
              <a:gd name="connsiteY19" fmla="*/ 6153037 h 6858000"/>
              <a:gd name="connsiteX20" fmla="*/ 265040 w 1349253"/>
              <a:gd name="connsiteY20" fmla="*/ 6078132 h 6858000"/>
              <a:gd name="connsiteX21" fmla="*/ 252427 w 1349253"/>
              <a:gd name="connsiteY21" fmla="*/ 6028119 h 6858000"/>
              <a:gd name="connsiteX22" fmla="*/ 237656 w 1349253"/>
              <a:gd name="connsiteY22" fmla="*/ 5926735 h 6858000"/>
              <a:gd name="connsiteX23" fmla="*/ 287168 w 1349253"/>
              <a:gd name="connsiteY23" fmla="*/ 5712857 h 6858000"/>
              <a:gd name="connsiteX24" fmla="*/ 316966 w 1349253"/>
              <a:gd name="connsiteY24" fmla="*/ 5660491 h 6858000"/>
              <a:gd name="connsiteX25" fmla="*/ 326089 w 1349253"/>
              <a:gd name="connsiteY25" fmla="*/ 5563435 h 6858000"/>
              <a:gd name="connsiteX26" fmla="*/ 352965 w 1349253"/>
              <a:gd name="connsiteY26" fmla="*/ 5437125 h 6858000"/>
              <a:gd name="connsiteX27" fmla="*/ 366533 w 1349253"/>
              <a:gd name="connsiteY27" fmla="*/ 5396260 h 6858000"/>
              <a:gd name="connsiteX28" fmla="*/ 382514 w 1349253"/>
              <a:gd name="connsiteY28" fmla="*/ 5330009 h 6858000"/>
              <a:gd name="connsiteX29" fmla="*/ 416007 w 1349253"/>
              <a:gd name="connsiteY29" fmla="*/ 5273739 h 6858000"/>
              <a:gd name="connsiteX30" fmla="*/ 425606 w 1349253"/>
              <a:gd name="connsiteY30" fmla="*/ 5241779 h 6858000"/>
              <a:gd name="connsiteX31" fmla="*/ 436832 w 1349253"/>
              <a:gd name="connsiteY31" fmla="*/ 5225268 h 6858000"/>
              <a:gd name="connsiteX32" fmla="*/ 437852 w 1349253"/>
              <a:gd name="connsiteY32" fmla="*/ 5217684 h 6858000"/>
              <a:gd name="connsiteX33" fmla="*/ 445193 w 1349253"/>
              <a:gd name="connsiteY33" fmla="*/ 5193377 h 6858000"/>
              <a:gd name="connsiteX34" fmla="*/ 448496 w 1349253"/>
              <a:gd name="connsiteY34" fmla="*/ 5179288 h 6858000"/>
              <a:gd name="connsiteX35" fmla="*/ 449480 w 1349253"/>
              <a:gd name="connsiteY35" fmla="*/ 5173621 h 6858000"/>
              <a:gd name="connsiteX36" fmla="*/ 445114 w 1349253"/>
              <a:gd name="connsiteY36" fmla="*/ 5159961 h 6858000"/>
              <a:gd name="connsiteX37" fmla="*/ 451791 w 1349253"/>
              <a:gd name="connsiteY37" fmla="*/ 5144295 h 6858000"/>
              <a:gd name="connsiteX38" fmla="*/ 448724 w 1349253"/>
              <a:gd name="connsiteY38" fmla="*/ 5125185 h 6858000"/>
              <a:gd name="connsiteX39" fmla="*/ 455554 w 1349253"/>
              <a:gd name="connsiteY39" fmla="*/ 5121884 h 6858000"/>
              <a:gd name="connsiteX40" fmla="*/ 462590 w 1349253"/>
              <a:gd name="connsiteY40" fmla="*/ 5067850 h 6858000"/>
              <a:gd name="connsiteX41" fmla="*/ 465321 w 1349253"/>
              <a:gd name="connsiteY41" fmla="*/ 5060861 h 6858000"/>
              <a:gd name="connsiteX42" fmla="*/ 462025 w 1349253"/>
              <a:gd name="connsiteY42" fmla="*/ 5034192 h 6858000"/>
              <a:gd name="connsiteX43" fmla="*/ 463579 w 1349253"/>
              <a:gd name="connsiteY43" fmla="*/ 4993030 h 6858000"/>
              <a:gd name="connsiteX44" fmla="*/ 470488 w 1349253"/>
              <a:gd name="connsiteY44" fmla="*/ 4946844 h 6858000"/>
              <a:gd name="connsiteX45" fmla="*/ 466344 w 1349253"/>
              <a:gd name="connsiteY45" fmla="*/ 4932692 h 6858000"/>
              <a:gd name="connsiteX46" fmla="*/ 481747 w 1349253"/>
              <a:gd name="connsiteY46" fmla="*/ 4858827 h 6858000"/>
              <a:gd name="connsiteX47" fmla="*/ 487650 w 1349253"/>
              <a:gd name="connsiteY47" fmla="*/ 4821170 h 6858000"/>
              <a:gd name="connsiteX48" fmla="*/ 492383 w 1349253"/>
              <a:gd name="connsiteY48" fmla="*/ 4780965 h 6858000"/>
              <a:gd name="connsiteX49" fmla="*/ 493676 w 1349253"/>
              <a:gd name="connsiteY49" fmla="*/ 4750867 h 6858000"/>
              <a:gd name="connsiteX50" fmla="*/ 491483 w 1349253"/>
              <a:gd name="connsiteY50" fmla="*/ 4690749 h 6858000"/>
              <a:gd name="connsiteX51" fmla="*/ 486963 w 1349253"/>
              <a:gd name="connsiteY51" fmla="*/ 4584173 h 6858000"/>
              <a:gd name="connsiteX52" fmla="*/ 482046 w 1349253"/>
              <a:gd name="connsiteY52" fmla="*/ 4444346 h 6858000"/>
              <a:gd name="connsiteX53" fmla="*/ 478611 w 1349253"/>
              <a:gd name="connsiteY53" fmla="*/ 4375228 h 6858000"/>
              <a:gd name="connsiteX54" fmla="*/ 459264 w 1349253"/>
              <a:gd name="connsiteY54" fmla="*/ 4214165 h 6858000"/>
              <a:gd name="connsiteX55" fmla="*/ 460893 w 1349253"/>
              <a:gd name="connsiteY55" fmla="*/ 4076008 h 6858000"/>
              <a:gd name="connsiteX56" fmla="*/ 448593 w 1349253"/>
              <a:gd name="connsiteY56" fmla="*/ 4033999 h 6858000"/>
              <a:gd name="connsiteX57" fmla="*/ 448318 w 1349253"/>
              <a:gd name="connsiteY57" fmla="*/ 4013953 h 6858000"/>
              <a:gd name="connsiteX58" fmla="*/ 434613 w 1349253"/>
              <a:gd name="connsiteY58" fmla="*/ 3974753 h 6858000"/>
              <a:gd name="connsiteX59" fmla="*/ 434521 w 1349253"/>
              <a:gd name="connsiteY59" fmla="*/ 3945686 h 6858000"/>
              <a:gd name="connsiteX60" fmla="*/ 440396 w 1349253"/>
              <a:gd name="connsiteY60" fmla="*/ 3901461 h 6858000"/>
              <a:gd name="connsiteX61" fmla="*/ 462990 w 1349253"/>
              <a:gd name="connsiteY61" fmla="*/ 3813873 h 6858000"/>
              <a:gd name="connsiteX62" fmla="*/ 460248 w 1349253"/>
              <a:gd name="connsiteY62" fmla="*/ 3777135 h 6858000"/>
              <a:gd name="connsiteX63" fmla="*/ 461981 w 1349253"/>
              <a:gd name="connsiteY63" fmla="*/ 3771656 h 6858000"/>
              <a:gd name="connsiteX64" fmla="*/ 465724 w 1349253"/>
              <a:gd name="connsiteY64" fmla="*/ 3769007 h 6858000"/>
              <a:gd name="connsiteX65" fmla="*/ 473886 w 1349253"/>
              <a:gd name="connsiteY65" fmla="*/ 3738082 h 6858000"/>
              <a:gd name="connsiteX66" fmla="*/ 481232 w 1349253"/>
              <a:gd name="connsiteY66" fmla="*/ 3673397 h 6858000"/>
              <a:gd name="connsiteX67" fmla="*/ 480528 w 1349253"/>
              <a:gd name="connsiteY67" fmla="*/ 3637109 h 6858000"/>
              <a:gd name="connsiteX68" fmla="*/ 483971 w 1349253"/>
              <a:gd name="connsiteY68" fmla="*/ 3536883 h 6858000"/>
              <a:gd name="connsiteX69" fmla="*/ 491509 w 1349253"/>
              <a:gd name="connsiteY69" fmla="*/ 3435652 h 6858000"/>
              <a:gd name="connsiteX70" fmla="*/ 505401 w 1349253"/>
              <a:gd name="connsiteY70" fmla="*/ 3295862 h 6858000"/>
              <a:gd name="connsiteX71" fmla="*/ 511168 w 1349253"/>
              <a:gd name="connsiteY71" fmla="*/ 3229163 h 6858000"/>
              <a:gd name="connsiteX72" fmla="*/ 487927 w 1349253"/>
              <a:gd name="connsiteY72" fmla="*/ 3158586 h 6858000"/>
              <a:gd name="connsiteX73" fmla="*/ 463335 w 1349253"/>
              <a:gd name="connsiteY73" fmla="*/ 3112365 h 6858000"/>
              <a:gd name="connsiteX74" fmla="*/ 448810 w 1349253"/>
              <a:gd name="connsiteY74" fmla="*/ 3072935 h 6858000"/>
              <a:gd name="connsiteX75" fmla="*/ 423984 w 1349253"/>
              <a:gd name="connsiteY75" fmla="*/ 2958185 h 6858000"/>
              <a:gd name="connsiteX76" fmla="*/ 381264 w 1349253"/>
              <a:gd name="connsiteY76" fmla="*/ 2843952 h 6858000"/>
              <a:gd name="connsiteX77" fmla="*/ 315516 w 1349253"/>
              <a:gd name="connsiteY77" fmla="*/ 2554718 h 6858000"/>
              <a:gd name="connsiteX78" fmla="*/ 286333 w 1349253"/>
              <a:gd name="connsiteY78" fmla="*/ 2447068 h 6858000"/>
              <a:gd name="connsiteX79" fmla="*/ 273294 w 1349253"/>
              <a:gd name="connsiteY79" fmla="*/ 2425819 h 6858000"/>
              <a:gd name="connsiteX80" fmla="*/ 279293 w 1349253"/>
              <a:gd name="connsiteY80" fmla="*/ 2402874 h 6858000"/>
              <a:gd name="connsiteX81" fmla="*/ 281905 w 1349253"/>
              <a:gd name="connsiteY81" fmla="*/ 2381443 h 6858000"/>
              <a:gd name="connsiteX82" fmla="*/ 258234 w 1349253"/>
              <a:gd name="connsiteY82" fmla="*/ 2261920 h 6858000"/>
              <a:gd name="connsiteX83" fmla="*/ 248121 w 1349253"/>
              <a:gd name="connsiteY83" fmla="*/ 2195378 h 6858000"/>
              <a:gd name="connsiteX84" fmla="*/ 232338 w 1349253"/>
              <a:gd name="connsiteY84" fmla="*/ 2155135 h 6858000"/>
              <a:gd name="connsiteX85" fmla="*/ 229796 w 1349253"/>
              <a:gd name="connsiteY85" fmla="*/ 2118008 h 6858000"/>
              <a:gd name="connsiteX86" fmla="*/ 230789 w 1349253"/>
              <a:gd name="connsiteY86" fmla="*/ 2050531 h 6858000"/>
              <a:gd name="connsiteX87" fmla="*/ 222595 w 1349253"/>
              <a:gd name="connsiteY87" fmla="*/ 1963269 h 6858000"/>
              <a:gd name="connsiteX88" fmla="*/ 203773 w 1349253"/>
              <a:gd name="connsiteY88" fmla="*/ 1906352 h 6858000"/>
              <a:gd name="connsiteX89" fmla="*/ 180330 w 1349253"/>
              <a:gd name="connsiteY89" fmla="*/ 1861531 h 6858000"/>
              <a:gd name="connsiteX90" fmla="*/ 134129 w 1349253"/>
              <a:gd name="connsiteY90" fmla="*/ 1732919 h 6858000"/>
              <a:gd name="connsiteX91" fmla="*/ 106440 w 1349253"/>
              <a:gd name="connsiteY91" fmla="*/ 1663540 h 6858000"/>
              <a:gd name="connsiteX92" fmla="*/ 105566 w 1349253"/>
              <a:gd name="connsiteY92" fmla="*/ 1615777 h 6858000"/>
              <a:gd name="connsiteX93" fmla="*/ 86361 w 1349253"/>
              <a:gd name="connsiteY93" fmla="*/ 1563678 h 6858000"/>
              <a:gd name="connsiteX94" fmla="*/ 92183 w 1349253"/>
              <a:gd name="connsiteY94" fmla="*/ 1477995 h 6858000"/>
              <a:gd name="connsiteX95" fmla="*/ 78268 w 1349253"/>
              <a:gd name="connsiteY95" fmla="*/ 1373769 h 6858000"/>
              <a:gd name="connsiteX96" fmla="*/ 86575 w 1349253"/>
              <a:gd name="connsiteY96" fmla="*/ 1307086 h 6858000"/>
              <a:gd name="connsiteX97" fmla="*/ 87763 w 1349253"/>
              <a:gd name="connsiteY97" fmla="*/ 1189033 h 6858000"/>
              <a:gd name="connsiteX98" fmla="*/ 92448 w 1349253"/>
              <a:gd name="connsiteY98" fmla="*/ 1168288 h 6858000"/>
              <a:gd name="connsiteX99" fmla="*/ 84730 w 1349253"/>
              <a:gd name="connsiteY99" fmla="*/ 1142577 h 6858000"/>
              <a:gd name="connsiteX100" fmla="*/ 74036 w 1349253"/>
              <a:gd name="connsiteY100" fmla="*/ 1088484 h 6858000"/>
              <a:gd name="connsiteX101" fmla="*/ 62772 w 1349253"/>
              <a:gd name="connsiteY101" fmla="*/ 1016103 h 6858000"/>
              <a:gd name="connsiteX102" fmla="*/ 64228 w 1349253"/>
              <a:gd name="connsiteY102" fmla="*/ 954054 h 6858000"/>
              <a:gd name="connsiteX103" fmla="*/ 75144 w 1349253"/>
              <a:gd name="connsiteY103" fmla="*/ 921368 h 6858000"/>
              <a:gd name="connsiteX104" fmla="*/ 59093 w 1349253"/>
              <a:gd name="connsiteY104" fmla="*/ 896999 h 6858000"/>
              <a:gd name="connsiteX105" fmla="*/ 28501 w 1349253"/>
              <a:gd name="connsiteY105" fmla="*/ 821517 h 6858000"/>
              <a:gd name="connsiteX106" fmla="*/ 7451 w 1349253"/>
              <a:gd name="connsiteY106" fmla="*/ 751353 h 6858000"/>
              <a:gd name="connsiteX107" fmla="*/ 7009 w 1349253"/>
              <a:gd name="connsiteY107" fmla="*/ 721230 h 6858000"/>
              <a:gd name="connsiteX108" fmla="*/ 16141 w 1349253"/>
              <a:gd name="connsiteY108" fmla="*/ 619315 h 6858000"/>
              <a:gd name="connsiteX109" fmla="*/ 19 w 1349253"/>
              <a:gd name="connsiteY109" fmla="*/ 585934 h 6858000"/>
              <a:gd name="connsiteX110" fmla="*/ 7093 w 1349253"/>
              <a:gd name="connsiteY110" fmla="*/ 538948 h 6858000"/>
              <a:gd name="connsiteX111" fmla="*/ 11001 w 1349253"/>
              <a:gd name="connsiteY111" fmla="*/ 525163 h 6858000"/>
              <a:gd name="connsiteX112" fmla="*/ 37125 w 1349253"/>
              <a:gd name="connsiteY112" fmla="*/ 446567 h 6858000"/>
              <a:gd name="connsiteX113" fmla="*/ 36373 w 1349253"/>
              <a:gd name="connsiteY113" fmla="*/ 393828 h 6858000"/>
              <a:gd name="connsiteX114" fmla="*/ 36203 w 1349253"/>
              <a:gd name="connsiteY114" fmla="*/ 353137 h 6858000"/>
              <a:gd name="connsiteX115" fmla="*/ 41896 w 1349253"/>
              <a:gd name="connsiteY115" fmla="*/ 275771 h 6858000"/>
              <a:gd name="connsiteX116" fmla="*/ 58923 w 1349253"/>
              <a:gd name="connsiteY116" fmla="*/ 212860 h 6858000"/>
              <a:gd name="connsiteX117" fmla="*/ 50633 w 1349253"/>
              <a:gd name="connsiteY117" fmla="*/ 144983 h 6858000"/>
              <a:gd name="connsiteX118" fmla="*/ 62917 w 1349253"/>
              <a:gd name="connsiteY118" fmla="*/ 55288 h 6858000"/>
              <a:gd name="connsiteX119" fmla="*/ 22471 w 1349253"/>
              <a:gd name="connsiteY119"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68871 w 1349253"/>
              <a:gd name="connsiteY8" fmla="*/ 6594177 h 6858000"/>
              <a:gd name="connsiteX9" fmla="*/ 182911 w 1349253"/>
              <a:gd name="connsiteY9" fmla="*/ 6557575 h 6858000"/>
              <a:gd name="connsiteX10" fmla="*/ 235868 w 1349253"/>
              <a:gd name="connsiteY10" fmla="*/ 6492130 h 6858000"/>
              <a:gd name="connsiteX11" fmla="*/ 251555 w 1349253"/>
              <a:gd name="connsiteY11" fmla="*/ 6431610 h 6858000"/>
              <a:gd name="connsiteX12" fmla="*/ 295260 w 1349253"/>
              <a:gd name="connsiteY12" fmla="*/ 6379786 h 6858000"/>
              <a:gd name="connsiteX13" fmla="*/ 278483 w 1349253"/>
              <a:gd name="connsiteY13" fmla="*/ 6334727 h 6858000"/>
              <a:gd name="connsiteX14" fmla="*/ 263062 w 1349253"/>
              <a:gd name="connsiteY14" fmla="*/ 6280046 h 6858000"/>
              <a:gd name="connsiteX15" fmla="*/ 266061 w 1349253"/>
              <a:gd name="connsiteY15" fmla="*/ 6272987 h 6858000"/>
              <a:gd name="connsiteX16" fmla="*/ 272835 w 1349253"/>
              <a:gd name="connsiteY16" fmla="*/ 6252834 h 6858000"/>
              <a:gd name="connsiteX17" fmla="*/ 250827 w 1349253"/>
              <a:gd name="connsiteY17" fmla="*/ 6202459 h 6858000"/>
              <a:gd name="connsiteX18" fmla="*/ 249625 w 1349253"/>
              <a:gd name="connsiteY18" fmla="*/ 6153037 h 6858000"/>
              <a:gd name="connsiteX19" fmla="*/ 265040 w 1349253"/>
              <a:gd name="connsiteY19" fmla="*/ 6078132 h 6858000"/>
              <a:gd name="connsiteX20" fmla="*/ 252427 w 1349253"/>
              <a:gd name="connsiteY20" fmla="*/ 6028119 h 6858000"/>
              <a:gd name="connsiteX21" fmla="*/ 237656 w 1349253"/>
              <a:gd name="connsiteY21" fmla="*/ 5926735 h 6858000"/>
              <a:gd name="connsiteX22" fmla="*/ 287168 w 1349253"/>
              <a:gd name="connsiteY22" fmla="*/ 5712857 h 6858000"/>
              <a:gd name="connsiteX23" fmla="*/ 316966 w 1349253"/>
              <a:gd name="connsiteY23" fmla="*/ 5660491 h 6858000"/>
              <a:gd name="connsiteX24" fmla="*/ 326089 w 1349253"/>
              <a:gd name="connsiteY24" fmla="*/ 5563435 h 6858000"/>
              <a:gd name="connsiteX25" fmla="*/ 352965 w 1349253"/>
              <a:gd name="connsiteY25" fmla="*/ 5437125 h 6858000"/>
              <a:gd name="connsiteX26" fmla="*/ 366533 w 1349253"/>
              <a:gd name="connsiteY26" fmla="*/ 5396260 h 6858000"/>
              <a:gd name="connsiteX27" fmla="*/ 382514 w 1349253"/>
              <a:gd name="connsiteY27" fmla="*/ 5330009 h 6858000"/>
              <a:gd name="connsiteX28" fmla="*/ 416007 w 1349253"/>
              <a:gd name="connsiteY28" fmla="*/ 5273739 h 6858000"/>
              <a:gd name="connsiteX29" fmla="*/ 425606 w 1349253"/>
              <a:gd name="connsiteY29" fmla="*/ 5241779 h 6858000"/>
              <a:gd name="connsiteX30" fmla="*/ 436832 w 1349253"/>
              <a:gd name="connsiteY30" fmla="*/ 5225268 h 6858000"/>
              <a:gd name="connsiteX31" fmla="*/ 437852 w 1349253"/>
              <a:gd name="connsiteY31" fmla="*/ 5217684 h 6858000"/>
              <a:gd name="connsiteX32" fmla="*/ 445193 w 1349253"/>
              <a:gd name="connsiteY32" fmla="*/ 5193377 h 6858000"/>
              <a:gd name="connsiteX33" fmla="*/ 448496 w 1349253"/>
              <a:gd name="connsiteY33" fmla="*/ 5179288 h 6858000"/>
              <a:gd name="connsiteX34" fmla="*/ 449480 w 1349253"/>
              <a:gd name="connsiteY34" fmla="*/ 5173621 h 6858000"/>
              <a:gd name="connsiteX35" fmla="*/ 445114 w 1349253"/>
              <a:gd name="connsiteY35" fmla="*/ 5159961 h 6858000"/>
              <a:gd name="connsiteX36" fmla="*/ 451791 w 1349253"/>
              <a:gd name="connsiteY36" fmla="*/ 5144295 h 6858000"/>
              <a:gd name="connsiteX37" fmla="*/ 448724 w 1349253"/>
              <a:gd name="connsiteY37" fmla="*/ 5125185 h 6858000"/>
              <a:gd name="connsiteX38" fmla="*/ 455554 w 1349253"/>
              <a:gd name="connsiteY38" fmla="*/ 5121884 h 6858000"/>
              <a:gd name="connsiteX39" fmla="*/ 462590 w 1349253"/>
              <a:gd name="connsiteY39" fmla="*/ 5067850 h 6858000"/>
              <a:gd name="connsiteX40" fmla="*/ 465321 w 1349253"/>
              <a:gd name="connsiteY40" fmla="*/ 5060861 h 6858000"/>
              <a:gd name="connsiteX41" fmla="*/ 462025 w 1349253"/>
              <a:gd name="connsiteY41" fmla="*/ 5034192 h 6858000"/>
              <a:gd name="connsiteX42" fmla="*/ 463579 w 1349253"/>
              <a:gd name="connsiteY42" fmla="*/ 4993030 h 6858000"/>
              <a:gd name="connsiteX43" fmla="*/ 470488 w 1349253"/>
              <a:gd name="connsiteY43" fmla="*/ 4946844 h 6858000"/>
              <a:gd name="connsiteX44" fmla="*/ 466344 w 1349253"/>
              <a:gd name="connsiteY44" fmla="*/ 4932692 h 6858000"/>
              <a:gd name="connsiteX45" fmla="*/ 481747 w 1349253"/>
              <a:gd name="connsiteY45" fmla="*/ 4858827 h 6858000"/>
              <a:gd name="connsiteX46" fmla="*/ 487650 w 1349253"/>
              <a:gd name="connsiteY46" fmla="*/ 4821170 h 6858000"/>
              <a:gd name="connsiteX47" fmla="*/ 492383 w 1349253"/>
              <a:gd name="connsiteY47" fmla="*/ 4780965 h 6858000"/>
              <a:gd name="connsiteX48" fmla="*/ 493676 w 1349253"/>
              <a:gd name="connsiteY48" fmla="*/ 4750867 h 6858000"/>
              <a:gd name="connsiteX49" fmla="*/ 491483 w 1349253"/>
              <a:gd name="connsiteY49" fmla="*/ 4690749 h 6858000"/>
              <a:gd name="connsiteX50" fmla="*/ 486963 w 1349253"/>
              <a:gd name="connsiteY50" fmla="*/ 4584173 h 6858000"/>
              <a:gd name="connsiteX51" fmla="*/ 482046 w 1349253"/>
              <a:gd name="connsiteY51" fmla="*/ 4444346 h 6858000"/>
              <a:gd name="connsiteX52" fmla="*/ 478611 w 1349253"/>
              <a:gd name="connsiteY52" fmla="*/ 4375228 h 6858000"/>
              <a:gd name="connsiteX53" fmla="*/ 459264 w 1349253"/>
              <a:gd name="connsiteY53" fmla="*/ 4214165 h 6858000"/>
              <a:gd name="connsiteX54" fmla="*/ 460893 w 1349253"/>
              <a:gd name="connsiteY54" fmla="*/ 4076008 h 6858000"/>
              <a:gd name="connsiteX55" fmla="*/ 448593 w 1349253"/>
              <a:gd name="connsiteY55" fmla="*/ 4033999 h 6858000"/>
              <a:gd name="connsiteX56" fmla="*/ 448318 w 1349253"/>
              <a:gd name="connsiteY56" fmla="*/ 4013953 h 6858000"/>
              <a:gd name="connsiteX57" fmla="*/ 434613 w 1349253"/>
              <a:gd name="connsiteY57" fmla="*/ 3974753 h 6858000"/>
              <a:gd name="connsiteX58" fmla="*/ 434521 w 1349253"/>
              <a:gd name="connsiteY58" fmla="*/ 3945686 h 6858000"/>
              <a:gd name="connsiteX59" fmla="*/ 440396 w 1349253"/>
              <a:gd name="connsiteY59" fmla="*/ 3901461 h 6858000"/>
              <a:gd name="connsiteX60" fmla="*/ 462990 w 1349253"/>
              <a:gd name="connsiteY60" fmla="*/ 3813873 h 6858000"/>
              <a:gd name="connsiteX61" fmla="*/ 460248 w 1349253"/>
              <a:gd name="connsiteY61" fmla="*/ 3777135 h 6858000"/>
              <a:gd name="connsiteX62" fmla="*/ 461981 w 1349253"/>
              <a:gd name="connsiteY62" fmla="*/ 3771656 h 6858000"/>
              <a:gd name="connsiteX63" fmla="*/ 465724 w 1349253"/>
              <a:gd name="connsiteY63" fmla="*/ 3769007 h 6858000"/>
              <a:gd name="connsiteX64" fmla="*/ 473886 w 1349253"/>
              <a:gd name="connsiteY64" fmla="*/ 3738082 h 6858000"/>
              <a:gd name="connsiteX65" fmla="*/ 481232 w 1349253"/>
              <a:gd name="connsiteY65" fmla="*/ 3673397 h 6858000"/>
              <a:gd name="connsiteX66" fmla="*/ 480528 w 1349253"/>
              <a:gd name="connsiteY66" fmla="*/ 3637109 h 6858000"/>
              <a:gd name="connsiteX67" fmla="*/ 483971 w 1349253"/>
              <a:gd name="connsiteY67" fmla="*/ 3536883 h 6858000"/>
              <a:gd name="connsiteX68" fmla="*/ 491509 w 1349253"/>
              <a:gd name="connsiteY68" fmla="*/ 3435652 h 6858000"/>
              <a:gd name="connsiteX69" fmla="*/ 505401 w 1349253"/>
              <a:gd name="connsiteY69" fmla="*/ 3295862 h 6858000"/>
              <a:gd name="connsiteX70" fmla="*/ 511168 w 1349253"/>
              <a:gd name="connsiteY70" fmla="*/ 3229163 h 6858000"/>
              <a:gd name="connsiteX71" fmla="*/ 487927 w 1349253"/>
              <a:gd name="connsiteY71" fmla="*/ 3158586 h 6858000"/>
              <a:gd name="connsiteX72" fmla="*/ 463335 w 1349253"/>
              <a:gd name="connsiteY72" fmla="*/ 3112365 h 6858000"/>
              <a:gd name="connsiteX73" fmla="*/ 448810 w 1349253"/>
              <a:gd name="connsiteY73" fmla="*/ 3072935 h 6858000"/>
              <a:gd name="connsiteX74" fmla="*/ 423984 w 1349253"/>
              <a:gd name="connsiteY74" fmla="*/ 2958185 h 6858000"/>
              <a:gd name="connsiteX75" fmla="*/ 381264 w 1349253"/>
              <a:gd name="connsiteY75" fmla="*/ 2843952 h 6858000"/>
              <a:gd name="connsiteX76" fmla="*/ 315516 w 1349253"/>
              <a:gd name="connsiteY76" fmla="*/ 2554718 h 6858000"/>
              <a:gd name="connsiteX77" fmla="*/ 286333 w 1349253"/>
              <a:gd name="connsiteY77" fmla="*/ 2447068 h 6858000"/>
              <a:gd name="connsiteX78" fmla="*/ 273294 w 1349253"/>
              <a:gd name="connsiteY78" fmla="*/ 2425819 h 6858000"/>
              <a:gd name="connsiteX79" fmla="*/ 279293 w 1349253"/>
              <a:gd name="connsiteY79" fmla="*/ 2402874 h 6858000"/>
              <a:gd name="connsiteX80" fmla="*/ 281905 w 1349253"/>
              <a:gd name="connsiteY80" fmla="*/ 2381443 h 6858000"/>
              <a:gd name="connsiteX81" fmla="*/ 258234 w 1349253"/>
              <a:gd name="connsiteY81" fmla="*/ 2261920 h 6858000"/>
              <a:gd name="connsiteX82" fmla="*/ 248121 w 1349253"/>
              <a:gd name="connsiteY82" fmla="*/ 2195378 h 6858000"/>
              <a:gd name="connsiteX83" fmla="*/ 232338 w 1349253"/>
              <a:gd name="connsiteY83" fmla="*/ 2155135 h 6858000"/>
              <a:gd name="connsiteX84" fmla="*/ 229796 w 1349253"/>
              <a:gd name="connsiteY84" fmla="*/ 2118008 h 6858000"/>
              <a:gd name="connsiteX85" fmla="*/ 230789 w 1349253"/>
              <a:gd name="connsiteY85" fmla="*/ 2050531 h 6858000"/>
              <a:gd name="connsiteX86" fmla="*/ 222595 w 1349253"/>
              <a:gd name="connsiteY86" fmla="*/ 1963269 h 6858000"/>
              <a:gd name="connsiteX87" fmla="*/ 203773 w 1349253"/>
              <a:gd name="connsiteY87" fmla="*/ 1906352 h 6858000"/>
              <a:gd name="connsiteX88" fmla="*/ 180330 w 1349253"/>
              <a:gd name="connsiteY88" fmla="*/ 1861531 h 6858000"/>
              <a:gd name="connsiteX89" fmla="*/ 134129 w 1349253"/>
              <a:gd name="connsiteY89" fmla="*/ 1732919 h 6858000"/>
              <a:gd name="connsiteX90" fmla="*/ 106440 w 1349253"/>
              <a:gd name="connsiteY90" fmla="*/ 1663540 h 6858000"/>
              <a:gd name="connsiteX91" fmla="*/ 105566 w 1349253"/>
              <a:gd name="connsiteY91" fmla="*/ 1615777 h 6858000"/>
              <a:gd name="connsiteX92" fmla="*/ 86361 w 1349253"/>
              <a:gd name="connsiteY92" fmla="*/ 1563678 h 6858000"/>
              <a:gd name="connsiteX93" fmla="*/ 92183 w 1349253"/>
              <a:gd name="connsiteY93" fmla="*/ 1477995 h 6858000"/>
              <a:gd name="connsiteX94" fmla="*/ 78268 w 1349253"/>
              <a:gd name="connsiteY94" fmla="*/ 1373769 h 6858000"/>
              <a:gd name="connsiteX95" fmla="*/ 86575 w 1349253"/>
              <a:gd name="connsiteY95" fmla="*/ 1307086 h 6858000"/>
              <a:gd name="connsiteX96" fmla="*/ 87763 w 1349253"/>
              <a:gd name="connsiteY96" fmla="*/ 1189033 h 6858000"/>
              <a:gd name="connsiteX97" fmla="*/ 92448 w 1349253"/>
              <a:gd name="connsiteY97" fmla="*/ 1168288 h 6858000"/>
              <a:gd name="connsiteX98" fmla="*/ 84730 w 1349253"/>
              <a:gd name="connsiteY98" fmla="*/ 1142577 h 6858000"/>
              <a:gd name="connsiteX99" fmla="*/ 74036 w 1349253"/>
              <a:gd name="connsiteY99" fmla="*/ 1088484 h 6858000"/>
              <a:gd name="connsiteX100" fmla="*/ 62772 w 1349253"/>
              <a:gd name="connsiteY100" fmla="*/ 1016103 h 6858000"/>
              <a:gd name="connsiteX101" fmla="*/ 64228 w 1349253"/>
              <a:gd name="connsiteY101" fmla="*/ 954054 h 6858000"/>
              <a:gd name="connsiteX102" fmla="*/ 75144 w 1349253"/>
              <a:gd name="connsiteY102" fmla="*/ 921368 h 6858000"/>
              <a:gd name="connsiteX103" fmla="*/ 59093 w 1349253"/>
              <a:gd name="connsiteY103" fmla="*/ 896999 h 6858000"/>
              <a:gd name="connsiteX104" fmla="*/ 28501 w 1349253"/>
              <a:gd name="connsiteY104" fmla="*/ 821517 h 6858000"/>
              <a:gd name="connsiteX105" fmla="*/ 7451 w 1349253"/>
              <a:gd name="connsiteY105" fmla="*/ 751353 h 6858000"/>
              <a:gd name="connsiteX106" fmla="*/ 7009 w 1349253"/>
              <a:gd name="connsiteY106" fmla="*/ 721230 h 6858000"/>
              <a:gd name="connsiteX107" fmla="*/ 16141 w 1349253"/>
              <a:gd name="connsiteY107" fmla="*/ 619315 h 6858000"/>
              <a:gd name="connsiteX108" fmla="*/ 19 w 1349253"/>
              <a:gd name="connsiteY108" fmla="*/ 585934 h 6858000"/>
              <a:gd name="connsiteX109" fmla="*/ 7093 w 1349253"/>
              <a:gd name="connsiteY109" fmla="*/ 538948 h 6858000"/>
              <a:gd name="connsiteX110" fmla="*/ 11001 w 1349253"/>
              <a:gd name="connsiteY110" fmla="*/ 525163 h 6858000"/>
              <a:gd name="connsiteX111" fmla="*/ 37125 w 1349253"/>
              <a:gd name="connsiteY111" fmla="*/ 446567 h 6858000"/>
              <a:gd name="connsiteX112" fmla="*/ 36373 w 1349253"/>
              <a:gd name="connsiteY112" fmla="*/ 393828 h 6858000"/>
              <a:gd name="connsiteX113" fmla="*/ 36203 w 1349253"/>
              <a:gd name="connsiteY113" fmla="*/ 353137 h 6858000"/>
              <a:gd name="connsiteX114" fmla="*/ 41896 w 1349253"/>
              <a:gd name="connsiteY114" fmla="*/ 275771 h 6858000"/>
              <a:gd name="connsiteX115" fmla="*/ 58923 w 1349253"/>
              <a:gd name="connsiteY115" fmla="*/ 212860 h 6858000"/>
              <a:gd name="connsiteX116" fmla="*/ 50633 w 1349253"/>
              <a:gd name="connsiteY116" fmla="*/ 144983 h 6858000"/>
              <a:gd name="connsiteX117" fmla="*/ 62917 w 1349253"/>
              <a:gd name="connsiteY117" fmla="*/ 55288 h 6858000"/>
              <a:gd name="connsiteX118" fmla="*/ 22471 w 1349253"/>
              <a:gd name="connsiteY118"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68871 w 1349253"/>
              <a:gd name="connsiteY8" fmla="*/ 6594177 h 6858000"/>
              <a:gd name="connsiteX9" fmla="*/ 182911 w 1349253"/>
              <a:gd name="connsiteY9" fmla="*/ 6557575 h 6858000"/>
              <a:gd name="connsiteX10" fmla="*/ 235868 w 1349253"/>
              <a:gd name="connsiteY10" fmla="*/ 6492130 h 6858000"/>
              <a:gd name="connsiteX11" fmla="*/ 251555 w 1349253"/>
              <a:gd name="connsiteY11" fmla="*/ 6431610 h 6858000"/>
              <a:gd name="connsiteX12" fmla="*/ 278483 w 1349253"/>
              <a:gd name="connsiteY12" fmla="*/ 6334727 h 6858000"/>
              <a:gd name="connsiteX13" fmla="*/ 263062 w 1349253"/>
              <a:gd name="connsiteY13" fmla="*/ 6280046 h 6858000"/>
              <a:gd name="connsiteX14" fmla="*/ 266061 w 1349253"/>
              <a:gd name="connsiteY14" fmla="*/ 6272987 h 6858000"/>
              <a:gd name="connsiteX15" fmla="*/ 272835 w 1349253"/>
              <a:gd name="connsiteY15" fmla="*/ 6252834 h 6858000"/>
              <a:gd name="connsiteX16" fmla="*/ 250827 w 1349253"/>
              <a:gd name="connsiteY16" fmla="*/ 6202459 h 6858000"/>
              <a:gd name="connsiteX17" fmla="*/ 249625 w 1349253"/>
              <a:gd name="connsiteY17" fmla="*/ 6153037 h 6858000"/>
              <a:gd name="connsiteX18" fmla="*/ 265040 w 1349253"/>
              <a:gd name="connsiteY18" fmla="*/ 6078132 h 6858000"/>
              <a:gd name="connsiteX19" fmla="*/ 252427 w 1349253"/>
              <a:gd name="connsiteY19" fmla="*/ 6028119 h 6858000"/>
              <a:gd name="connsiteX20" fmla="*/ 237656 w 1349253"/>
              <a:gd name="connsiteY20" fmla="*/ 5926735 h 6858000"/>
              <a:gd name="connsiteX21" fmla="*/ 287168 w 1349253"/>
              <a:gd name="connsiteY21" fmla="*/ 5712857 h 6858000"/>
              <a:gd name="connsiteX22" fmla="*/ 316966 w 1349253"/>
              <a:gd name="connsiteY22" fmla="*/ 5660491 h 6858000"/>
              <a:gd name="connsiteX23" fmla="*/ 326089 w 1349253"/>
              <a:gd name="connsiteY23" fmla="*/ 5563435 h 6858000"/>
              <a:gd name="connsiteX24" fmla="*/ 352965 w 1349253"/>
              <a:gd name="connsiteY24" fmla="*/ 5437125 h 6858000"/>
              <a:gd name="connsiteX25" fmla="*/ 366533 w 1349253"/>
              <a:gd name="connsiteY25" fmla="*/ 5396260 h 6858000"/>
              <a:gd name="connsiteX26" fmla="*/ 382514 w 1349253"/>
              <a:gd name="connsiteY26" fmla="*/ 5330009 h 6858000"/>
              <a:gd name="connsiteX27" fmla="*/ 416007 w 1349253"/>
              <a:gd name="connsiteY27" fmla="*/ 5273739 h 6858000"/>
              <a:gd name="connsiteX28" fmla="*/ 425606 w 1349253"/>
              <a:gd name="connsiteY28" fmla="*/ 5241779 h 6858000"/>
              <a:gd name="connsiteX29" fmla="*/ 436832 w 1349253"/>
              <a:gd name="connsiteY29" fmla="*/ 5225268 h 6858000"/>
              <a:gd name="connsiteX30" fmla="*/ 437852 w 1349253"/>
              <a:gd name="connsiteY30" fmla="*/ 5217684 h 6858000"/>
              <a:gd name="connsiteX31" fmla="*/ 445193 w 1349253"/>
              <a:gd name="connsiteY31" fmla="*/ 5193377 h 6858000"/>
              <a:gd name="connsiteX32" fmla="*/ 448496 w 1349253"/>
              <a:gd name="connsiteY32" fmla="*/ 5179288 h 6858000"/>
              <a:gd name="connsiteX33" fmla="*/ 449480 w 1349253"/>
              <a:gd name="connsiteY33" fmla="*/ 5173621 h 6858000"/>
              <a:gd name="connsiteX34" fmla="*/ 445114 w 1349253"/>
              <a:gd name="connsiteY34" fmla="*/ 5159961 h 6858000"/>
              <a:gd name="connsiteX35" fmla="*/ 451791 w 1349253"/>
              <a:gd name="connsiteY35" fmla="*/ 5144295 h 6858000"/>
              <a:gd name="connsiteX36" fmla="*/ 448724 w 1349253"/>
              <a:gd name="connsiteY36" fmla="*/ 5125185 h 6858000"/>
              <a:gd name="connsiteX37" fmla="*/ 455554 w 1349253"/>
              <a:gd name="connsiteY37" fmla="*/ 5121884 h 6858000"/>
              <a:gd name="connsiteX38" fmla="*/ 462590 w 1349253"/>
              <a:gd name="connsiteY38" fmla="*/ 5067850 h 6858000"/>
              <a:gd name="connsiteX39" fmla="*/ 465321 w 1349253"/>
              <a:gd name="connsiteY39" fmla="*/ 5060861 h 6858000"/>
              <a:gd name="connsiteX40" fmla="*/ 462025 w 1349253"/>
              <a:gd name="connsiteY40" fmla="*/ 5034192 h 6858000"/>
              <a:gd name="connsiteX41" fmla="*/ 463579 w 1349253"/>
              <a:gd name="connsiteY41" fmla="*/ 4993030 h 6858000"/>
              <a:gd name="connsiteX42" fmla="*/ 470488 w 1349253"/>
              <a:gd name="connsiteY42" fmla="*/ 4946844 h 6858000"/>
              <a:gd name="connsiteX43" fmla="*/ 466344 w 1349253"/>
              <a:gd name="connsiteY43" fmla="*/ 4932692 h 6858000"/>
              <a:gd name="connsiteX44" fmla="*/ 481747 w 1349253"/>
              <a:gd name="connsiteY44" fmla="*/ 4858827 h 6858000"/>
              <a:gd name="connsiteX45" fmla="*/ 487650 w 1349253"/>
              <a:gd name="connsiteY45" fmla="*/ 4821170 h 6858000"/>
              <a:gd name="connsiteX46" fmla="*/ 492383 w 1349253"/>
              <a:gd name="connsiteY46" fmla="*/ 4780965 h 6858000"/>
              <a:gd name="connsiteX47" fmla="*/ 493676 w 1349253"/>
              <a:gd name="connsiteY47" fmla="*/ 4750867 h 6858000"/>
              <a:gd name="connsiteX48" fmla="*/ 491483 w 1349253"/>
              <a:gd name="connsiteY48" fmla="*/ 4690749 h 6858000"/>
              <a:gd name="connsiteX49" fmla="*/ 486963 w 1349253"/>
              <a:gd name="connsiteY49" fmla="*/ 4584173 h 6858000"/>
              <a:gd name="connsiteX50" fmla="*/ 482046 w 1349253"/>
              <a:gd name="connsiteY50" fmla="*/ 4444346 h 6858000"/>
              <a:gd name="connsiteX51" fmla="*/ 478611 w 1349253"/>
              <a:gd name="connsiteY51" fmla="*/ 4375228 h 6858000"/>
              <a:gd name="connsiteX52" fmla="*/ 459264 w 1349253"/>
              <a:gd name="connsiteY52" fmla="*/ 4214165 h 6858000"/>
              <a:gd name="connsiteX53" fmla="*/ 460893 w 1349253"/>
              <a:gd name="connsiteY53" fmla="*/ 4076008 h 6858000"/>
              <a:gd name="connsiteX54" fmla="*/ 448593 w 1349253"/>
              <a:gd name="connsiteY54" fmla="*/ 4033999 h 6858000"/>
              <a:gd name="connsiteX55" fmla="*/ 448318 w 1349253"/>
              <a:gd name="connsiteY55" fmla="*/ 4013953 h 6858000"/>
              <a:gd name="connsiteX56" fmla="*/ 434613 w 1349253"/>
              <a:gd name="connsiteY56" fmla="*/ 3974753 h 6858000"/>
              <a:gd name="connsiteX57" fmla="*/ 434521 w 1349253"/>
              <a:gd name="connsiteY57" fmla="*/ 3945686 h 6858000"/>
              <a:gd name="connsiteX58" fmla="*/ 440396 w 1349253"/>
              <a:gd name="connsiteY58" fmla="*/ 3901461 h 6858000"/>
              <a:gd name="connsiteX59" fmla="*/ 462990 w 1349253"/>
              <a:gd name="connsiteY59" fmla="*/ 3813873 h 6858000"/>
              <a:gd name="connsiteX60" fmla="*/ 460248 w 1349253"/>
              <a:gd name="connsiteY60" fmla="*/ 3777135 h 6858000"/>
              <a:gd name="connsiteX61" fmla="*/ 461981 w 1349253"/>
              <a:gd name="connsiteY61" fmla="*/ 3771656 h 6858000"/>
              <a:gd name="connsiteX62" fmla="*/ 465724 w 1349253"/>
              <a:gd name="connsiteY62" fmla="*/ 3769007 h 6858000"/>
              <a:gd name="connsiteX63" fmla="*/ 473886 w 1349253"/>
              <a:gd name="connsiteY63" fmla="*/ 3738082 h 6858000"/>
              <a:gd name="connsiteX64" fmla="*/ 481232 w 1349253"/>
              <a:gd name="connsiteY64" fmla="*/ 3673397 h 6858000"/>
              <a:gd name="connsiteX65" fmla="*/ 480528 w 1349253"/>
              <a:gd name="connsiteY65" fmla="*/ 3637109 h 6858000"/>
              <a:gd name="connsiteX66" fmla="*/ 483971 w 1349253"/>
              <a:gd name="connsiteY66" fmla="*/ 3536883 h 6858000"/>
              <a:gd name="connsiteX67" fmla="*/ 491509 w 1349253"/>
              <a:gd name="connsiteY67" fmla="*/ 3435652 h 6858000"/>
              <a:gd name="connsiteX68" fmla="*/ 505401 w 1349253"/>
              <a:gd name="connsiteY68" fmla="*/ 3295862 h 6858000"/>
              <a:gd name="connsiteX69" fmla="*/ 511168 w 1349253"/>
              <a:gd name="connsiteY69" fmla="*/ 3229163 h 6858000"/>
              <a:gd name="connsiteX70" fmla="*/ 487927 w 1349253"/>
              <a:gd name="connsiteY70" fmla="*/ 3158586 h 6858000"/>
              <a:gd name="connsiteX71" fmla="*/ 463335 w 1349253"/>
              <a:gd name="connsiteY71" fmla="*/ 3112365 h 6858000"/>
              <a:gd name="connsiteX72" fmla="*/ 448810 w 1349253"/>
              <a:gd name="connsiteY72" fmla="*/ 3072935 h 6858000"/>
              <a:gd name="connsiteX73" fmla="*/ 423984 w 1349253"/>
              <a:gd name="connsiteY73" fmla="*/ 2958185 h 6858000"/>
              <a:gd name="connsiteX74" fmla="*/ 381264 w 1349253"/>
              <a:gd name="connsiteY74" fmla="*/ 2843952 h 6858000"/>
              <a:gd name="connsiteX75" fmla="*/ 315516 w 1349253"/>
              <a:gd name="connsiteY75" fmla="*/ 2554718 h 6858000"/>
              <a:gd name="connsiteX76" fmla="*/ 286333 w 1349253"/>
              <a:gd name="connsiteY76" fmla="*/ 2447068 h 6858000"/>
              <a:gd name="connsiteX77" fmla="*/ 273294 w 1349253"/>
              <a:gd name="connsiteY77" fmla="*/ 2425819 h 6858000"/>
              <a:gd name="connsiteX78" fmla="*/ 279293 w 1349253"/>
              <a:gd name="connsiteY78" fmla="*/ 2402874 h 6858000"/>
              <a:gd name="connsiteX79" fmla="*/ 281905 w 1349253"/>
              <a:gd name="connsiteY79" fmla="*/ 2381443 h 6858000"/>
              <a:gd name="connsiteX80" fmla="*/ 258234 w 1349253"/>
              <a:gd name="connsiteY80" fmla="*/ 2261920 h 6858000"/>
              <a:gd name="connsiteX81" fmla="*/ 248121 w 1349253"/>
              <a:gd name="connsiteY81" fmla="*/ 2195378 h 6858000"/>
              <a:gd name="connsiteX82" fmla="*/ 232338 w 1349253"/>
              <a:gd name="connsiteY82" fmla="*/ 2155135 h 6858000"/>
              <a:gd name="connsiteX83" fmla="*/ 229796 w 1349253"/>
              <a:gd name="connsiteY83" fmla="*/ 2118008 h 6858000"/>
              <a:gd name="connsiteX84" fmla="*/ 230789 w 1349253"/>
              <a:gd name="connsiteY84" fmla="*/ 2050531 h 6858000"/>
              <a:gd name="connsiteX85" fmla="*/ 222595 w 1349253"/>
              <a:gd name="connsiteY85" fmla="*/ 1963269 h 6858000"/>
              <a:gd name="connsiteX86" fmla="*/ 203773 w 1349253"/>
              <a:gd name="connsiteY86" fmla="*/ 1906352 h 6858000"/>
              <a:gd name="connsiteX87" fmla="*/ 180330 w 1349253"/>
              <a:gd name="connsiteY87" fmla="*/ 1861531 h 6858000"/>
              <a:gd name="connsiteX88" fmla="*/ 134129 w 1349253"/>
              <a:gd name="connsiteY88" fmla="*/ 1732919 h 6858000"/>
              <a:gd name="connsiteX89" fmla="*/ 106440 w 1349253"/>
              <a:gd name="connsiteY89" fmla="*/ 1663540 h 6858000"/>
              <a:gd name="connsiteX90" fmla="*/ 105566 w 1349253"/>
              <a:gd name="connsiteY90" fmla="*/ 1615777 h 6858000"/>
              <a:gd name="connsiteX91" fmla="*/ 86361 w 1349253"/>
              <a:gd name="connsiteY91" fmla="*/ 1563678 h 6858000"/>
              <a:gd name="connsiteX92" fmla="*/ 92183 w 1349253"/>
              <a:gd name="connsiteY92" fmla="*/ 1477995 h 6858000"/>
              <a:gd name="connsiteX93" fmla="*/ 78268 w 1349253"/>
              <a:gd name="connsiteY93" fmla="*/ 1373769 h 6858000"/>
              <a:gd name="connsiteX94" fmla="*/ 86575 w 1349253"/>
              <a:gd name="connsiteY94" fmla="*/ 1307086 h 6858000"/>
              <a:gd name="connsiteX95" fmla="*/ 87763 w 1349253"/>
              <a:gd name="connsiteY95" fmla="*/ 1189033 h 6858000"/>
              <a:gd name="connsiteX96" fmla="*/ 92448 w 1349253"/>
              <a:gd name="connsiteY96" fmla="*/ 1168288 h 6858000"/>
              <a:gd name="connsiteX97" fmla="*/ 84730 w 1349253"/>
              <a:gd name="connsiteY97" fmla="*/ 1142577 h 6858000"/>
              <a:gd name="connsiteX98" fmla="*/ 74036 w 1349253"/>
              <a:gd name="connsiteY98" fmla="*/ 1088484 h 6858000"/>
              <a:gd name="connsiteX99" fmla="*/ 62772 w 1349253"/>
              <a:gd name="connsiteY99" fmla="*/ 1016103 h 6858000"/>
              <a:gd name="connsiteX100" fmla="*/ 64228 w 1349253"/>
              <a:gd name="connsiteY100" fmla="*/ 954054 h 6858000"/>
              <a:gd name="connsiteX101" fmla="*/ 75144 w 1349253"/>
              <a:gd name="connsiteY101" fmla="*/ 921368 h 6858000"/>
              <a:gd name="connsiteX102" fmla="*/ 59093 w 1349253"/>
              <a:gd name="connsiteY102" fmla="*/ 896999 h 6858000"/>
              <a:gd name="connsiteX103" fmla="*/ 28501 w 1349253"/>
              <a:gd name="connsiteY103" fmla="*/ 821517 h 6858000"/>
              <a:gd name="connsiteX104" fmla="*/ 7451 w 1349253"/>
              <a:gd name="connsiteY104" fmla="*/ 751353 h 6858000"/>
              <a:gd name="connsiteX105" fmla="*/ 7009 w 1349253"/>
              <a:gd name="connsiteY105" fmla="*/ 721230 h 6858000"/>
              <a:gd name="connsiteX106" fmla="*/ 16141 w 1349253"/>
              <a:gd name="connsiteY106" fmla="*/ 619315 h 6858000"/>
              <a:gd name="connsiteX107" fmla="*/ 19 w 1349253"/>
              <a:gd name="connsiteY107" fmla="*/ 585934 h 6858000"/>
              <a:gd name="connsiteX108" fmla="*/ 7093 w 1349253"/>
              <a:gd name="connsiteY108" fmla="*/ 538948 h 6858000"/>
              <a:gd name="connsiteX109" fmla="*/ 11001 w 1349253"/>
              <a:gd name="connsiteY109" fmla="*/ 525163 h 6858000"/>
              <a:gd name="connsiteX110" fmla="*/ 37125 w 1349253"/>
              <a:gd name="connsiteY110" fmla="*/ 446567 h 6858000"/>
              <a:gd name="connsiteX111" fmla="*/ 36373 w 1349253"/>
              <a:gd name="connsiteY111" fmla="*/ 393828 h 6858000"/>
              <a:gd name="connsiteX112" fmla="*/ 36203 w 1349253"/>
              <a:gd name="connsiteY112" fmla="*/ 353137 h 6858000"/>
              <a:gd name="connsiteX113" fmla="*/ 41896 w 1349253"/>
              <a:gd name="connsiteY113" fmla="*/ 275771 h 6858000"/>
              <a:gd name="connsiteX114" fmla="*/ 58923 w 1349253"/>
              <a:gd name="connsiteY114" fmla="*/ 212860 h 6858000"/>
              <a:gd name="connsiteX115" fmla="*/ 50633 w 1349253"/>
              <a:gd name="connsiteY115" fmla="*/ 144983 h 6858000"/>
              <a:gd name="connsiteX116" fmla="*/ 62917 w 1349253"/>
              <a:gd name="connsiteY116" fmla="*/ 55288 h 6858000"/>
              <a:gd name="connsiteX117" fmla="*/ 22471 w 1349253"/>
              <a:gd name="connsiteY117"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68871 w 1349253"/>
              <a:gd name="connsiteY8" fmla="*/ 6594177 h 6858000"/>
              <a:gd name="connsiteX9" fmla="*/ 182911 w 1349253"/>
              <a:gd name="connsiteY9" fmla="*/ 6557575 h 6858000"/>
              <a:gd name="connsiteX10" fmla="*/ 235868 w 1349253"/>
              <a:gd name="connsiteY10" fmla="*/ 6492130 h 6858000"/>
              <a:gd name="connsiteX11" fmla="*/ 251555 w 1349253"/>
              <a:gd name="connsiteY11" fmla="*/ 6431610 h 6858000"/>
              <a:gd name="connsiteX12" fmla="*/ 278483 w 1349253"/>
              <a:gd name="connsiteY12" fmla="*/ 6334727 h 6858000"/>
              <a:gd name="connsiteX13" fmla="*/ 263062 w 1349253"/>
              <a:gd name="connsiteY13" fmla="*/ 6280046 h 6858000"/>
              <a:gd name="connsiteX14" fmla="*/ 266061 w 1349253"/>
              <a:gd name="connsiteY14" fmla="*/ 6272987 h 6858000"/>
              <a:gd name="connsiteX15" fmla="*/ 272835 w 1349253"/>
              <a:gd name="connsiteY15" fmla="*/ 6252834 h 6858000"/>
              <a:gd name="connsiteX16" fmla="*/ 250827 w 1349253"/>
              <a:gd name="connsiteY16" fmla="*/ 6202459 h 6858000"/>
              <a:gd name="connsiteX17" fmla="*/ 249625 w 1349253"/>
              <a:gd name="connsiteY17" fmla="*/ 6153037 h 6858000"/>
              <a:gd name="connsiteX18" fmla="*/ 265040 w 1349253"/>
              <a:gd name="connsiteY18" fmla="*/ 6078132 h 6858000"/>
              <a:gd name="connsiteX19" fmla="*/ 252427 w 1349253"/>
              <a:gd name="connsiteY19" fmla="*/ 6028119 h 6858000"/>
              <a:gd name="connsiteX20" fmla="*/ 237656 w 1349253"/>
              <a:gd name="connsiteY20" fmla="*/ 5926735 h 6858000"/>
              <a:gd name="connsiteX21" fmla="*/ 287168 w 1349253"/>
              <a:gd name="connsiteY21" fmla="*/ 5712857 h 6858000"/>
              <a:gd name="connsiteX22" fmla="*/ 316966 w 1349253"/>
              <a:gd name="connsiteY22" fmla="*/ 5660491 h 6858000"/>
              <a:gd name="connsiteX23" fmla="*/ 326089 w 1349253"/>
              <a:gd name="connsiteY23" fmla="*/ 5563435 h 6858000"/>
              <a:gd name="connsiteX24" fmla="*/ 352965 w 1349253"/>
              <a:gd name="connsiteY24" fmla="*/ 5437125 h 6858000"/>
              <a:gd name="connsiteX25" fmla="*/ 366533 w 1349253"/>
              <a:gd name="connsiteY25" fmla="*/ 5396260 h 6858000"/>
              <a:gd name="connsiteX26" fmla="*/ 382514 w 1349253"/>
              <a:gd name="connsiteY26" fmla="*/ 5330009 h 6858000"/>
              <a:gd name="connsiteX27" fmla="*/ 416007 w 1349253"/>
              <a:gd name="connsiteY27" fmla="*/ 5273739 h 6858000"/>
              <a:gd name="connsiteX28" fmla="*/ 425606 w 1349253"/>
              <a:gd name="connsiteY28" fmla="*/ 5241779 h 6858000"/>
              <a:gd name="connsiteX29" fmla="*/ 436832 w 1349253"/>
              <a:gd name="connsiteY29" fmla="*/ 5225268 h 6858000"/>
              <a:gd name="connsiteX30" fmla="*/ 437852 w 1349253"/>
              <a:gd name="connsiteY30" fmla="*/ 5217684 h 6858000"/>
              <a:gd name="connsiteX31" fmla="*/ 445193 w 1349253"/>
              <a:gd name="connsiteY31" fmla="*/ 5193377 h 6858000"/>
              <a:gd name="connsiteX32" fmla="*/ 448496 w 1349253"/>
              <a:gd name="connsiteY32" fmla="*/ 5179288 h 6858000"/>
              <a:gd name="connsiteX33" fmla="*/ 449480 w 1349253"/>
              <a:gd name="connsiteY33" fmla="*/ 5173621 h 6858000"/>
              <a:gd name="connsiteX34" fmla="*/ 445114 w 1349253"/>
              <a:gd name="connsiteY34" fmla="*/ 5159961 h 6858000"/>
              <a:gd name="connsiteX35" fmla="*/ 451791 w 1349253"/>
              <a:gd name="connsiteY35" fmla="*/ 5144295 h 6858000"/>
              <a:gd name="connsiteX36" fmla="*/ 448724 w 1349253"/>
              <a:gd name="connsiteY36" fmla="*/ 5125185 h 6858000"/>
              <a:gd name="connsiteX37" fmla="*/ 455554 w 1349253"/>
              <a:gd name="connsiteY37" fmla="*/ 5121884 h 6858000"/>
              <a:gd name="connsiteX38" fmla="*/ 462590 w 1349253"/>
              <a:gd name="connsiteY38" fmla="*/ 5067850 h 6858000"/>
              <a:gd name="connsiteX39" fmla="*/ 465321 w 1349253"/>
              <a:gd name="connsiteY39" fmla="*/ 5060861 h 6858000"/>
              <a:gd name="connsiteX40" fmla="*/ 462025 w 1349253"/>
              <a:gd name="connsiteY40" fmla="*/ 5034192 h 6858000"/>
              <a:gd name="connsiteX41" fmla="*/ 463579 w 1349253"/>
              <a:gd name="connsiteY41" fmla="*/ 4993030 h 6858000"/>
              <a:gd name="connsiteX42" fmla="*/ 470488 w 1349253"/>
              <a:gd name="connsiteY42" fmla="*/ 4946844 h 6858000"/>
              <a:gd name="connsiteX43" fmla="*/ 466344 w 1349253"/>
              <a:gd name="connsiteY43" fmla="*/ 4932692 h 6858000"/>
              <a:gd name="connsiteX44" fmla="*/ 481747 w 1349253"/>
              <a:gd name="connsiteY44" fmla="*/ 4858827 h 6858000"/>
              <a:gd name="connsiteX45" fmla="*/ 487650 w 1349253"/>
              <a:gd name="connsiteY45" fmla="*/ 4821170 h 6858000"/>
              <a:gd name="connsiteX46" fmla="*/ 492383 w 1349253"/>
              <a:gd name="connsiteY46" fmla="*/ 4780965 h 6858000"/>
              <a:gd name="connsiteX47" fmla="*/ 493676 w 1349253"/>
              <a:gd name="connsiteY47" fmla="*/ 4750867 h 6858000"/>
              <a:gd name="connsiteX48" fmla="*/ 491483 w 1349253"/>
              <a:gd name="connsiteY48" fmla="*/ 4690749 h 6858000"/>
              <a:gd name="connsiteX49" fmla="*/ 486963 w 1349253"/>
              <a:gd name="connsiteY49" fmla="*/ 4584173 h 6858000"/>
              <a:gd name="connsiteX50" fmla="*/ 482046 w 1349253"/>
              <a:gd name="connsiteY50" fmla="*/ 4444346 h 6858000"/>
              <a:gd name="connsiteX51" fmla="*/ 478611 w 1349253"/>
              <a:gd name="connsiteY51" fmla="*/ 4375228 h 6858000"/>
              <a:gd name="connsiteX52" fmla="*/ 459264 w 1349253"/>
              <a:gd name="connsiteY52" fmla="*/ 4214165 h 6858000"/>
              <a:gd name="connsiteX53" fmla="*/ 460893 w 1349253"/>
              <a:gd name="connsiteY53" fmla="*/ 4076008 h 6858000"/>
              <a:gd name="connsiteX54" fmla="*/ 448593 w 1349253"/>
              <a:gd name="connsiteY54" fmla="*/ 4033999 h 6858000"/>
              <a:gd name="connsiteX55" fmla="*/ 448318 w 1349253"/>
              <a:gd name="connsiteY55" fmla="*/ 4013953 h 6858000"/>
              <a:gd name="connsiteX56" fmla="*/ 434613 w 1349253"/>
              <a:gd name="connsiteY56" fmla="*/ 3974753 h 6858000"/>
              <a:gd name="connsiteX57" fmla="*/ 434521 w 1349253"/>
              <a:gd name="connsiteY57" fmla="*/ 3945686 h 6858000"/>
              <a:gd name="connsiteX58" fmla="*/ 440396 w 1349253"/>
              <a:gd name="connsiteY58" fmla="*/ 3901461 h 6858000"/>
              <a:gd name="connsiteX59" fmla="*/ 462990 w 1349253"/>
              <a:gd name="connsiteY59" fmla="*/ 3813873 h 6858000"/>
              <a:gd name="connsiteX60" fmla="*/ 460248 w 1349253"/>
              <a:gd name="connsiteY60" fmla="*/ 3777135 h 6858000"/>
              <a:gd name="connsiteX61" fmla="*/ 461981 w 1349253"/>
              <a:gd name="connsiteY61" fmla="*/ 3771656 h 6858000"/>
              <a:gd name="connsiteX62" fmla="*/ 465724 w 1349253"/>
              <a:gd name="connsiteY62" fmla="*/ 3769007 h 6858000"/>
              <a:gd name="connsiteX63" fmla="*/ 473886 w 1349253"/>
              <a:gd name="connsiteY63" fmla="*/ 3738082 h 6858000"/>
              <a:gd name="connsiteX64" fmla="*/ 481232 w 1349253"/>
              <a:gd name="connsiteY64" fmla="*/ 3673397 h 6858000"/>
              <a:gd name="connsiteX65" fmla="*/ 480528 w 1349253"/>
              <a:gd name="connsiteY65" fmla="*/ 3637109 h 6858000"/>
              <a:gd name="connsiteX66" fmla="*/ 483971 w 1349253"/>
              <a:gd name="connsiteY66" fmla="*/ 3536883 h 6858000"/>
              <a:gd name="connsiteX67" fmla="*/ 491509 w 1349253"/>
              <a:gd name="connsiteY67" fmla="*/ 3435652 h 6858000"/>
              <a:gd name="connsiteX68" fmla="*/ 505401 w 1349253"/>
              <a:gd name="connsiteY68" fmla="*/ 3295862 h 6858000"/>
              <a:gd name="connsiteX69" fmla="*/ 511168 w 1349253"/>
              <a:gd name="connsiteY69" fmla="*/ 3229163 h 6858000"/>
              <a:gd name="connsiteX70" fmla="*/ 487927 w 1349253"/>
              <a:gd name="connsiteY70" fmla="*/ 3158586 h 6858000"/>
              <a:gd name="connsiteX71" fmla="*/ 463335 w 1349253"/>
              <a:gd name="connsiteY71" fmla="*/ 3112365 h 6858000"/>
              <a:gd name="connsiteX72" fmla="*/ 448810 w 1349253"/>
              <a:gd name="connsiteY72" fmla="*/ 3072935 h 6858000"/>
              <a:gd name="connsiteX73" fmla="*/ 423984 w 1349253"/>
              <a:gd name="connsiteY73" fmla="*/ 2958185 h 6858000"/>
              <a:gd name="connsiteX74" fmla="*/ 381264 w 1349253"/>
              <a:gd name="connsiteY74" fmla="*/ 2843952 h 6858000"/>
              <a:gd name="connsiteX75" fmla="*/ 315516 w 1349253"/>
              <a:gd name="connsiteY75" fmla="*/ 2554718 h 6858000"/>
              <a:gd name="connsiteX76" fmla="*/ 286333 w 1349253"/>
              <a:gd name="connsiteY76" fmla="*/ 2447068 h 6858000"/>
              <a:gd name="connsiteX77" fmla="*/ 273294 w 1349253"/>
              <a:gd name="connsiteY77" fmla="*/ 2425819 h 6858000"/>
              <a:gd name="connsiteX78" fmla="*/ 279293 w 1349253"/>
              <a:gd name="connsiteY78" fmla="*/ 2402874 h 6858000"/>
              <a:gd name="connsiteX79" fmla="*/ 281905 w 1349253"/>
              <a:gd name="connsiteY79" fmla="*/ 2381443 h 6858000"/>
              <a:gd name="connsiteX80" fmla="*/ 258234 w 1349253"/>
              <a:gd name="connsiteY80" fmla="*/ 2261920 h 6858000"/>
              <a:gd name="connsiteX81" fmla="*/ 248121 w 1349253"/>
              <a:gd name="connsiteY81" fmla="*/ 2195378 h 6858000"/>
              <a:gd name="connsiteX82" fmla="*/ 232338 w 1349253"/>
              <a:gd name="connsiteY82" fmla="*/ 2155135 h 6858000"/>
              <a:gd name="connsiteX83" fmla="*/ 229796 w 1349253"/>
              <a:gd name="connsiteY83" fmla="*/ 2118008 h 6858000"/>
              <a:gd name="connsiteX84" fmla="*/ 230789 w 1349253"/>
              <a:gd name="connsiteY84" fmla="*/ 2050531 h 6858000"/>
              <a:gd name="connsiteX85" fmla="*/ 222595 w 1349253"/>
              <a:gd name="connsiteY85" fmla="*/ 1963269 h 6858000"/>
              <a:gd name="connsiteX86" fmla="*/ 203773 w 1349253"/>
              <a:gd name="connsiteY86" fmla="*/ 1906352 h 6858000"/>
              <a:gd name="connsiteX87" fmla="*/ 180330 w 1349253"/>
              <a:gd name="connsiteY87" fmla="*/ 1861531 h 6858000"/>
              <a:gd name="connsiteX88" fmla="*/ 134129 w 1349253"/>
              <a:gd name="connsiteY88" fmla="*/ 1732919 h 6858000"/>
              <a:gd name="connsiteX89" fmla="*/ 106440 w 1349253"/>
              <a:gd name="connsiteY89" fmla="*/ 1663540 h 6858000"/>
              <a:gd name="connsiteX90" fmla="*/ 105566 w 1349253"/>
              <a:gd name="connsiteY90" fmla="*/ 1615777 h 6858000"/>
              <a:gd name="connsiteX91" fmla="*/ 86361 w 1349253"/>
              <a:gd name="connsiteY91" fmla="*/ 1563678 h 6858000"/>
              <a:gd name="connsiteX92" fmla="*/ 92183 w 1349253"/>
              <a:gd name="connsiteY92" fmla="*/ 1477995 h 6858000"/>
              <a:gd name="connsiteX93" fmla="*/ 78268 w 1349253"/>
              <a:gd name="connsiteY93" fmla="*/ 1373769 h 6858000"/>
              <a:gd name="connsiteX94" fmla="*/ 86575 w 1349253"/>
              <a:gd name="connsiteY94" fmla="*/ 1307086 h 6858000"/>
              <a:gd name="connsiteX95" fmla="*/ 87763 w 1349253"/>
              <a:gd name="connsiteY95" fmla="*/ 1189033 h 6858000"/>
              <a:gd name="connsiteX96" fmla="*/ 92448 w 1349253"/>
              <a:gd name="connsiteY96" fmla="*/ 1168288 h 6858000"/>
              <a:gd name="connsiteX97" fmla="*/ 84730 w 1349253"/>
              <a:gd name="connsiteY97" fmla="*/ 1142577 h 6858000"/>
              <a:gd name="connsiteX98" fmla="*/ 74036 w 1349253"/>
              <a:gd name="connsiteY98" fmla="*/ 1088484 h 6858000"/>
              <a:gd name="connsiteX99" fmla="*/ 62772 w 1349253"/>
              <a:gd name="connsiteY99" fmla="*/ 1016103 h 6858000"/>
              <a:gd name="connsiteX100" fmla="*/ 64228 w 1349253"/>
              <a:gd name="connsiteY100" fmla="*/ 954054 h 6858000"/>
              <a:gd name="connsiteX101" fmla="*/ 75144 w 1349253"/>
              <a:gd name="connsiteY101" fmla="*/ 921368 h 6858000"/>
              <a:gd name="connsiteX102" fmla="*/ 59093 w 1349253"/>
              <a:gd name="connsiteY102" fmla="*/ 896999 h 6858000"/>
              <a:gd name="connsiteX103" fmla="*/ 28501 w 1349253"/>
              <a:gd name="connsiteY103" fmla="*/ 821517 h 6858000"/>
              <a:gd name="connsiteX104" fmla="*/ 7451 w 1349253"/>
              <a:gd name="connsiteY104" fmla="*/ 751353 h 6858000"/>
              <a:gd name="connsiteX105" fmla="*/ 7009 w 1349253"/>
              <a:gd name="connsiteY105" fmla="*/ 721230 h 6858000"/>
              <a:gd name="connsiteX106" fmla="*/ 16141 w 1349253"/>
              <a:gd name="connsiteY106" fmla="*/ 619315 h 6858000"/>
              <a:gd name="connsiteX107" fmla="*/ 19 w 1349253"/>
              <a:gd name="connsiteY107" fmla="*/ 585934 h 6858000"/>
              <a:gd name="connsiteX108" fmla="*/ 7093 w 1349253"/>
              <a:gd name="connsiteY108" fmla="*/ 538948 h 6858000"/>
              <a:gd name="connsiteX109" fmla="*/ 11001 w 1349253"/>
              <a:gd name="connsiteY109" fmla="*/ 525163 h 6858000"/>
              <a:gd name="connsiteX110" fmla="*/ 37125 w 1349253"/>
              <a:gd name="connsiteY110" fmla="*/ 446567 h 6858000"/>
              <a:gd name="connsiteX111" fmla="*/ 36373 w 1349253"/>
              <a:gd name="connsiteY111" fmla="*/ 393828 h 6858000"/>
              <a:gd name="connsiteX112" fmla="*/ 36203 w 1349253"/>
              <a:gd name="connsiteY112" fmla="*/ 353137 h 6858000"/>
              <a:gd name="connsiteX113" fmla="*/ 41896 w 1349253"/>
              <a:gd name="connsiteY113" fmla="*/ 275771 h 6858000"/>
              <a:gd name="connsiteX114" fmla="*/ 58923 w 1349253"/>
              <a:gd name="connsiteY114" fmla="*/ 212860 h 6858000"/>
              <a:gd name="connsiteX115" fmla="*/ 50633 w 1349253"/>
              <a:gd name="connsiteY115" fmla="*/ 144983 h 6858000"/>
              <a:gd name="connsiteX116" fmla="*/ 62917 w 1349253"/>
              <a:gd name="connsiteY116" fmla="*/ 55288 h 6858000"/>
              <a:gd name="connsiteX117" fmla="*/ 22471 w 1349253"/>
              <a:gd name="connsiteY117"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68871 w 1349253"/>
              <a:gd name="connsiteY8" fmla="*/ 6594177 h 6858000"/>
              <a:gd name="connsiteX9" fmla="*/ 182911 w 1349253"/>
              <a:gd name="connsiteY9" fmla="*/ 6557575 h 6858000"/>
              <a:gd name="connsiteX10" fmla="*/ 235868 w 1349253"/>
              <a:gd name="connsiteY10" fmla="*/ 6492130 h 6858000"/>
              <a:gd name="connsiteX11" fmla="*/ 251555 w 1349253"/>
              <a:gd name="connsiteY11" fmla="*/ 6431610 h 6858000"/>
              <a:gd name="connsiteX12" fmla="*/ 278483 w 1349253"/>
              <a:gd name="connsiteY12" fmla="*/ 6334727 h 6858000"/>
              <a:gd name="connsiteX13" fmla="*/ 263062 w 1349253"/>
              <a:gd name="connsiteY13" fmla="*/ 6280046 h 6858000"/>
              <a:gd name="connsiteX14" fmla="*/ 272835 w 1349253"/>
              <a:gd name="connsiteY14" fmla="*/ 6252834 h 6858000"/>
              <a:gd name="connsiteX15" fmla="*/ 250827 w 1349253"/>
              <a:gd name="connsiteY15" fmla="*/ 6202459 h 6858000"/>
              <a:gd name="connsiteX16" fmla="*/ 249625 w 1349253"/>
              <a:gd name="connsiteY16" fmla="*/ 6153037 h 6858000"/>
              <a:gd name="connsiteX17" fmla="*/ 265040 w 1349253"/>
              <a:gd name="connsiteY17" fmla="*/ 6078132 h 6858000"/>
              <a:gd name="connsiteX18" fmla="*/ 252427 w 1349253"/>
              <a:gd name="connsiteY18" fmla="*/ 6028119 h 6858000"/>
              <a:gd name="connsiteX19" fmla="*/ 237656 w 1349253"/>
              <a:gd name="connsiteY19" fmla="*/ 5926735 h 6858000"/>
              <a:gd name="connsiteX20" fmla="*/ 287168 w 1349253"/>
              <a:gd name="connsiteY20" fmla="*/ 5712857 h 6858000"/>
              <a:gd name="connsiteX21" fmla="*/ 316966 w 1349253"/>
              <a:gd name="connsiteY21" fmla="*/ 5660491 h 6858000"/>
              <a:gd name="connsiteX22" fmla="*/ 326089 w 1349253"/>
              <a:gd name="connsiteY22" fmla="*/ 5563435 h 6858000"/>
              <a:gd name="connsiteX23" fmla="*/ 352965 w 1349253"/>
              <a:gd name="connsiteY23" fmla="*/ 5437125 h 6858000"/>
              <a:gd name="connsiteX24" fmla="*/ 366533 w 1349253"/>
              <a:gd name="connsiteY24" fmla="*/ 5396260 h 6858000"/>
              <a:gd name="connsiteX25" fmla="*/ 382514 w 1349253"/>
              <a:gd name="connsiteY25" fmla="*/ 5330009 h 6858000"/>
              <a:gd name="connsiteX26" fmla="*/ 416007 w 1349253"/>
              <a:gd name="connsiteY26" fmla="*/ 5273739 h 6858000"/>
              <a:gd name="connsiteX27" fmla="*/ 425606 w 1349253"/>
              <a:gd name="connsiteY27" fmla="*/ 5241779 h 6858000"/>
              <a:gd name="connsiteX28" fmla="*/ 436832 w 1349253"/>
              <a:gd name="connsiteY28" fmla="*/ 5225268 h 6858000"/>
              <a:gd name="connsiteX29" fmla="*/ 437852 w 1349253"/>
              <a:gd name="connsiteY29" fmla="*/ 5217684 h 6858000"/>
              <a:gd name="connsiteX30" fmla="*/ 445193 w 1349253"/>
              <a:gd name="connsiteY30" fmla="*/ 5193377 h 6858000"/>
              <a:gd name="connsiteX31" fmla="*/ 448496 w 1349253"/>
              <a:gd name="connsiteY31" fmla="*/ 5179288 h 6858000"/>
              <a:gd name="connsiteX32" fmla="*/ 449480 w 1349253"/>
              <a:gd name="connsiteY32" fmla="*/ 5173621 h 6858000"/>
              <a:gd name="connsiteX33" fmla="*/ 445114 w 1349253"/>
              <a:gd name="connsiteY33" fmla="*/ 5159961 h 6858000"/>
              <a:gd name="connsiteX34" fmla="*/ 451791 w 1349253"/>
              <a:gd name="connsiteY34" fmla="*/ 5144295 h 6858000"/>
              <a:gd name="connsiteX35" fmla="*/ 448724 w 1349253"/>
              <a:gd name="connsiteY35" fmla="*/ 5125185 h 6858000"/>
              <a:gd name="connsiteX36" fmla="*/ 455554 w 1349253"/>
              <a:gd name="connsiteY36" fmla="*/ 5121884 h 6858000"/>
              <a:gd name="connsiteX37" fmla="*/ 462590 w 1349253"/>
              <a:gd name="connsiteY37" fmla="*/ 5067850 h 6858000"/>
              <a:gd name="connsiteX38" fmla="*/ 465321 w 1349253"/>
              <a:gd name="connsiteY38" fmla="*/ 5060861 h 6858000"/>
              <a:gd name="connsiteX39" fmla="*/ 462025 w 1349253"/>
              <a:gd name="connsiteY39" fmla="*/ 5034192 h 6858000"/>
              <a:gd name="connsiteX40" fmla="*/ 463579 w 1349253"/>
              <a:gd name="connsiteY40" fmla="*/ 4993030 h 6858000"/>
              <a:gd name="connsiteX41" fmla="*/ 470488 w 1349253"/>
              <a:gd name="connsiteY41" fmla="*/ 4946844 h 6858000"/>
              <a:gd name="connsiteX42" fmla="*/ 466344 w 1349253"/>
              <a:gd name="connsiteY42" fmla="*/ 4932692 h 6858000"/>
              <a:gd name="connsiteX43" fmla="*/ 481747 w 1349253"/>
              <a:gd name="connsiteY43" fmla="*/ 4858827 h 6858000"/>
              <a:gd name="connsiteX44" fmla="*/ 487650 w 1349253"/>
              <a:gd name="connsiteY44" fmla="*/ 4821170 h 6858000"/>
              <a:gd name="connsiteX45" fmla="*/ 492383 w 1349253"/>
              <a:gd name="connsiteY45" fmla="*/ 4780965 h 6858000"/>
              <a:gd name="connsiteX46" fmla="*/ 493676 w 1349253"/>
              <a:gd name="connsiteY46" fmla="*/ 4750867 h 6858000"/>
              <a:gd name="connsiteX47" fmla="*/ 491483 w 1349253"/>
              <a:gd name="connsiteY47" fmla="*/ 4690749 h 6858000"/>
              <a:gd name="connsiteX48" fmla="*/ 486963 w 1349253"/>
              <a:gd name="connsiteY48" fmla="*/ 4584173 h 6858000"/>
              <a:gd name="connsiteX49" fmla="*/ 482046 w 1349253"/>
              <a:gd name="connsiteY49" fmla="*/ 4444346 h 6858000"/>
              <a:gd name="connsiteX50" fmla="*/ 478611 w 1349253"/>
              <a:gd name="connsiteY50" fmla="*/ 4375228 h 6858000"/>
              <a:gd name="connsiteX51" fmla="*/ 459264 w 1349253"/>
              <a:gd name="connsiteY51" fmla="*/ 4214165 h 6858000"/>
              <a:gd name="connsiteX52" fmla="*/ 460893 w 1349253"/>
              <a:gd name="connsiteY52" fmla="*/ 4076008 h 6858000"/>
              <a:gd name="connsiteX53" fmla="*/ 448593 w 1349253"/>
              <a:gd name="connsiteY53" fmla="*/ 4033999 h 6858000"/>
              <a:gd name="connsiteX54" fmla="*/ 448318 w 1349253"/>
              <a:gd name="connsiteY54" fmla="*/ 4013953 h 6858000"/>
              <a:gd name="connsiteX55" fmla="*/ 434613 w 1349253"/>
              <a:gd name="connsiteY55" fmla="*/ 3974753 h 6858000"/>
              <a:gd name="connsiteX56" fmla="*/ 434521 w 1349253"/>
              <a:gd name="connsiteY56" fmla="*/ 3945686 h 6858000"/>
              <a:gd name="connsiteX57" fmla="*/ 440396 w 1349253"/>
              <a:gd name="connsiteY57" fmla="*/ 3901461 h 6858000"/>
              <a:gd name="connsiteX58" fmla="*/ 462990 w 1349253"/>
              <a:gd name="connsiteY58" fmla="*/ 3813873 h 6858000"/>
              <a:gd name="connsiteX59" fmla="*/ 460248 w 1349253"/>
              <a:gd name="connsiteY59" fmla="*/ 3777135 h 6858000"/>
              <a:gd name="connsiteX60" fmla="*/ 461981 w 1349253"/>
              <a:gd name="connsiteY60" fmla="*/ 3771656 h 6858000"/>
              <a:gd name="connsiteX61" fmla="*/ 465724 w 1349253"/>
              <a:gd name="connsiteY61" fmla="*/ 3769007 h 6858000"/>
              <a:gd name="connsiteX62" fmla="*/ 473886 w 1349253"/>
              <a:gd name="connsiteY62" fmla="*/ 3738082 h 6858000"/>
              <a:gd name="connsiteX63" fmla="*/ 481232 w 1349253"/>
              <a:gd name="connsiteY63" fmla="*/ 3673397 h 6858000"/>
              <a:gd name="connsiteX64" fmla="*/ 480528 w 1349253"/>
              <a:gd name="connsiteY64" fmla="*/ 3637109 h 6858000"/>
              <a:gd name="connsiteX65" fmla="*/ 483971 w 1349253"/>
              <a:gd name="connsiteY65" fmla="*/ 3536883 h 6858000"/>
              <a:gd name="connsiteX66" fmla="*/ 491509 w 1349253"/>
              <a:gd name="connsiteY66" fmla="*/ 3435652 h 6858000"/>
              <a:gd name="connsiteX67" fmla="*/ 505401 w 1349253"/>
              <a:gd name="connsiteY67" fmla="*/ 3295862 h 6858000"/>
              <a:gd name="connsiteX68" fmla="*/ 511168 w 1349253"/>
              <a:gd name="connsiteY68" fmla="*/ 3229163 h 6858000"/>
              <a:gd name="connsiteX69" fmla="*/ 487927 w 1349253"/>
              <a:gd name="connsiteY69" fmla="*/ 3158586 h 6858000"/>
              <a:gd name="connsiteX70" fmla="*/ 463335 w 1349253"/>
              <a:gd name="connsiteY70" fmla="*/ 3112365 h 6858000"/>
              <a:gd name="connsiteX71" fmla="*/ 448810 w 1349253"/>
              <a:gd name="connsiteY71" fmla="*/ 3072935 h 6858000"/>
              <a:gd name="connsiteX72" fmla="*/ 423984 w 1349253"/>
              <a:gd name="connsiteY72" fmla="*/ 2958185 h 6858000"/>
              <a:gd name="connsiteX73" fmla="*/ 381264 w 1349253"/>
              <a:gd name="connsiteY73" fmla="*/ 2843952 h 6858000"/>
              <a:gd name="connsiteX74" fmla="*/ 315516 w 1349253"/>
              <a:gd name="connsiteY74" fmla="*/ 2554718 h 6858000"/>
              <a:gd name="connsiteX75" fmla="*/ 286333 w 1349253"/>
              <a:gd name="connsiteY75" fmla="*/ 2447068 h 6858000"/>
              <a:gd name="connsiteX76" fmla="*/ 273294 w 1349253"/>
              <a:gd name="connsiteY76" fmla="*/ 2425819 h 6858000"/>
              <a:gd name="connsiteX77" fmla="*/ 279293 w 1349253"/>
              <a:gd name="connsiteY77" fmla="*/ 2402874 h 6858000"/>
              <a:gd name="connsiteX78" fmla="*/ 281905 w 1349253"/>
              <a:gd name="connsiteY78" fmla="*/ 2381443 h 6858000"/>
              <a:gd name="connsiteX79" fmla="*/ 258234 w 1349253"/>
              <a:gd name="connsiteY79" fmla="*/ 2261920 h 6858000"/>
              <a:gd name="connsiteX80" fmla="*/ 248121 w 1349253"/>
              <a:gd name="connsiteY80" fmla="*/ 2195378 h 6858000"/>
              <a:gd name="connsiteX81" fmla="*/ 232338 w 1349253"/>
              <a:gd name="connsiteY81" fmla="*/ 2155135 h 6858000"/>
              <a:gd name="connsiteX82" fmla="*/ 229796 w 1349253"/>
              <a:gd name="connsiteY82" fmla="*/ 2118008 h 6858000"/>
              <a:gd name="connsiteX83" fmla="*/ 230789 w 1349253"/>
              <a:gd name="connsiteY83" fmla="*/ 2050531 h 6858000"/>
              <a:gd name="connsiteX84" fmla="*/ 222595 w 1349253"/>
              <a:gd name="connsiteY84" fmla="*/ 1963269 h 6858000"/>
              <a:gd name="connsiteX85" fmla="*/ 203773 w 1349253"/>
              <a:gd name="connsiteY85" fmla="*/ 1906352 h 6858000"/>
              <a:gd name="connsiteX86" fmla="*/ 180330 w 1349253"/>
              <a:gd name="connsiteY86" fmla="*/ 1861531 h 6858000"/>
              <a:gd name="connsiteX87" fmla="*/ 134129 w 1349253"/>
              <a:gd name="connsiteY87" fmla="*/ 1732919 h 6858000"/>
              <a:gd name="connsiteX88" fmla="*/ 106440 w 1349253"/>
              <a:gd name="connsiteY88" fmla="*/ 1663540 h 6858000"/>
              <a:gd name="connsiteX89" fmla="*/ 105566 w 1349253"/>
              <a:gd name="connsiteY89" fmla="*/ 1615777 h 6858000"/>
              <a:gd name="connsiteX90" fmla="*/ 86361 w 1349253"/>
              <a:gd name="connsiteY90" fmla="*/ 1563678 h 6858000"/>
              <a:gd name="connsiteX91" fmla="*/ 92183 w 1349253"/>
              <a:gd name="connsiteY91" fmla="*/ 1477995 h 6858000"/>
              <a:gd name="connsiteX92" fmla="*/ 78268 w 1349253"/>
              <a:gd name="connsiteY92" fmla="*/ 1373769 h 6858000"/>
              <a:gd name="connsiteX93" fmla="*/ 86575 w 1349253"/>
              <a:gd name="connsiteY93" fmla="*/ 1307086 h 6858000"/>
              <a:gd name="connsiteX94" fmla="*/ 87763 w 1349253"/>
              <a:gd name="connsiteY94" fmla="*/ 1189033 h 6858000"/>
              <a:gd name="connsiteX95" fmla="*/ 92448 w 1349253"/>
              <a:gd name="connsiteY95" fmla="*/ 1168288 h 6858000"/>
              <a:gd name="connsiteX96" fmla="*/ 84730 w 1349253"/>
              <a:gd name="connsiteY96" fmla="*/ 1142577 h 6858000"/>
              <a:gd name="connsiteX97" fmla="*/ 74036 w 1349253"/>
              <a:gd name="connsiteY97" fmla="*/ 1088484 h 6858000"/>
              <a:gd name="connsiteX98" fmla="*/ 62772 w 1349253"/>
              <a:gd name="connsiteY98" fmla="*/ 1016103 h 6858000"/>
              <a:gd name="connsiteX99" fmla="*/ 64228 w 1349253"/>
              <a:gd name="connsiteY99" fmla="*/ 954054 h 6858000"/>
              <a:gd name="connsiteX100" fmla="*/ 75144 w 1349253"/>
              <a:gd name="connsiteY100" fmla="*/ 921368 h 6858000"/>
              <a:gd name="connsiteX101" fmla="*/ 59093 w 1349253"/>
              <a:gd name="connsiteY101" fmla="*/ 896999 h 6858000"/>
              <a:gd name="connsiteX102" fmla="*/ 28501 w 1349253"/>
              <a:gd name="connsiteY102" fmla="*/ 821517 h 6858000"/>
              <a:gd name="connsiteX103" fmla="*/ 7451 w 1349253"/>
              <a:gd name="connsiteY103" fmla="*/ 751353 h 6858000"/>
              <a:gd name="connsiteX104" fmla="*/ 7009 w 1349253"/>
              <a:gd name="connsiteY104" fmla="*/ 721230 h 6858000"/>
              <a:gd name="connsiteX105" fmla="*/ 16141 w 1349253"/>
              <a:gd name="connsiteY105" fmla="*/ 619315 h 6858000"/>
              <a:gd name="connsiteX106" fmla="*/ 19 w 1349253"/>
              <a:gd name="connsiteY106" fmla="*/ 585934 h 6858000"/>
              <a:gd name="connsiteX107" fmla="*/ 7093 w 1349253"/>
              <a:gd name="connsiteY107" fmla="*/ 538948 h 6858000"/>
              <a:gd name="connsiteX108" fmla="*/ 11001 w 1349253"/>
              <a:gd name="connsiteY108" fmla="*/ 525163 h 6858000"/>
              <a:gd name="connsiteX109" fmla="*/ 37125 w 1349253"/>
              <a:gd name="connsiteY109" fmla="*/ 446567 h 6858000"/>
              <a:gd name="connsiteX110" fmla="*/ 36373 w 1349253"/>
              <a:gd name="connsiteY110" fmla="*/ 393828 h 6858000"/>
              <a:gd name="connsiteX111" fmla="*/ 36203 w 1349253"/>
              <a:gd name="connsiteY111" fmla="*/ 353137 h 6858000"/>
              <a:gd name="connsiteX112" fmla="*/ 41896 w 1349253"/>
              <a:gd name="connsiteY112" fmla="*/ 275771 h 6858000"/>
              <a:gd name="connsiteX113" fmla="*/ 58923 w 1349253"/>
              <a:gd name="connsiteY113" fmla="*/ 212860 h 6858000"/>
              <a:gd name="connsiteX114" fmla="*/ 50633 w 1349253"/>
              <a:gd name="connsiteY114" fmla="*/ 144983 h 6858000"/>
              <a:gd name="connsiteX115" fmla="*/ 62917 w 1349253"/>
              <a:gd name="connsiteY115" fmla="*/ 55288 h 6858000"/>
              <a:gd name="connsiteX116" fmla="*/ 22471 w 1349253"/>
              <a:gd name="connsiteY116"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68871 w 1349253"/>
              <a:gd name="connsiteY8" fmla="*/ 6594177 h 6858000"/>
              <a:gd name="connsiteX9" fmla="*/ 182911 w 1349253"/>
              <a:gd name="connsiteY9" fmla="*/ 6557575 h 6858000"/>
              <a:gd name="connsiteX10" fmla="*/ 235868 w 1349253"/>
              <a:gd name="connsiteY10" fmla="*/ 6492130 h 6858000"/>
              <a:gd name="connsiteX11" fmla="*/ 251555 w 1349253"/>
              <a:gd name="connsiteY11" fmla="*/ 6431610 h 6858000"/>
              <a:gd name="connsiteX12" fmla="*/ 278483 w 1349253"/>
              <a:gd name="connsiteY12" fmla="*/ 6334727 h 6858000"/>
              <a:gd name="connsiteX13" fmla="*/ 270395 w 1349253"/>
              <a:gd name="connsiteY13" fmla="*/ 6294334 h 6858000"/>
              <a:gd name="connsiteX14" fmla="*/ 272835 w 1349253"/>
              <a:gd name="connsiteY14" fmla="*/ 6252834 h 6858000"/>
              <a:gd name="connsiteX15" fmla="*/ 250827 w 1349253"/>
              <a:gd name="connsiteY15" fmla="*/ 6202459 h 6858000"/>
              <a:gd name="connsiteX16" fmla="*/ 249625 w 1349253"/>
              <a:gd name="connsiteY16" fmla="*/ 6153037 h 6858000"/>
              <a:gd name="connsiteX17" fmla="*/ 265040 w 1349253"/>
              <a:gd name="connsiteY17" fmla="*/ 6078132 h 6858000"/>
              <a:gd name="connsiteX18" fmla="*/ 252427 w 1349253"/>
              <a:gd name="connsiteY18" fmla="*/ 6028119 h 6858000"/>
              <a:gd name="connsiteX19" fmla="*/ 237656 w 1349253"/>
              <a:gd name="connsiteY19" fmla="*/ 5926735 h 6858000"/>
              <a:gd name="connsiteX20" fmla="*/ 287168 w 1349253"/>
              <a:gd name="connsiteY20" fmla="*/ 5712857 h 6858000"/>
              <a:gd name="connsiteX21" fmla="*/ 316966 w 1349253"/>
              <a:gd name="connsiteY21" fmla="*/ 5660491 h 6858000"/>
              <a:gd name="connsiteX22" fmla="*/ 326089 w 1349253"/>
              <a:gd name="connsiteY22" fmla="*/ 5563435 h 6858000"/>
              <a:gd name="connsiteX23" fmla="*/ 352965 w 1349253"/>
              <a:gd name="connsiteY23" fmla="*/ 5437125 h 6858000"/>
              <a:gd name="connsiteX24" fmla="*/ 366533 w 1349253"/>
              <a:gd name="connsiteY24" fmla="*/ 5396260 h 6858000"/>
              <a:gd name="connsiteX25" fmla="*/ 382514 w 1349253"/>
              <a:gd name="connsiteY25" fmla="*/ 5330009 h 6858000"/>
              <a:gd name="connsiteX26" fmla="*/ 416007 w 1349253"/>
              <a:gd name="connsiteY26" fmla="*/ 5273739 h 6858000"/>
              <a:gd name="connsiteX27" fmla="*/ 425606 w 1349253"/>
              <a:gd name="connsiteY27" fmla="*/ 5241779 h 6858000"/>
              <a:gd name="connsiteX28" fmla="*/ 436832 w 1349253"/>
              <a:gd name="connsiteY28" fmla="*/ 5225268 h 6858000"/>
              <a:gd name="connsiteX29" fmla="*/ 437852 w 1349253"/>
              <a:gd name="connsiteY29" fmla="*/ 5217684 h 6858000"/>
              <a:gd name="connsiteX30" fmla="*/ 445193 w 1349253"/>
              <a:gd name="connsiteY30" fmla="*/ 5193377 h 6858000"/>
              <a:gd name="connsiteX31" fmla="*/ 448496 w 1349253"/>
              <a:gd name="connsiteY31" fmla="*/ 5179288 h 6858000"/>
              <a:gd name="connsiteX32" fmla="*/ 449480 w 1349253"/>
              <a:gd name="connsiteY32" fmla="*/ 5173621 h 6858000"/>
              <a:gd name="connsiteX33" fmla="*/ 445114 w 1349253"/>
              <a:gd name="connsiteY33" fmla="*/ 5159961 h 6858000"/>
              <a:gd name="connsiteX34" fmla="*/ 451791 w 1349253"/>
              <a:gd name="connsiteY34" fmla="*/ 5144295 h 6858000"/>
              <a:gd name="connsiteX35" fmla="*/ 448724 w 1349253"/>
              <a:gd name="connsiteY35" fmla="*/ 5125185 h 6858000"/>
              <a:gd name="connsiteX36" fmla="*/ 455554 w 1349253"/>
              <a:gd name="connsiteY36" fmla="*/ 5121884 h 6858000"/>
              <a:gd name="connsiteX37" fmla="*/ 462590 w 1349253"/>
              <a:gd name="connsiteY37" fmla="*/ 5067850 h 6858000"/>
              <a:gd name="connsiteX38" fmla="*/ 465321 w 1349253"/>
              <a:gd name="connsiteY38" fmla="*/ 5060861 h 6858000"/>
              <a:gd name="connsiteX39" fmla="*/ 462025 w 1349253"/>
              <a:gd name="connsiteY39" fmla="*/ 5034192 h 6858000"/>
              <a:gd name="connsiteX40" fmla="*/ 463579 w 1349253"/>
              <a:gd name="connsiteY40" fmla="*/ 4993030 h 6858000"/>
              <a:gd name="connsiteX41" fmla="*/ 470488 w 1349253"/>
              <a:gd name="connsiteY41" fmla="*/ 4946844 h 6858000"/>
              <a:gd name="connsiteX42" fmla="*/ 466344 w 1349253"/>
              <a:gd name="connsiteY42" fmla="*/ 4932692 h 6858000"/>
              <a:gd name="connsiteX43" fmla="*/ 481747 w 1349253"/>
              <a:gd name="connsiteY43" fmla="*/ 4858827 h 6858000"/>
              <a:gd name="connsiteX44" fmla="*/ 487650 w 1349253"/>
              <a:gd name="connsiteY44" fmla="*/ 4821170 h 6858000"/>
              <a:gd name="connsiteX45" fmla="*/ 492383 w 1349253"/>
              <a:gd name="connsiteY45" fmla="*/ 4780965 h 6858000"/>
              <a:gd name="connsiteX46" fmla="*/ 493676 w 1349253"/>
              <a:gd name="connsiteY46" fmla="*/ 4750867 h 6858000"/>
              <a:gd name="connsiteX47" fmla="*/ 491483 w 1349253"/>
              <a:gd name="connsiteY47" fmla="*/ 4690749 h 6858000"/>
              <a:gd name="connsiteX48" fmla="*/ 486963 w 1349253"/>
              <a:gd name="connsiteY48" fmla="*/ 4584173 h 6858000"/>
              <a:gd name="connsiteX49" fmla="*/ 482046 w 1349253"/>
              <a:gd name="connsiteY49" fmla="*/ 4444346 h 6858000"/>
              <a:gd name="connsiteX50" fmla="*/ 478611 w 1349253"/>
              <a:gd name="connsiteY50" fmla="*/ 4375228 h 6858000"/>
              <a:gd name="connsiteX51" fmla="*/ 459264 w 1349253"/>
              <a:gd name="connsiteY51" fmla="*/ 4214165 h 6858000"/>
              <a:gd name="connsiteX52" fmla="*/ 460893 w 1349253"/>
              <a:gd name="connsiteY52" fmla="*/ 4076008 h 6858000"/>
              <a:gd name="connsiteX53" fmla="*/ 448593 w 1349253"/>
              <a:gd name="connsiteY53" fmla="*/ 4033999 h 6858000"/>
              <a:gd name="connsiteX54" fmla="*/ 448318 w 1349253"/>
              <a:gd name="connsiteY54" fmla="*/ 4013953 h 6858000"/>
              <a:gd name="connsiteX55" fmla="*/ 434613 w 1349253"/>
              <a:gd name="connsiteY55" fmla="*/ 3974753 h 6858000"/>
              <a:gd name="connsiteX56" fmla="*/ 434521 w 1349253"/>
              <a:gd name="connsiteY56" fmla="*/ 3945686 h 6858000"/>
              <a:gd name="connsiteX57" fmla="*/ 440396 w 1349253"/>
              <a:gd name="connsiteY57" fmla="*/ 3901461 h 6858000"/>
              <a:gd name="connsiteX58" fmla="*/ 462990 w 1349253"/>
              <a:gd name="connsiteY58" fmla="*/ 3813873 h 6858000"/>
              <a:gd name="connsiteX59" fmla="*/ 460248 w 1349253"/>
              <a:gd name="connsiteY59" fmla="*/ 3777135 h 6858000"/>
              <a:gd name="connsiteX60" fmla="*/ 461981 w 1349253"/>
              <a:gd name="connsiteY60" fmla="*/ 3771656 h 6858000"/>
              <a:gd name="connsiteX61" fmla="*/ 465724 w 1349253"/>
              <a:gd name="connsiteY61" fmla="*/ 3769007 h 6858000"/>
              <a:gd name="connsiteX62" fmla="*/ 473886 w 1349253"/>
              <a:gd name="connsiteY62" fmla="*/ 3738082 h 6858000"/>
              <a:gd name="connsiteX63" fmla="*/ 481232 w 1349253"/>
              <a:gd name="connsiteY63" fmla="*/ 3673397 h 6858000"/>
              <a:gd name="connsiteX64" fmla="*/ 480528 w 1349253"/>
              <a:gd name="connsiteY64" fmla="*/ 3637109 h 6858000"/>
              <a:gd name="connsiteX65" fmla="*/ 483971 w 1349253"/>
              <a:gd name="connsiteY65" fmla="*/ 3536883 h 6858000"/>
              <a:gd name="connsiteX66" fmla="*/ 491509 w 1349253"/>
              <a:gd name="connsiteY66" fmla="*/ 3435652 h 6858000"/>
              <a:gd name="connsiteX67" fmla="*/ 505401 w 1349253"/>
              <a:gd name="connsiteY67" fmla="*/ 3295862 h 6858000"/>
              <a:gd name="connsiteX68" fmla="*/ 511168 w 1349253"/>
              <a:gd name="connsiteY68" fmla="*/ 3229163 h 6858000"/>
              <a:gd name="connsiteX69" fmla="*/ 487927 w 1349253"/>
              <a:gd name="connsiteY69" fmla="*/ 3158586 h 6858000"/>
              <a:gd name="connsiteX70" fmla="*/ 463335 w 1349253"/>
              <a:gd name="connsiteY70" fmla="*/ 3112365 h 6858000"/>
              <a:gd name="connsiteX71" fmla="*/ 448810 w 1349253"/>
              <a:gd name="connsiteY71" fmla="*/ 3072935 h 6858000"/>
              <a:gd name="connsiteX72" fmla="*/ 423984 w 1349253"/>
              <a:gd name="connsiteY72" fmla="*/ 2958185 h 6858000"/>
              <a:gd name="connsiteX73" fmla="*/ 381264 w 1349253"/>
              <a:gd name="connsiteY73" fmla="*/ 2843952 h 6858000"/>
              <a:gd name="connsiteX74" fmla="*/ 315516 w 1349253"/>
              <a:gd name="connsiteY74" fmla="*/ 2554718 h 6858000"/>
              <a:gd name="connsiteX75" fmla="*/ 286333 w 1349253"/>
              <a:gd name="connsiteY75" fmla="*/ 2447068 h 6858000"/>
              <a:gd name="connsiteX76" fmla="*/ 273294 w 1349253"/>
              <a:gd name="connsiteY76" fmla="*/ 2425819 h 6858000"/>
              <a:gd name="connsiteX77" fmla="*/ 279293 w 1349253"/>
              <a:gd name="connsiteY77" fmla="*/ 2402874 h 6858000"/>
              <a:gd name="connsiteX78" fmla="*/ 281905 w 1349253"/>
              <a:gd name="connsiteY78" fmla="*/ 2381443 h 6858000"/>
              <a:gd name="connsiteX79" fmla="*/ 258234 w 1349253"/>
              <a:gd name="connsiteY79" fmla="*/ 2261920 h 6858000"/>
              <a:gd name="connsiteX80" fmla="*/ 248121 w 1349253"/>
              <a:gd name="connsiteY80" fmla="*/ 2195378 h 6858000"/>
              <a:gd name="connsiteX81" fmla="*/ 232338 w 1349253"/>
              <a:gd name="connsiteY81" fmla="*/ 2155135 h 6858000"/>
              <a:gd name="connsiteX82" fmla="*/ 229796 w 1349253"/>
              <a:gd name="connsiteY82" fmla="*/ 2118008 h 6858000"/>
              <a:gd name="connsiteX83" fmla="*/ 230789 w 1349253"/>
              <a:gd name="connsiteY83" fmla="*/ 2050531 h 6858000"/>
              <a:gd name="connsiteX84" fmla="*/ 222595 w 1349253"/>
              <a:gd name="connsiteY84" fmla="*/ 1963269 h 6858000"/>
              <a:gd name="connsiteX85" fmla="*/ 203773 w 1349253"/>
              <a:gd name="connsiteY85" fmla="*/ 1906352 h 6858000"/>
              <a:gd name="connsiteX86" fmla="*/ 180330 w 1349253"/>
              <a:gd name="connsiteY86" fmla="*/ 1861531 h 6858000"/>
              <a:gd name="connsiteX87" fmla="*/ 134129 w 1349253"/>
              <a:gd name="connsiteY87" fmla="*/ 1732919 h 6858000"/>
              <a:gd name="connsiteX88" fmla="*/ 106440 w 1349253"/>
              <a:gd name="connsiteY88" fmla="*/ 1663540 h 6858000"/>
              <a:gd name="connsiteX89" fmla="*/ 105566 w 1349253"/>
              <a:gd name="connsiteY89" fmla="*/ 1615777 h 6858000"/>
              <a:gd name="connsiteX90" fmla="*/ 86361 w 1349253"/>
              <a:gd name="connsiteY90" fmla="*/ 1563678 h 6858000"/>
              <a:gd name="connsiteX91" fmla="*/ 92183 w 1349253"/>
              <a:gd name="connsiteY91" fmla="*/ 1477995 h 6858000"/>
              <a:gd name="connsiteX92" fmla="*/ 78268 w 1349253"/>
              <a:gd name="connsiteY92" fmla="*/ 1373769 h 6858000"/>
              <a:gd name="connsiteX93" fmla="*/ 86575 w 1349253"/>
              <a:gd name="connsiteY93" fmla="*/ 1307086 h 6858000"/>
              <a:gd name="connsiteX94" fmla="*/ 87763 w 1349253"/>
              <a:gd name="connsiteY94" fmla="*/ 1189033 h 6858000"/>
              <a:gd name="connsiteX95" fmla="*/ 92448 w 1349253"/>
              <a:gd name="connsiteY95" fmla="*/ 1168288 h 6858000"/>
              <a:gd name="connsiteX96" fmla="*/ 84730 w 1349253"/>
              <a:gd name="connsiteY96" fmla="*/ 1142577 h 6858000"/>
              <a:gd name="connsiteX97" fmla="*/ 74036 w 1349253"/>
              <a:gd name="connsiteY97" fmla="*/ 1088484 h 6858000"/>
              <a:gd name="connsiteX98" fmla="*/ 62772 w 1349253"/>
              <a:gd name="connsiteY98" fmla="*/ 1016103 h 6858000"/>
              <a:gd name="connsiteX99" fmla="*/ 64228 w 1349253"/>
              <a:gd name="connsiteY99" fmla="*/ 954054 h 6858000"/>
              <a:gd name="connsiteX100" fmla="*/ 75144 w 1349253"/>
              <a:gd name="connsiteY100" fmla="*/ 921368 h 6858000"/>
              <a:gd name="connsiteX101" fmla="*/ 59093 w 1349253"/>
              <a:gd name="connsiteY101" fmla="*/ 896999 h 6858000"/>
              <a:gd name="connsiteX102" fmla="*/ 28501 w 1349253"/>
              <a:gd name="connsiteY102" fmla="*/ 821517 h 6858000"/>
              <a:gd name="connsiteX103" fmla="*/ 7451 w 1349253"/>
              <a:gd name="connsiteY103" fmla="*/ 751353 h 6858000"/>
              <a:gd name="connsiteX104" fmla="*/ 7009 w 1349253"/>
              <a:gd name="connsiteY104" fmla="*/ 721230 h 6858000"/>
              <a:gd name="connsiteX105" fmla="*/ 16141 w 1349253"/>
              <a:gd name="connsiteY105" fmla="*/ 619315 h 6858000"/>
              <a:gd name="connsiteX106" fmla="*/ 19 w 1349253"/>
              <a:gd name="connsiteY106" fmla="*/ 585934 h 6858000"/>
              <a:gd name="connsiteX107" fmla="*/ 7093 w 1349253"/>
              <a:gd name="connsiteY107" fmla="*/ 538948 h 6858000"/>
              <a:gd name="connsiteX108" fmla="*/ 11001 w 1349253"/>
              <a:gd name="connsiteY108" fmla="*/ 525163 h 6858000"/>
              <a:gd name="connsiteX109" fmla="*/ 37125 w 1349253"/>
              <a:gd name="connsiteY109" fmla="*/ 446567 h 6858000"/>
              <a:gd name="connsiteX110" fmla="*/ 36373 w 1349253"/>
              <a:gd name="connsiteY110" fmla="*/ 393828 h 6858000"/>
              <a:gd name="connsiteX111" fmla="*/ 36203 w 1349253"/>
              <a:gd name="connsiteY111" fmla="*/ 353137 h 6858000"/>
              <a:gd name="connsiteX112" fmla="*/ 41896 w 1349253"/>
              <a:gd name="connsiteY112" fmla="*/ 275771 h 6858000"/>
              <a:gd name="connsiteX113" fmla="*/ 58923 w 1349253"/>
              <a:gd name="connsiteY113" fmla="*/ 212860 h 6858000"/>
              <a:gd name="connsiteX114" fmla="*/ 50633 w 1349253"/>
              <a:gd name="connsiteY114" fmla="*/ 144983 h 6858000"/>
              <a:gd name="connsiteX115" fmla="*/ 62917 w 1349253"/>
              <a:gd name="connsiteY115" fmla="*/ 55288 h 6858000"/>
              <a:gd name="connsiteX116" fmla="*/ 22471 w 1349253"/>
              <a:gd name="connsiteY116"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68871 w 1349253"/>
              <a:gd name="connsiteY8" fmla="*/ 6594177 h 6858000"/>
              <a:gd name="connsiteX9" fmla="*/ 235868 w 1349253"/>
              <a:gd name="connsiteY9" fmla="*/ 6492130 h 6858000"/>
              <a:gd name="connsiteX10" fmla="*/ 251555 w 1349253"/>
              <a:gd name="connsiteY10" fmla="*/ 6431610 h 6858000"/>
              <a:gd name="connsiteX11" fmla="*/ 278483 w 1349253"/>
              <a:gd name="connsiteY11" fmla="*/ 6334727 h 6858000"/>
              <a:gd name="connsiteX12" fmla="*/ 270395 w 1349253"/>
              <a:gd name="connsiteY12" fmla="*/ 6294334 h 6858000"/>
              <a:gd name="connsiteX13" fmla="*/ 272835 w 1349253"/>
              <a:gd name="connsiteY13" fmla="*/ 6252834 h 6858000"/>
              <a:gd name="connsiteX14" fmla="*/ 250827 w 1349253"/>
              <a:gd name="connsiteY14" fmla="*/ 6202459 h 6858000"/>
              <a:gd name="connsiteX15" fmla="*/ 249625 w 1349253"/>
              <a:gd name="connsiteY15" fmla="*/ 6153037 h 6858000"/>
              <a:gd name="connsiteX16" fmla="*/ 265040 w 1349253"/>
              <a:gd name="connsiteY16" fmla="*/ 6078132 h 6858000"/>
              <a:gd name="connsiteX17" fmla="*/ 252427 w 1349253"/>
              <a:gd name="connsiteY17" fmla="*/ 6028119 h 6858000"/>
              <a:gd name="connsiteX18" fmla="*/ 237656 w 1349253"/>
              <a:gd name="connsiteY18" fmla="*/ 5926735 h 6858000"/>
              <a:gd name="connsiteX19" fmla="*/ 287168 w 1349253"/>
              <a:gd name="connsiteY19" fmla="*/ 5712857 h 6858000"/>
              <a:gd name="connsiteX20" fmla="*/ 316966 w 1349253"/>
              <a:gd name="connsiteY20" fmla="*/ 5660491 h 6858000"/>
              <a:gd name="connsiteX21" fmla="*/ 326089 w 1349253"/>
              <a:gd name="connsiteY21" fmla="*/ 5563435 h 6858000"/>
              <a:gd name="connsiteX22" fmla="*/ 352965 w 1349253"/>
              <a:gd name="connsiteY22" fmla="*/ 5437125 h 6858000"/>
              <a:gd name="connsiteX23" fmla="*/ 366533 w 1349253"/>
              <a:gd name="connsiteY23" fmla="*/ 5396260 h 6858000"/>
              <a:gd name="connsiteX24" fmla="*/ 382514 w 1349253"/>
              <a:gd name="connsiteY24" fmla="*/ 5330009 h 6858000"/>
              <a:gd name="connsiteX25" fmla="*/ 416007 w 1349253"/>
              <a:gd name="connsiteY25" fmla="*/ 5273739 h 6858000"/>
              <a:gd name="connsiteX26" fmla="*/ 425606 w 1349253"/>
              <a:gd name="connsiteY26" fmla="*/ 5241779 h 6858000"/>
              <a:gd name="connsiteX27" fmla="*/ 436832 w 1349253"/>
              <a:gd name="connsiteY27" fmla="*/ 5225268 h 6858000"/>
              <a:gd name="connsiteX28" fmla="*/ 437852 w 1349253"/>
              <a:gd name="connsiteY28" fmla="*/ 5217684 h 6858000"/>
              <a:gd name="connsiteX29" fmla="*/ 445193 w 1349253"/>
              <a:gd name="connsiteY29" fmla="*/ 5193377 h 6858000"/>
              <a:gd name="connsiteX30" fmla="*/ 448496 w 1349253"/>
              <a:gd name="connsiteY30" fmla="*/ 5179288 h 6858000"/>
              <a:gd name="connsiteX31" fmla="*/ 449480 w 1349253"/>
              <a:gd name="connsiteY31" fmla="*/ 5173621 h 6858000"/>
              <a:gd name="connsiteX32" fmla="*/ 445114 w 1349253"/>
              <a:gd name="connsiteY32" fmla="*/ 5159961 h 6858000"/>
              <a:gd name="connsiteX33" fmla="*/ 451791 w 1349253"/>
              <a:gd name="connsiteY33" fmla="*/ 5144295 h 6858000"/>
              <a:gd name="connsiteX34" fmla="*/ 448724 w 1349253"/>
              <a:gd name="connsiteY34" fmla="*/ 5125185 h 6858000"/>
              <a:gd name="connsiteX35" fmla="*/ 455554 w 1349253"/>
              <a:gd name="connsiteY35" fmla="*/ 5121884 h 6858000"/>
              <a:gd name="connsiteX36" fmla="*/ 462590 w 1349253"/>
              <a:gd name="connsiteY36" fmla="*/ 5067850 h 6858000"/>
              <a:gd name="connsiteX37" fmla="*/ 465321 w 1349253"/>
              <a:gd name="connsiteY37" fmla="*/ 5060861 h 6858000"/>
              <a:gd name="connsiteX38" fmla="*/ 462025 w 1349253"/>
              <a:gd name="connsiteY38" fmla="*/ 5034192 h 6858000"/>
              <a:gd name="connsiteX39" fmla="*/ 463579 w 1349253"/>
              <a:gd name="connsiteY39" fmla="*/ 4993030 h 6858000"/>
              <a:gd name="connsiteX40" fmla="*/ 470488 w 1349253"/>
              <a:gd name="connsiteY40" fmla="*/ 4946844 h 6858000"/>
              <a:gd name="connsiteX41" fmla="*/ 466344 w 1349253"/>
              <a:gd name="connsiteY41" fmla="*/ 4932692 h 6858000"/>
              <a:gd name="connsiteX42" fmla="*/ 481747 w 1349253"/>
              <a:gd name="connsiteY42" fmla="*/ 4858827 h 6858000"/>
              <a:gd name="connsiteX43" fmla="*/ 487650 w 1349253"/>
              <a:gd name="connsiteY43" fmla="*/ 4821170 h 6858000"/>
              <a:gd name="connsiteX44" fmla="*/ 492383 w 1349253"/>
              <a:gd name="connsiteY44" fmla="*/ 4780965 h 6858000"/>
              <a:gd name="connsiteX45" fmla="*/ 493676 w 1349253"/>
              <a:gd name="connsiteY45" fmla="*/ 4750867 h 6858000"/>
              <a:gd name="connsiteX46" fmla="*/ 491483 w 1349253"/>
              <a:gd name="connsiteY46" fmla="*/ 4690749 h 6858000"/>
              <a:gd name="connsiteX47" fmla="*/ 486963 w 1349253"/>
              <a:gd name="connsiteY47" fmla="*/ 4584173 h 6858000"/>
              <a:gd name="connsiteX48" fmla="*/ 482046 w 1349253"/>
              <a:gd name="connsiteY48" fmla="*/ 4444346 h 6858000"/>
              <a:gd name="connsiteX49" fmla="*/ 478611 w 1349253"/>
              <a:gd name="connsiteY49" fmla="*/ 4375228 h 6858000"/>
              <a:gd name="connsiteX50" fmla="*/ 459264 w 1349253"/>
              <a:gd name="connsiteY50" fmla="*/ 4214165 h 6858000"/>
              <a:gd name="connsiteX51" fmla="*/ 460893 w 1349253"/>
              <a:gd name="connsiteY51" fmla="*/ 4076008 h 6858000"/>
              <a:gd name="connsiteX52" fmla="*/ 448593 w 1349253"/>
              <a:gd name="connsiteY52" fmla="*/ 4033999 h 6858000"/>
              <a:gd name="connsiteX53" fmla="*/ 448318 w 1349253"/>
              <a:gd name="connsiteY53" fmla="*/ 4013953 h 6858000"/>
              <a:gd name="connsiteX54" fmla="*/ 434613 w 1349253"/>
              <a:gd name="connsiteY54" fmla="*/ 3974753 h 6858000"/>
              <a:gd name="connsiteX55" fmla="*/ 434521 w 1349253"/>
              <a:gd name="connsiteY55" fmla="*/ 3945686 h 6858000"/>
              <a:gd name="connsiteX56" fmla="*/ 440396 w 1349253"/>
              <a:gd name="connsiteY56" fmla="*/ 3901461 h 6858000"/>
              <a:gd name="connsiteX57" fmla="*/ 462990 w 1349253"/>
              <a:gd name="connsiteY57" fmla="*/ 3813873 h 6858000"/>
              <a:gd name="connsiteX58" fmla="*/ 460248 w 1349253"/>
              <a:gd name="connsiteY58" fmla="*/ 3777135 h 6858000"/>
              <a:gd name="connsiteX59" fmla="*/ 461981 w 1349253"/>
              <a:gd name="connsiteY59" fmla="*/ 3771656 h 6858000"/>
              <a:gd name="connsiteX60" fmla="*/ 465724 w 1349253"/>
              <a:gd name="connsiteY60" fmla="*/ 3769007 h 6858000"/>
              <a:gd name="connsiteX61" fmla="*/ 473886 w 1349253"/>
              <a:gd name="connsiteY61" fmla="*/ 3738082 h 6858000"/>
              <a:gd name="connsiteX62" fmla="*/ 481232 w 1349253"/>
              <a:gd name="connsiteY62" fmla="*/ 3673397 h 6858000"/>
              <a:gd name="connsiteX63" fmla="*/ 480528 w 1349253"/>
              <a:gd name="connsiteY63" fmla="*/ 3637109 h 6858000"/>
              <a:gd name="connsiteX64" fmla="*/ 483971 w 1349253"/>
              <a:gd name="connsiteY64" fmla="*/ 3536883 h 6858000"/>
              <a:gd name="connsiteX65" fmla="*/ 491509 w 1349253"/>
              <a:gd name="connsiteY65" fmla="*/ 3435652 h 6858000"/>
              <a:gd name="connsiteX66" fmla="*/ 505401 w 1349253"/>
              <a:gd name="connsiteY66" fmla="*/ 3295862 h 6858000"/>
              <a:gd name="connsiteX67" fmla="*/ 511168 w 1349253"/>
              <a:gd name="connsiteY67" fmla="*/ 3229163 h 6858000"/>
              <a:gd name="connsiteX68" fmla="*/ 487927 w 1349253"/>
              <a:gd name="connsiteY68" fmla="*/ 3158586 h 6858000"/>
              <a:gd name="connsiteX69" fmla="*/ 463335 w 1349253"/>
              <a:gd name="connsiteY69" fmla="*/ 3112365 h 6858000"/>
              <a:gd name="connsiteX70" fmla="*/ 448810 w 1349253"/>
              <a:gd name="connsiteY70" fmla="*/ 3072935 h 6858000"/>
              <a:gd name="connsiteX71" fmla="*/ 423984 w 1349253"/>
              <a:gd name="connsiteY71" fmla="*/ 2958185 h 6858000"/>
              <a:gd name="connsiteX72" fmla="*/ 381264 w 1349253"/>
              <a:gd name="connsiteY72" fmla="*/ 2843952 h 6858000"/>
              <a:gd name="connsiteX73" fmla="*/ 315516 w 1349253"/>
              <a:gd name="connsiteY73" fmla="*/ 2554718 h 6858000"/>
              <a:gd name="connsiteX74" fmla="*/ 286333 w 1349253"/>
              <a:gd name="connsiteY74" fmla="*/ 2447068 h 6858000"/>
              <a:gd name="connsiteX75" fmla="*/ 273294 w 1349253"/>
              <a:gd name="connsiteY75" fmla="*/ 2425819 h 6858000"/>
              <a:gd name="connsiteX76" fmla="*/ 279293 w 1349253"/>
              <a:gd name="connsiteY76" fmla="*/ 2402874 h 6858000"/>
              <a:gd name="connsiteX77" fmla="*/ 281905 w 1349253"/>
              <a:gd name="connsiteY77" fmla="*/ 2381443 h 6858000"/>
              <a:gd name="connsiteX78" fmla="*/ 258234 w 1349253"/>
              <a:gd name="connsiteY78" fmla="*/ 2261920 h 6858000"/>
              <a:gd name="connsiteX79" fmla="*/ 248121 w 1349253"/>
              <a:gd name="connsiteY79" fmla="*/ 2195378 h 6858000"/>
              <a:gd name="connsiteX80" fmla="*/ 232338 w 1349253"/>
              <a:gd name="connsiteY80" fmla="*/ 2155135 h 6858000"/>
              <a:gd name="connsiteX81" fmla="*/ 229796 w 1349253"/>
              <a:gd name="connsiteY81" fmla="*/ 2118008 h 6858000"/>
              <a:gd name="connsiteX82" fmla="*/ 230789 w 1349253"/>
              <a:gd name="connsiteY82" fmla="*/ 2050531 h 6858000"/>
              <a:gd name="connsiteX83" fmla="*/ 222595 w 1349253"/>
              <a:gd name="connsiteY83" fmla="*/ 1963269 h 6858000"/>
              <a:gd name="connsiteX84" fmla="*/ 203773 w 1349253"/>
              <a:gd name="connsiteY84" fmla="*/ 1906352 h 6858000"/>
              <a:gd name="connsiteX85" fmla="*/ 180330 w 1349253"/>
              <a:gd name="connsiteY85" fmla="*/ 1861531 h 6858000"/>
              <a:gd name="connsiteX86" fmla="*/ 134129 w 1349253"/>
              <a:gd name="connsiteY86" fmla="*/ 1732919 h 6858000"/>
              <a:gd name="connsiteX87" fmla="*/ 106440 w 1349253"/>
              <a:gd name="connsiteY87" fmla="*/ 1663540 h 6858000"/>
              <a:gd name="connsiteX88" fmla="*/ 105566 w 1349253"/>
              <a:gd name="connsiteY88" fmla="*/ 1615777 h 6858000"/>
              <a:gd name="connsiteX89" fmla="*/ 86361 w 1349253"/>
              <a:gd name="connsiteY89" fmla="*/ 1563678 h 6858000"/>
              <a:gd name="connsiteX90" fmla="*/ 92183 w 1349253"/>
              <a:gd name="connsiteY90" fmla="*/ 1477995 h 6858000"/>
              <a:gd name="connsiteX91" fmla="*/ 78268 w 1349253"/>
              <a:gd name="connsiteY91" fmla="*/ 1373769 h 6858000"/>
              <a:gd name="connsiteX92" fmla="*/ 86575 w 1349253"/>
              <a:gd name="connsiteY92" fmla="*/ 1307086 h 6858000"/>
              <a:gd name="connsiteX93" fmla="*/ 87763 w 1349253"/>
              <a:gd name="connsiteY93" fmla="*/ 1189033 h 6858000"/>
              <a:gd name="connsiteX94" fmla="*/ 92448 w 1349253"/>
              <a:gd name="connsiteY94" fmla="*/ 1168288 h 6858000"/>
              <a:gd name="connsiteX95" fmla="*/ 84730 w 1349253"/>
              <a:gd name="connsiteY95" fmla="*/ 1142577 h 6858000"/>
              <a:gd name="connsiteX96" fmla="*/ 74036 w 1349253"/>
              <a:gd name="connsiteY96" fmla="*/ 1088484 h 6858000"/>
              <a:gd name="connsiteX97" fmla="*/ 62772 w 1349253"/>
              <a:gd name="connsiteY97" fmla="*/ 1016103 h 6858000"/>
              <a:gd name="connsiteX98" fmla="*/ 64228 w 1349253"/>
              <a:gd name="connsiteY98" fmla="*/ 954054 h 6858000"/>
              <a:gd name="connsiteX99" fmla="*/ 75144 w 1349253"/>
              <a:gd name="connsiteY99" fmla="*/ 921368 h 6858000"/>
              <a:gd name="connsiteX100" fmla="*/ 59093 w 1349253"/>
              <a:gd name="connsiteY100" fmla="*/ 896999 h 6858000"/>
              <a:gd name="connsiteX101" fmla="*/ 28501 w 1349253"/>
              <a:gd name="connsiteY101" fmla="*/ 821517 h 6858000"/>
              <a:gd name="connsiteX102" fmla="*/ 7451 w 1349253"/>
              <a:gd name="connsiteY102" fmla="*/ 751353 h 6858000"/>
              <a:gd name="connsiteX103" fmla="*/ 7009 w 1349253"/>
              <a:gd name="connsiteY103" fmla="*/ 721230 h 6858000"/>
              <a:gd name="connsiteX104" fmla="*/ 16141 w 1349253"/>
              <a:gd name="connsiteY104" fmla="*/ 619315 h 6858000"/>
              <a:gd name="connsiteX105" fmla="*/ 19 w 1349253"/>
              <a:gd name="connsiteY105" fmla="*/ 585934 h 6858000"/>
              <a:gd name="connsiteX106" fmla="*/ 7093 w 1349253"/>
              <a:gd name="connsiteY106" fmla="*/ 538948 h 6858000"/>
              <a:gd name="connsiteX107" fmla="*/ 11001 w 1349253"/>
              <a:gd name="connsiteY107" fmla="*/ 525163 h 6858000"/>
              <a:gd name="connsiteX108" fmla="*/ 37125 w 1349253"/>
              <a:gd name="connsiteY108" fmla="*/ 446567 h 6858000"/>
              <a:gd name="connsiteX109" fmla="*/ 36373 w 1349253"/>
              <a:gd name="connsiteY109" fmla="*/ 393828 h 6858000"/>
              <a:gd name="connsiteX110" fmla="*/ 36203 w 1349253"/>
              <a:gd name="connsiteY110" fmla="*/ 353137 h 6858000"/>
              <a:gd name="connsiteX111" fmla="*/ 41896 w 1349253"/>
              <a:gd name="connsiteY111" fmla="*/ 275771 h 6858000"/>
              <a:gd name="connsiteX112" fmla="*/ 58923 w 1349253"/>
              <a:gd name="connsiteY112" fmla="*/ 212860 h 6858000"/>
              <a:gd name="connsiteX113" fmla="*/ 50633 w 1349253"/>
              <a:gd name="connsiteY113" fmla="*/ 144983 h 6858000"/>
              <a:gd name="connsiteX114" fmla="*/ 62917 w 1349253"/>
              <a:gd name="connsiteY114" fmla="*/ 55288 h 6858000"/>
              <a:gd name="connsiteX115" fmla="*/ 22471 w 1349253"/>
              <a:gd name="connsiteY115"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68871 w 1349253"/>
              <a:gd name="connsiteY8" fmla="*/ 6594177 h 6858000"/>
              <a:gd name="connsiteX9" fmla="*/ 235868 w 1349253"/>
              <a:gd name="connsiteY9" fmla="*/ 6492130 h 6858000"/>
              <a:gd name="connsiteX10" fmla="*/ 251555 w 1349253"/>
              <a:gd name="connsiteY10" fmla="*/ 6431610 h 6858000"/>
              <a:gd name="connsiteX11" fmla="*/ 278483 w 1349253"/>
              <a:gd name="connsiteY11" fmla="*/ 6334727 h 6858000"/>
              <a:gd name="connsiteX12" fmla="*/ 270395 w 1349253"/>
              <a:gd name="connsiteY12" fmla="*/ 6294334 h 6858000"/>
              <a:gd name="connsiteX13" fmla="*/ 272835 w 1349253"/>
              <a:gd name="connsiteY13" fmla="*/ 6252834 h 6858000"/>
              <a:gd name="connsiteX14" fmla="*/ 250827 w 1349253"/>
              <a:gd name="connsiteY14" fmla="*/ 6202459 h 6858000"/>
              <a:gd name="connsiteX15" fmla="*/ 249625 w 1349253"/>
              <a:gd name="connsiteY15" fmla="*/ 6153037 h 6858000"/>
              <a:gd name="connsiteX16" fmla="*/ 265040 w 1349253"/>
              <a:gd name="connsiteY16" fmla="*/ 6078132 h 6858000"/>
              <a:gd name="connsiteX17" fmla="*/ 252427 w 1349253"/>
              <a:gd name="connsiteY17" fmla="*/ 6028119 h 6858000"/>
              <a:gd name="connsiteX18" fmla="*/ 237656 w 1349253"/>
              <a:gd name="connsiteY18" fmla="*/ 5926735 h 6858000"/>
              <a:gd name="connsiteX19" fmla="*/ 287168 w 1349253"/>
              <a:gd name="connsiteY19" fmla="*/ 5712857 h 6858000"/>
              <a:gd name="connsiteX20" fmla="*/ 316966 w 1349253"/>
              <a:gd name="connsiteY20" fmla="*/ 5660491 h 6858000"/>
              <a:gd name="connsiteX21" fmla="*/ 326089 w 1349253"/>
              <a:gd name="connsiteY21" fmla="*/ 5563435 h 6858000"/>
              <a:gd name="connsiteX22" fmla="*/ 352965 w 1349253"/>
              <a:gd name="connsiteY22" fmla="*/ 5437125 h 6858000"/>
              <a:gd name="connsiteX23" fmla="*/ 366533 w 1349253"/>
              <a:gd name="connsiteY23" fmla="*/ 5396260 h 6858000"/>
              <a:gd name="connsiteX24" fmla="*/ 382514 w 1349253"/>
              <a:gd name="connsiteY24" fmla="*/ 5330009 h 6858000"/>
              <a:gd name="connsiteX25" fmla="*/ 416007 w 1349253"/>
              <a:gd name="connsiteY25" fmla="*/ 5273739 h 6858000"/>
              <a:gd name="connsiteX26" fmla="*/ 425606 w 1349253"/>
              <a:gd name="connsiteY26" fmla="*/ 5241779 h 6858000"/>
              <a:gd name="connsiteX27" fmla="*/ 436832 w 1349253"/>
              <a:gd name="connsiteY27" fmla="*/ 5225268 h 6858000"/>
              <a:gd name="connsiteX28" fmla="*/ 437852 w 1349253"/>
              <a:gd name="connsiteY28" fmla="*/ 5217684 h 6858000"/>
              <a:gd name="connsiteX29" fmla="*/ 445193 w 1349253"/>
              <a:gd name="connsiteY29" fmla="*/ 5193377 h 6858000"/>
              <a:gd name="connsiteX30" fmla="*/ 448496 w 1349253"/>
              <a:gd name="connsiteY30" fmla="*/ 5179288 h 6858000"/>
              <a:gd name="connsiteX31" fmla="*/ 449480 w 1349253"/>
              <a:gd name="connsiteY31" fmla="*/ 5173621 h 6858000"/>
              <a:gd name="connsiteX32" fmla="*/ 445114 w 1349253"/>
              <a:gd name="connsiteY32" fmla="*/ 5159961 h 6858000"/>
              <a:gd name="connsiteX33" fmla="*/ 451791 w 1349253"/>
              <a:gd name="connsiteY33" fmla="*/ 5144295 h 6858000"/>
              <a:gd name="connsiteX34" fmla="*/ 448724 w 1349253"/>
              <a:gd name="connsiteY34" fmla="*/ 5125185 h 6858000"/>
              <a:gd name="connsiteX35" fmla="*/ 455554 w 1349253"/>
              <a:gd name="connsiteY35" fmla="*/ 5121884 h 6858000"/>
              <a:gd name="connsiteX36" fmla="*/ 462590 w 1349253"/>
              <a:gd name="connsiteY36" fmla="*/ 5067850 h 6858000"/>
              <a:gd name="connsiteX37" fmla="*/ 465321 w 1349253"/>
              <a:gd name="connsiteY37" fmla="*/ 5060861 h 6858000"/>
              <a:gd name="connsiteX38" fmla="*/ 462025 w 1349253"/>
              <a:gd name="connsiteY38" fmla="*/ 5034192 h 6858000"/>
              <a:gd name="connsiteX39" fmla="*/ 463579 w 1349253"/>
              <a:gd name="connsiteY39" fmla="*/ 4993030 h 6858000"/>
              <a:gd name="connsiteX40" fmla="*/ 470488 w 1349253"/>
              <a:gd name="connsiteY40" fmla="*/ 4946844 h 6858000"/>
              <a:gd name="connsiteX41" fmla="*/ 466344 w 1349253"/>
              <a:gd name="connsiteY41" fmla="*/ 4932692 h 6858000"/>
              <a:gd name="connsiteX42" fmla="*/ 481747 w 1349253"/>
              <a:gd name="connsiteY42" fmla="*/ 4858827 h 6858000"/>
              <a:gd name="connsiteX43" fmla="*/ 487650 w 1349253"/>
              <a:gd name="connsiteY43" fmla="*/ 4821170 h 6858000"/>
              <a:gd name="connsiteX44" fmla="*/ 492383 w 1349253"/>
              <a:gd name="connsiteY44" fmla="*/ 4780965 h 6858000"/>
              <a:gd name="connsiteX45" fmla="*/ 493676 w 1349253"/>
              <a:gd name="connsiteY45" fmla="*/ 4750867 h 6858000"/>
              <a:gd name="connsiteX46" fmla="*/ 491483 w 1349253"/>
              <a:gd name="connsiteY46" fmla="*/ 4690749 h 6858000"/>
              <a:gd name="connsiteX47" fmla="*/ 486963 w 1349253"/>
              <a:gd name="connsiteY47" fmla="*/ 4584173 h 6858000"/>
              <a:gd name="connsiteX48" fmla="*/ 482046 w 1349253"/>
              <a:gd name="connsiteY48" fmla="*/ 4444346 h 6858000"/>
              <a:gd name="connsiteX49" fmla="*/ 478611 w 1349253"/>
              <a:gd name="connsiteY49" fmla="*/ 4375228 h 6858000"/>
              <a:gd name="connsiteX50" fmla="*/ 459264 w 1349253"/>
              <a:gd name="connsiteY50" fmla="*/ 4214165 h 6858000"/>
              <a:gd name="connsiteX51" fmla="*/ 460893 w 1349253"/>
              <a:gd name="connsiteY51" fmla="*/ 4076008 h 6858000"/>
              <a:gd name="connsiteX52" fmla="*/ 448593 w 1349253"/>
              <a:gd name="connsiteY52" fmla="*/ 4033999 h 6858000"/>
              <a:gd name="connsiteX53" fmla="*/ 448318 w 1349253"/>
              <a:gd name="connsiteY53" fmla="*/ 4013953 h 6858000"/>
              <a:gd name="connsiteX54" fmla="*/ 434613 w 1349253"/>
              <a:gd name="connsiteY54" fmla="*/ 3974753 h 6858000"/>
              <a:gd name="connsiteX55" fmla="*/ 434521 w 1349253"/>
              <a:gd name="connsiteY55" fmla="*/ 3945686 h 6858000"/>
              <a:gd name="connsiteX56" fmla="*/ 440396 w 1349253"/>
              <a:gd name="connsiteY56" fmla="*/ 3901461 h 6858000"/>
              <a:gd name="connsiteX57" fmla="*/ 462990 w 1349253"/>
              <a:gd name="connsiteY57" fmla="*/ 3813873 h 6858000"/>
              <a:gd name="connsiteX58" fmla="*/ 460248 w 1349253"/>
              <a:gd name="connsiteY58" fmla="*/ 3777135 h 6858000"/>
              <a:gd name="connsiteX59" fmla="*/ 461981 w 1349253"/>
              <a:gd name="connsiteY59" fmla="*/ 3771656 h 6858000"/>
              <a:gd name="connsiteX60" fmla="*/ 465724 w 1349253"/>
              <a:gd name="connsiteY60" fmla="*/ 3769007 h 6858000"/>
              <a:gd name="connsiteX61" fmla="*/ 473886 w 1349253"/>
              <a:gd name="connsiteY61" fmla="*/ 3738082 h 6858000"/>
              <a:gd name="connsiteX62" fmla="*/ 481232 w 1349253"/>
              <a:gd name="connsiteY62" fmla="*/ 3673397 h 6858000"/>
              <a:gd name="connsiteX63" fmla="*/ 480528 w 1349253"/>
              <a:gd name="connsiteY63" fmla="*/ 3637109 h 6858000"/>
              <a:gd name="connsiteX64" fmla="*/ 483971 w 1349253"/>
              <a:gd name="connsiteY64" fmla="*/ 3536883 h 6858000"/>
              <a:gd name="connsiteX65" fmla="*/ 491509 w 1349253"/>
              <a:gd name="connsiteY65" fmla="*/ 3435652 h 6858000"/>
              <a:gd name="connsiteX66" fmla="*/ 505401 w 1349253"/>
              <a:gd name="connsiteY66" fmla="*/ 3295862 h 6858000"/>
              <a:gd name="connsiteX67" fmla="*/ 511168 w 1349253"/>
              <a:gd name="connsiteY67" fmla="*/ 3229163 h 6858000"/>
              <a:gd name="connsiteX68" fmla="*/ 487927 w 1349253"/>
              <a:gd name="connsiteY68" fmla="*/ 3158586 h 6858000"/>
              <a:gd name="connsiteX69" fmla="*/ 463335 w 1349253"/>
              <a:gd name="connsiteY69" fmla="*/ 3112365 h 6858000"/>
              <a:gd name="connsiteX70" fmla="*/ 448810 w 1349253"/>
              <a:gd name="connsiteY70" fmla="*/ 3072935 h 6858000"/>
              <a:gd name="connsiteX71" fmla="*/ 423984 w 1349253"/>
              <a:gd name="connsiteY71" fmla="*/ 2958185 h 6858000"/>
              <a:gd name="connsiteX72" fmla="*/ 381264 w 1349253"/>
              <a:gd name="connsiteY72" fmla="*/ 2843952 h 6858000"/>
              <a:gd name="connsiteX73" fmla="*/ 315516 w 1349253"/>
              <a:gd name="connsiteY73" fmla="*/ 2554718 h 6858000"/>
              <a:gd name="connsiteX74" fmla="*/ 286333 w 1349253"/>
              <a:gd name="connsiteY74" fmla="*/ 2447068 h 6858000"/>
              <a:gd name="connsiteX75" fmla="*/ 273294 w 1349253"/>
              <a:gd name="connsiteY75" fmla="*/ 2425819 h 6858000"/>
              <a:gd name="connsiteX76" fmla="*/ 279293 w 1349253"/>
              <a:gd name="connsiteY76" fmla="*/ 2402874 h 6858000"/>
              <a:gd name="connsiteX77" fmla="*/ 281905 w 1349253"/>
              <a:gd name="connsiteY77" fmla="*/ 2381443 h 6858000"/>
              <a:gd name="connsiteX78" fmla="*/ 258234 w 1349253"/>
              <a:gd name="connsiteY78" fmla="*/ 2261920 h 6858000"/>
              <a:gd name="connsiteX79" fmla="*/ 248121 w 1349253"/>
              <a:gd name="connsiteY79" fmla="*/ 2195378 h 6858000"/>
              <a:gd name="connsiteX80" fmla="*/ 232338 w 1349253"/>
              <a:gd name="connsiteY80" fmla="*/ 2155135 h 6858000"/>
              <a:gd name="connsiteX81" fmla="*/ 229796 w 1349253"/>
              <a:gd name="connsiteY81" fmla="*/ 2118008 h 6858000"/>
              <a:gd name="connsiteX82" fmla="*/ 230789 w 1349253"/>
              <a:gd name="connsiteY82" fmla="*/ 2050531 h 6858000"/>
              <a:gd name="connsiteX83" fmla="*/ 222595 w 1349253"/>
              <a:gd name="connsiteY83" fmla="*/ 1963269 h 6858000"/>
              <a:gd name="connsiteX84" fmla="*/ 203773 w 1349253"/>
              <a:gd name="connsiteY84" fmla="*/ 1906352 h 6858000"/>
              <a:gd name="connsiteX85" fmla="*/ 180330 w 1349253"/>
              <a:gd name="connsiteY85" fmla="*/ 1861531 h 6858000"/>
              <a:gd name="connsiteX86" fmla="*/ 134129 w 1349253"/>
              <a:gd name="connsiteY86" fmla="*/ 1732919 h 6858000"/>
              <a:gd name="connsiteX87" fmla="*/ 106440 w 1349253"/>
              <a:gd name="connsiteY87" fmla="*/ 1663540 h 6858000"/>
              <a:gd name="connsiteX88" fmla="*/ 105566 w 1349253"/>
              <a:gd name="connsiteY88" fmla="*/ 1615777 h 6858000"/>
              <a:gd name="connsiteX89" fmla="*/ 86361 w 1349253"/>
              <a:gd name="connsiteY89" fmla="*/ 1563678 h 6858000"/>
              <a:gd name="connsiteX90" fmla="*/ 92183 w 1349253"/>
              <a:gd name="connsiteY90" fmla="*/ 1477995 h 6858000"/>
              <a:gd name="connsiteX91" fmla="*/ 78268 w 1349253"/>
              <a:gd name="connsiteY91" fmla="*/ 1373769 h 6858000"/>
              <a:gd name="connsiteX92" fmla="*/ 86575 w 1349253"/>
              <a:gd name="connsiteY92" fmla="*/ 1307086 h 6858000"/>
              <a:gd name="connsiteX93" fmla="*/ 87763 w 1349253"/>
              <a:gd name="connsiteY93" fmla="*/ 1189033 h 6858000"/>
              <a:gd name="connsiteX94" fmla="*/ 92448 w 1349253"/>
              <a:gd name="connsiteY94" fmla="*/ 1168288 h 6858000"/>
              <a:gd name="connsiteX95" fmla="*/ 84730 w 1349253"/>
              <a:gd name="connsiteY95" fmla="*/ 1142577 h 6858000"/>
              <a:gd name="connsiteX96" fmla="*/ 74036 w 1349253"/>
              <a:gd name="connsiteY96" fmla="*/ 1088484 h 6858000"/>
              <a:gd name="connsiteX97" fmla="*/ 62772 w 1349253"/>
              <a:gd name="connsiteY97" fmla="*/ 1016103 h 6858000"/>
              <a:gd name="connsiteX98" fmla="*/ 64228 w 1349253"/>
              <a:gd name="connsiteY98" fmla="*/ 954054 h 6858000"/>
              <a:gd name="connsiteX99" fmla="*/ 75144 w 1349253"/>
              <a:gd name="connsiteY99" fmla="*/ 921368 h 6858000"/>
              <a:gd name="connsiteX100" fmla="*/ 59093 w 1349253"/>
              <a:gd name="connsiteY100" fmla="*/ 896999 h 6858000"/>
              <a:gd name="connsiteX101" fmla="*/ 28501 w 1349253"/>
              <a:gd name="connsiteY101" fmla="*/ 821517 h 6858000"/>
              <a:gd name="connsiteX102" fmla="*/ 7451 w 1349253"/>
              <a:gd name="connsiteY102" fmla="*/ 751353 h 6858000"/>
              <a:gd name="connsiteX103" fmla="*/ 7009 w 1349253"/>
              <a:gd name="connsiteY103" fmla="*/ 721230 h 6858000"/>
              <a:gd name="connsiteX104" fmla="*/ 16141 w 1349253"/>
              <a:gd name="connsiteY104" fmla="*/ 619315 h 6858000"/>
              <a:gd name="connsiteX105" fmla="*/ 19 w 1349253"/>
              <a:gd name="connsiteY105" fmla="*/ 585934 h 6858000"/>
              <a:gd name="connsiteX106" fmla="*/ 7093 w 1349253"/>
              <a:gd name="connsiteY106" fmla="*/ 538948 h 6858000"/>
              <a:gd name="connsiteX107" fmla="*/ 11001 w 1349253"/>
              <a:gd name="connsiteY107" fmla="*/ 525163 h 6858000"/>
              <a:gd name="connsiteX108" fmla="*/ 37125 w 1349253"/>
              <a:gd name="connsiteY108" fmla="*/ 446567 h 6858000"/>
              <a:gd name="connsiteX109" fmla="*/ 36373 w 1349253"/>
              <a:gd name="connsiteY109" fmla="*/ 393828 h 6858000"/>
              <a:gd name="connsiteX110" fmla="*/ 36203 w 1349253"/>
              <a:gd name="connsiteY110" fmla="*/ 353137 h 6858000"/>
              <a:gd name="connsiteX111" fmla="*/ 41896 w 1349253"/>
              <a:gd name="connsiteY111" fmla="*/ 275771 h 6858000"/>
              <a:gd name="connsiteX112" fmla="*/ 58923 w 1349253"/>
              <a:gd name="connsiteY112" fmla="*/ 212860 h 6858000"/>
              <a:gd name="connsiteX113" fmla="*/ 50633 w 1349253"/>
              <a:gd name="connsiteY113" fmla="*/ 144983 h 6858000"/>
              <a:gd name="connsiteX114" fmla="*/ 62917 w 1349253"/>
              <a:gd name="connsiteY114" fmla="*/ 55288 h 6858000"/>
              <a:gd name="connsiteX115" fmla="*/ 22471 w 1349253"/>
              <a:gd name="connsiteY115"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68871 w 1349253"/>
              <a:gd name="connsiteY8" fmla="*/ 6594177 h 6858000"/>
              <a:gd name="connsiteX9" fmla="*/ 235868 w 1349253"/>
              <a:gd name="connsiteY9" fmla="*/ 6492130 h 6858000"/>
              <a:gd name="connsiteX10" fmla="*/ 251555 w 1349253"/>
              <a:gd name="connsiteY10" fmla="*/ 6431610 h 6858000"/>
              <a:gd name="connsiteX11" fmla="*/ 278483 w 1349253"/>
              <a:gd name="connsiteY11" fmla="*/ 6334727 h 6858000"/>
              <a:gd name="connsiteX12" fmla="*/ 270395 w 1349253"/>
              <a:gd name="connsiteY12" fmla="*/ 6294334 h 6858000"/>
              <a:gd name="connsiteX13" fmla="*/ 272835 w 1349253"/>
              <a:gd name="connsiteY13" fmla="*/ 6252834 h 6858000"/>
              <a:gd name="connsiteX14" fmla="*/ 250827 w 1349253"/>
              <a:gd name="connsiteY14" fmla="*/ 6202459 h 6858000"/>
              <a:gd name="connsiteX15" fmla="*/ 249625 w 1349253"/>
              <a:gd name="connsiteY15" fmla="*/ 6153037 h 6858000"/>
              <a:gd name="connsiteX16" fmla="*/ 265040 w 1349253"/>
              <a:gd name="connsiteY16" fmla="*/ 6078132 h 6858000"/>
              <a:gd name="connsiteX17" fmla="*/ 252427 w 1349253"/>
              <a:gd name="connsiteY17" fmla="*/ 6028119 h 6858000"/>
              <a:gd name="connsiteX18" fmla="*/ 237656 w 1349253"/>
              <a:gd name="connsiteY18" fmla="*/ 5926735 h 6858000"/>
              <a:gd name="connsiteX19" fmla="*/ 287168 w 1349253"/>
              <a:gd name="connsiteY19" fmla="*/ 5712857 h 6858000"/>
              <a:gd name="connsiteX20" fmla="*/ 316966 w 1349253"/>
              <a:gd name="connsiteY20" fmla="*/ 5660491 h 6858000"/>
              <a:gd name="connsiteX21" fmla="*/ 326089 w 1349253"/>
              <a:gd name="connsiteY21" fmla="*/ 5563435 h 6858000"/>
              <a:gd name="connsiteX22" fmla="*/ 352965 w 1349253"/>
              <a:gd name="connsiteY22" fmla="*/ 5437125 h 6858000"/>
              <a:gd name="connsiteX23" fmla="*/ 366533 w 1349253"/>
              <a:gd name="connsiteY23" fmla="*/ 5396260 h 6858000"/>
              <a:gd name="connsiteX24" fmla="*/ 382514 w 1349253"/>
              <a:gd name="connsiteY24" fmla="*/ 5330009 h 6858000"/>
              <a:gd name="connsiteX25" fmla="*/ 416007 w 1349253"/>
              <a:gd name="connsiteY25" fmla="*/ 5273739 h 6858000"/>
              <a:gd name="connsiteX26" fmla="*/ 425606 w 1349253"/>
              <a:gd name="connsiteY26" fmla="*/ 5241779 h 6858000"/>
              <a:gd name="connsiteX27" fmla="*/ 436832 w 1349253"/>
              <a:gd name="connsiteY27" fmla="*/ 5225268 h 6858000"/>
              <a:gd name="connsiteX28" fmla="*/ 437852 w 1349253"/>
              <a:gd name="connsiteY28" fmla="*/ 5217684 h 6858000"/>
              <a:gd name="connsiteX29" fmla="*/ 445193 w 1349253"/>
              <a:gd name="connsiteY29" fmla="*/ 5193377 h 6858000"/>
              <a:gd name="connsiteX30" fmla="*/ 448496 w 1349253"/>
              <a:gd name="connsiteY30" fmla="*/ 5179288 h 6858000"/>
              <a:gd name="connsiteX31" fmla="*/ 449480 w 1349253"/>
              <a:gd name="connsiteY31" fmla="*/ 5173621 h 6858000"/>
              <a:gd name="connsiteX32" fmla="*/ 445114 w 1349253"/>
              <a:gd name="connsiteY32" fmla="*/ 5159961 h 6858000"/>
              <a:gd name="connsiteX33" fmla="*/ 451791 w 1349253"/>
              <a:gd name="connsiteY33" fmla="*/ 5144295 h 6858000"/>
              <a:gd name="connsiteX34" fmla="*/ 448724 w 1349253"/>
              <a:gd name="connsiteY34" fmla="*/ 5125185 h 6858000"/>
              <a:gd name="connsiteX35" fmla="*/ 455554 w 1349253"/>
              <a:gd name="connsiteY35" fmla="*/ 5121884 h 6858000"/>
              <a:gd name="connsiteX36" fmla="*/ 462590 w 1349253"/>
              <a:gd name="connsiteY36" fmla="*/ 5067850 h 6858000"/>
              <a:gd name="connsiteX37" fmla="*/ 465321 w 1349253"/>
              <a:gd name="connsiteY37" fmla="*/ 5060861 h 6858000"/>
              <a:gd name="connsiteX38" fmla="*/ 462025 w 1349253"/>
              <a:gd name="connsiteY38" fmla="*/ 5034192 h 6858000"/>
              <a:gd name="connsiteX39" fmla="*/ 463579 w 1349253"/>
              <a:gd name="connsiteY39" fmla="*/ 4993030 h 6858000"/>
              <a:gd name="connsiteX40" fmla="*/ 470488 w 1349253"/>
              <a:gd name="connsiteY40" fmla="*/ 4946844 h 6858000"/>
              <a:gd name="connsiteX41" fmla="*/ 466344 w 1349253"/>
              <a:gd name="connsiteY41" fmla="*/ 4932692 h 6858000"/>
              <a:gd name="connsiteX42" fmla="*/ 481747 w 1349253"/>
              <a:gd name="connsiteY42" fmla="*/ 4858827 h 6858000"/>
              <a:gd name="connsiteX43" fmla="*/ 487650 w 1349253"/>
              <a:gd name="connsiteY43" fmla="*/ 4821170 h 6858000"/>
              <a:gd name="connsiteX44" fmla="*/ 492383 w 1349253"/>
              <a:gd name="connsiteY44" fmla="*/ 4780965 h 6858000"/>
              <a:gd name="connsiteX45" fmla="*/ 493676 w 1349253"/>
              <a:gd name="connsiteY45" fmla="*/ 4750867 h 6858000"/>
              <a:gd name="connsiteX46" fmla="*/ 491483 w 1349253"/>
              <a:gd name="connsiteY46" fmla="*/ 4690749 h 6858000"/>
              <a:gd name="connsiteX47" fmla="*/ 486963 w 1349253"/>
              <a:gd name="connsiteY47" fmla="*/ 4584173 h 6858000"/>
              <a:gd name="connsiteX48" fmla="*/ 482046 w 1349253"/>
              <a:gd name="connsiteY48" fmla="*/ 4444346 h 6858000"/>
              <a:gd name="connsiteX49" fmla="*/ 478611 w 1349253"/>
              <a:gd name="connsiteY49" fmla="*/ 4375228 h 6858000"/>
              <a:gd name="connsiteX50" fmla="*/ 459264 w 1349253"/>
              <a:gd name="connsiteY50" fmla="*/ 4214165 h 6858000"/>
              <a:gd name="connsiteX51" fmla="*/ 460893 w 1349253"/>
              <a:gd name="connsiteY51" fmla="*/ 4076008 h 6858000"/>
              <a:gd name="connsiteX52" fmla="*/ 448593 w 1349253"/>
              <a:gd name="connsiteY52" fmla="*/ 4033999 h 6858000"/>
              <a:gd name="connsiteX53" fmla="*/ 448318 w 1349253"/>
              <a:gd name="connsiteY53" fmla="*/ 4013953 h 6858000"/>
              <a:gd name="connsiteX54" fmla="*/ 434613 w 1349253"/>
              <a:gd name="connsiteY54" fmla="*/ 3974753 h 6858000"/>
              <a:gd name="connsiteX55" fmla="*/ 434521 w 1349253"/>
              <a:gd name="connsiteY55" fmla="*/ 3945686 h 6858000"/>
              <a:gd name="connsiteX56" fmla="*/ 440396 w 1349253"/>
              <a:gd name="connsiteY56" fmla="*/ 3901461 h 6858000"/>
              <a:gd name="connsiteX57" fmla="*/ 462990 w 1349253"/>
              <a:gd name="connsiteY57" fmla="*/ 3813873 h 6858000"/>
              <a:gd name="connsiteX58" fmla="*/ 460248 w 1349253"/>
              <a:gd name="connsiteY58" fmla="*/ 3777135 h 6858000"/>
              <a:gd name="connsiteX59" fmla="*/ 461981 w 1349253"/>
              <a:gd name="connsiteY59" fmla="*/ 3771656 h 6858000"/>
              <a:gd name="connsiteX60" fmla="*/ 465724 w 1349253"/>
              <a:gd name="connsiteY60" fmla="*/ 3769007 h 6858000"/>
              <a:gd name="connsiteX61" fmla="*/ 473886 w 1349253"/>
              <a:gd name="connsiteY61" fmla="*/ 3738082 h 6858000"/>
              <a:gd name="connsiteX62" fmla="*/ 481232 w 1349253"/>
              <a:gd name="connsiteY62" fmla="*/ 3673397 h 6858000"/>
              <a:gd name="connsiteX63" fmla="*/ 480528 w 1349253"/>
              <a:gd name="connsiteY63" fmla="*/ 3637109 h 6858000"/>
              <a:gd name="connsiteX64" fmla="*/ 483971 w 1349253"/>
              <a:gd name="connsiteY64" fmla="*/ 3536883 h 6858000"/>
              <a:gd name="connsiteX65" fmla="*/ 491509 w 1349253"/>
              <a:gd name="connsiteY65" fmla="*/ 3435652 h 6858000"/>
              <a:gd name="connsiteX66" fmla="*/ 505401 w 1349253"/>
              <a:gd name="connsiteY66" fmla="*/ 3295862 h 6858000"/>
              <a:gd name="connsiteX67" fmla="*/ 511168 w 1349253"/>
              <a:gd name="connsiteY67" fmla="*/ 3229163 h 6858000"/>
              <a:gd name="connsiteX68" fmla="*/ 487927 w 1349253"/>
              <a:gd name="connsiteY68" fmla="*/ 3158586 h 6858000"/>
              <a:gd name="connsiteX69" fmla="*/ 463335 w 1349253"/>
              <a:gd name="connsiteY69" fmla="*/ 3112365 h 6858000"/>
              <a:gd name="connsiteX70" fmla="*/ 448810 w 1349253"/>
              <a:gd name="connsiteY70" fmla="*/ 3072935 h 6858000"/>
              <a:gd name="connsiteX71" fmla="*/ 423984 w 1349253"/>
              <a:gd name="connsiteY71" fmla="*/ 2958185 h 6858000"/>
              <a:gd name="connsiteX72" fmla="*/ 381264 w 1349253"/>
              <a:gd name="connsiteY72" fmla="*/ 2843952 h 6858000"/>
              <a:gd name="connsiteX73" fmla="*/ 315516 w 1349253"/>
              <a:gd name="connsiteY73" fmla="*/ 2554718 h 6858000"/>
              <a:gd name="connsiteX74" fmla="*/ 286333 w 1349253"/>
              <a:gd name="connsiteY74" fmla="*/ 2447068 h 6858000"/>
              <a:gd name="connsiteX75" fmla="*/ 273294 w 1349253"/>
              <a:gd name="connsiteY75" fmla="*/ 2425819 h 6858000"/>
              <a:gd name="connsiteX76" fmla="*/ 279293 w 1349253"/>
              <a:gd name="connsiteY76" fmla="*/ 2402874 h 6858000"/>
              <a:gd name="connsiteX77" fmla="*/ 281905 w 1349253"/>
              <a:gd name="connsiteY77" fmla="*/ 2381443 h 6858000"/>
              <a:gd name="connsiteX78" fmla="*/ 258234 w 1349253"/>
              <a:gd name="connsiteY78" fmla="*/ 2261920 h 6858000"/>
              <a:gd name="connsiteX79" fmla="*/ 248121 w 1349253"/>
              <a:gd name="connsiteY79" fmla="*/ 2195378 h 6858000"/>
              <a:gd name="connsiteX80" fmla="*/ 232338 w 1349253"/>
              <a:gd name="connsiteY80" fmla="*/ 2155135 h 6858000"/>
              <a:gd name="connsiteX81" fmla="*/ 229796 w 1349253"/>
              <a:gd name="connsiteY81" fmla="*/ 2118008 h 6858000"/>
              <a:gd name="connsiteX82" fmla="*/ 230789 w 1349253"/>
              <a:gd name="connsiteY82" fmla="*/ 2050531 h 6858000"/>
              <a:gd name="connsiteX83" fmla="*/ 222595 w 1349253"/>
              <a:gd name="connsiteY83" fmla="*/ 1963269 h 6858000"/>
              <a:gd name="connsiteX84" fmla="*/ 203773 w 1349253"/>
              <a:gd name="connsiteY84" fmla="*/ 1906352 h 6858000"/>
              <a:gd name="connsiteX85" fmla="*/ 180330 w 1349253"/>
              <a:gd name="connsiteY85" fmla="*/ 1861531 h 6858000"/>
              <a:gd name="connsiteX86" fmla="*/ 134129 w 1349253"/>
              <a:gd name="connsiteY86" fmla="*/ 1732919 h 6858000"/>
              <a:gd name="connsiteX87" fmla="*/ 106440 w 1349253"/>
              <a:gd name="connsiteY87" fmla="*/ 1663540 h 6858000"/>
              <a:gd name="connsiteX88" fmla="*/ 105566 w 1349253"/>
              <a:gd name="connsiteY88" fmla="*/ 1615777 h 6858000"/>
              <a:gd name="connsiteX89" fmla="*/ 86361 w 1349253"/>
              <a:gd name="connsiteY89" fmla="*/ 1563678 h 6858000"/>
              <a:gd name="connsiteX90" fmla="*/ 92183 w 1349253"/>
              <a:gd name="connsiteY90" fmla="*/ 1477995 h 6858000"/>
              <a:gd name="connsiteX91" fmla="*/ 78268 w 1349253"/>
              <a:gd name="connsiteY91" fmla="*/ 1373769 h 6858000"/>
              <a:gd name="connsiteX92" fmla="*/ 86575 w 1349253"/>
              <a:gd name="connsiteY92" fmla="*/ 1307086 h 6858000"/>
              <a:gd name="connsiteX93" fmla="*/ 87763 w 1349253"/>
              <a:gd name="connsiteY93" fmla="*/ 1189033 h 6858000"/>
              <a:gd name="connsiteX94" fmla="*/ 92448 w 1349253"/>
              <a:gd name="connsiteY94" fmla="*/ 1168288 h 6858000"/>
              <a:gd name="connsiteX95" fmla="*/ 84730 w 1349253"/>
              <a:gd name="connsiteY95" fmla="*/ 1142577 h 6858000"/>
              <a:gd name="connsiteX96" fmla="*/ 74036 w 1349253"/>
              <a:gd name="connsiteY96" fmla="*/ 1088484 h 6858000"/>
              <a:gd name="connsiteX97" fmla="*/ 62772 w 1349253"/>
              <a:gd name="connsiteY97" fmla="*/ 1016103 h 6858000"/>
              <a:gd name="connsiteX98" fmla="*/ 64228 w 1349253"/>
              <a:gd name="connsiteY98" fmla="*/ 954054 h 6858000"/>
              <a:gd name="connsiteX99" fmla="*/ 75144 w 1349253"/>
              <a:gd name="connsiteY99" fmla="*/ 921368 h 6858000"/>
              <a:gd name="connsiteX100" fmla="*/ 59093 w 1349253"/>
              <a:gd name="connsiteY100" fmla="*/ 896999 h 6858000"/>
              <a:gd name="connsiteX101" fmla="*/ 28501 w 1349253"/>
              <a:gd name="connsiteY101" fmla="*/ 821517 h 6858000"/>
              <a:gd name="connsiteX102" fmla="*/ 7451 w 1349253"/>
              <a:gd name="connsiteY102" fmla="*/ 751353 h 6858000"/>
              <a:gd name="connsiteX103" fmla="*/ 7009 w 1349253"/>
              <a:gd name="connsiteY103" fmla="*/ 721230 h 6858000"/>
              <a:gd name="connsiteX104" fmla="*/ 16141 w 1349253"/>
              <a:gd name="connsiteY104" fmla="*/ 619315 h 6858000"/>
              <a:gd name="connsiteX105" fmla="*/ 19 w 1349253"/>
              <a:gd name="connsiteY105" fmla="*/ 585934 h 6858000"/>
              <a:gd name="connsiteX106" fmla="*/ 7093 w 1349253"/>
              <a:gd name="connsiteY106" fmla="*/ 538948 h 6858000"/>
              <a:gd name="connsiteX107" fmla="*/ 11001 w 1349253"/>
              <a:gd name="connsiteY107" fmla="*/ 525163 h 6858000"/>
              <a:gd name="connsiteX108" fmla="*/ 37125 w 1349253"/>
              <a:gd name="connsiteY108" fmla="*/ 446567 h 6858000"/>
              <a:gd name="connsiteX109" fmla="*/ 36373 w 1349253"/>
              <a:gd name="connsiteY109" fmla="*/ 393828 h 6858000"/>
              <a:gd name="connsiteX110" fmla="*/ 36203 w 1349253"/>
              <a:gd name="connsiteY110" fmla="*/ 353137 h 6858000"/>
              <a:gd name="connsiteX111" fmla="*/ 41896 w 1349253"/>
              <a:gd name="connsiteY111" fmla="*/ 275771 h 6858000"/>
              <a:gd name="connsiteX112" fmla="*/ 58923 w 1349253"/>
              <a:gd name="connsiteY112" fmla="*/ 212860 h 6858000"/>
              <a:gd name="connsiteX113" fmla="*/ 50633 w 1349253"/>
              <a:gd name="connsiteY113" fmla="*/ 144983 h 6858000"/>
              <a:gd name="connsiteX114" fmla="*/ 62917 w 1349253"/>
              <a:gd name="connsiteY114" fmla="*/ 55288 h 6858000"/>
              <a:gd name="connsiteX115" fmla="*/ 22471 w 1349253"/>
              <a:gd name="connsiteY115"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68871 w 1349253"/>
              <a:gd name="connsiteY8" fmla="*/ 6594177 h 6858000"/>
              <a:gd name="connsiteX9" fmla="*/ 235868 w 1349253"/>
              <a:gd name="connsiteY9" fmla="*/ 6492130 h 6858000"/>
              <a:gd name="connsiteX10" fmla="*/ 251555 w 1349253"/>
              <a:gd name="connsiteY10" fmla="*/ 6431610 h 6858000"/>
              <a:gd name="connsiteX11" fmla="*/ 278483 w 1349253"/>
              <a:gd name="connsiteY11" fmla="*/ 6334727 h 6858000"/>
              <a:gd name="connsiteX12" fmla="*/ 270395 w 1349253"/>
              <a:gd name="connsiteY12" fmla="*/ 6294334 h 6858000"/>
              <a:gd name="connsiteX13" fmla="*/ 272835 w 1349253"/>
              <a:gd name="connsiteY13" fmla="*/ 6252834 h 6858000"/>
              <a:gd name="connsiteX14" fmla="*/ 250827 w 1349253"/>
              <a:gd name="connsiteY14" fmla="*/ 6202459 h 6858000"/>
              <a:gd name="connsiteX15" fmla="*/ 249625 w 1349253"/>
              <a:gd name="connsiteY15" fmla="*/ 6153037 h 6858000"/>
              <a:gd name="connsiteX16" fmla="*/ 265040 w 1349253"/>
              <a:gd name="connsiteY16" fmla="*/ 6078132 h 6858000"/>
              <a:gd name="connsiteX17" fmla="*/ 252427 w 1349253"/>
              <a:gd name="connsiteY17" fmla="*/ 6028119 h 6858000"/>
              <a:gd name="connsiteX18" fmla="*/ 237656 w 1349253"/>
              <a:gd name="connsiteY18" fmla="*/ 5926735 h 6858000"/>
              <a:gd name="connsiteX19" fmla="*/ 287168 w 1349253"/>
              <a:gd name="connsiteY19" fmla="*/ 5712857 h 6858000"/>
              <a:gd name="connsiteX20" fmla="*/ 316966 w 1349253"/>
              <a:gd name="connsiteY20" fmla="*/ 5660491 h 6858000"/>
              <a:gd name="connsiteX21" fmla="*/ 326089 w 1349253"/>
              <a:gd name="connsiteY21" fmla="*/ 5563435 h 6858000"/>
              <a:gd name="connsiteX22" fmla="*/ 352965 w 1349253"/>
              <a:gd name="connsiteY22" fmla="*/ 5437125 h 6858000"/>
              <a:gd name="connsiteX23" fmla="*/ 366533 w 1349253"/>
              <a:gd name="connsiteY23" fmla="*/ 5396260 h 6858000"/>
              <a:gd name="connsiteX24" fmla="*/ 382514 w 1349253"/>
              <a:gd name="connsiteY24" fmla="*/ 5330009 h 6858000"/>
              <a:gd name="connsiteX25" fmla="*/ 416007 w 1349253"/>
              <a:gd name="connsiteY25" fmla="*/ 5273739 h 6858000"/>
              <a:gd name="connsiteX26" fmla="*/ 425606 w 1349253"/>
              <a:gd name="connsiteY26" fmla="*/ 5241779 h 6858000"/>
              <a:gd name="connsiteX27" fmla="*/ 436832 w 1349253"/>
              <a:gd name="connsiteY27" fmla="*/ 5225268 h 6858000"/>
              <a:gd name="connsiteX28" fmla="*/ 437852 w 1349253"/>
              <a:gd name="connsiteY28" fmla="*/ 5217684 h 6858000"/>
              <a:gd name="connsiteX29" fmla="*/ 445193 w 1349253"/>
              <a:gd name="connsiteY29" fmla="*/ 5193377 h 6858000"/>
              <a:gd name="connsiteX30" fmla="*/ 448496 w 1349253"/>
              <a:gd name="connsiteY30" fmla="*/ 5179288 h 6858000"/>
              <a:gd name="connsiteX31" fmla="*/ 449480 w 1349253"/>
              <a:gd name="connsiteY31" fmla="*/ 5173621 h 6858000"/>
              <a:gd name="connsiteX32" fmla="*/ 445114 w 1349253"/>
              <a:gd name="connsiteY32" fmla="*/ 5159961 h 6858000"/>
              <a:gd name="connsiteX33" fmla="*/ 451791 w 1349253"/>
              <a:gd name="connsiteY33" fmla="*/ 5144295 h 6858000"/>
              <a:gd name="connsiteX34" fmla="*/ 448724 w 1349253"/>
              <a:gd name="connsiteY34" fmla="*/ 5125185 h 6858000"/>
              <a:gd name="connsiteX35" fmla="*/ 455554 w 1349253"/>
              <a:gd name="connsiteY35" fmla="*/ 5121884 h 6858000"/>
              <a:gd name="connsiteX36" fmla="*/ 462590 w 1349253"/>
              <a:gd name="connsiteY36" fmla="*/ 5067850 h 6858000"/>
              <a:gd name="connsiteX37" fmla="*/ 465321 w 1349253"/>
              <a:gd name="connsiteY37" fmla="*/ 5060861 h 6858000"/>
              <a:gd name="connsiteX38" fmla="*/ 462025 w 1349253"/>
              <a:gd name="connsiteY38" fmla="*/ 5034192 h 6858000"/>
              <a:gd name="connsiteX39" fmla="*/ 463579 w 1349253"/>
              <a:gd name="connsiteY39" fmla="*/ 4993030 h 6858000"/>
              <a:gd name="connsiteX40" fmla="*/ 470488 w 1349253"/>
              <a:gd name="connsiteY40" fmla="*/ 4946844 h 6858000"/>
              <a:gd name="connsiteX41" fmla="*/ 466344 w 1349253"/>
              <a:gd name="connsiteY41" fmla="*/ 4932692 h 6858000"/>
              <a:gd name="connsiteX42" fmla="*/ 481747 w 1349253"/>
              <a:gd name="connsiteY42" fmla="*/ 4858827 h 6858000"/>
              <a:gd name="connsiteX43" fmla="*/ 487650 w 1349253"/>
              <a:gd name="connsiteY43" fmla="*/ 4821170 h 6858000"/>
              <a:gd name="connsiteX44" fmla="*/ 492383 w 1349253"/>
              <a:gd name="connsiteY44" fmla="*/ 4780965 h 6858000"/>
              <a:gd name="connsiteX45" fmla="*/ 493676 w 1349253"/>
              <a:gd name="connsiteY45" fmla="*/ 4750867 h 6858000"/>
              <a:gd name="connsiteX46" fmla="*/ 491483 w 1349253"/>
              <a:gd name="connsiteY46" fmla="*/ 4690749 h 6858000"/>
              <a:gd name="connsiteX47" fmla="*/ 486963 w 1349253"/>
              <a:gd name="connsiteY47" fmla="*/ 4584173 h 6858000"/>
              <a:gd name="connsiteX48" fmla="*/ 482046 w 1349253"/>
              <a:gd name="connsiteY48" fmla="*/ 4444346 h 6858000"/>
              <a:gd name="connsiteX49" fmla="*/ 478611 w 1349253"/>
              <a:gd name="connsiteY49" fmla="*/ 4375228 h 6858000"/>
              <a:gd name="connsiteX50" fmla="*/ 459264 w 1349253"/>
              <a:gd name="connsiteY50" fmla="*/ 4214165 h 6858000"/>
              <a:gd name="connsiteX51" fmla="*/ 460893 w 1349253"/>
              <a:gd name="connsiteY51" fmla="*/ 4076008 h 6858000"/>
              <a:gd name="connsiteX52" fmla="*/ 448593 w 1349253"/>
              <a:gd name="connsiteY52" fmla="*/ 4033999 h 6858000"/>
              <a:gd name="connsiteX53" fmla="*/ 448318 w 1349253"/>
              <a:gd name="connsiteY53" fmla="*/ 4013953 h 6858000"/>
              <a:gd name="connsiteX54" fmla="*/ 434613 w 1349253"/>
              <a:gd name="connsiteY54" fmla="*/ 3974753 h 6858000"/>
              <a:gd name="connsiteX55" fmla="*/ 434521 w 1349253"/>
              <a:gd name="connsiteY55" fmla="*/ 3945686 h 6858000"/>
              <a:gd name="connsiteX56" fmla="*/ 440396 w 1349253"/>
              <a:gd name="connsiteY56" fmla="*/ 3901461 h 6858000"/>
              <a:gd name="connsiteX57" fmla="*/ 462990 w 1349253"/>
              <a:gd name="connsiteY57" fmla="*/ 3813873 h 6858000"/>
              <a:gd name="connsiteX58" fmla="*/ 460248 w 1349253"/>
              <a:gd name="connsiteY58" fmla="*/ 3777135 h 6858000"/>
              <a:gd name="connsiteX59" fmla="*/ 461981 w 1349253"/>
              <a:gd name="connsiteY59" fmla="*/ 3771656 h 6858000"/>
              <a:gd name="connsiteX60" fmla="*/ 465724 w 1349253"/>
              <a:gd name="connsiteY60" fmla="*/ 3769007 h 6858000"/>
              <a:gd name="connsiteX61" fmla="*/ 473886 w 1349253"/>
              <a:gd name="connsiteY61" fmla="*/ 3738082 h 6858000"/>
              <a:gd name="connsiteX62" fmla="*/ 481232 w 1349253"/>
              <a:gd name="connsiteY62" fmla="*/ 3673397 h 6858000"/>
              <a:gd name="connsiteX63" fmla="*/ 480528 w 1349253"/>
              <a:gd name="connsiteY63" fmla="*/ 3637109 h 6858000"/>
              <a:gd name="connsiteX64" fmla="*/ 483971 w 1349253"/>
              <a:gd name="connsiteY64" fmla="*/ 3536883 h 6858000"/>
              <a:gd name="connsiteX65" fmla="*/ 491509 w 1349253"/>
              <a:gd name="connsiteY65" fmla="*/ 3435652 h 6858000"/>
              <a:gd name="connsiteX66" fmla="*/ 505401 w 1349253"/>
              <a:gd name="connsiteY66" fmla="*/ 3295862 h 6858000"/>
              <a:gd name="connsiteX67" fmla="*/ 511168 w 1349253"/>
              <a:gd name="connsiteY67" fmla="*/ 3229163 h 6858000"/>
              <a:gd name="connsiteX68" fmla="*/ 487927 w 1349253"/>
              <a:gd name="connsiteY68" fmla="*/ 3158586 h 6858000"/>
              <a:gd name="connsiteX69" fmla="*/ 463335 w 1349253"/>
              <a:gd name="connsiteY69" fmla="*/ 3112365 h 6858000"/>
              <a:gd name="connsiteX70" fmla="*/ 448810 w 1349253"/>
              <a:gd name="connsiteY70" fmla="*/ 3072935 h 6858000"/>
              <a:gd name="connsiteX71" fmla="*/ 423984 w 1349253"/>
              <a:gd name="connsiteY71" fmla="*/ 2958185 h 6858000"/>
              <a:gd name="connsiteX72" fmla="*/ 381264 w 1349253"/>
              <a:gd name="connsiteY72" fmla="*/ 2843952 h 6858000"/>
              <a:gd name="connsiteX73" fmla="*/ 315516 w 1349253"/>
              <a:gd name="connsiteY73" fmla="*/ 2554718 h 6858000"/>
              <a:gd name="connsiteX74" fmla="*/ 286333 w 1349253"/>
              <a:gd name="connsiteY74" fmla="*/ 2447068 h 6858000"/>
              <a:gd name="connsiteX75" fmla="*/ 273294 w 1349253"/>
              <a:gd name="connsiteY75" fmla="*/ 2425819 h 6858000"/>
              <a:gd name="connsiteX76" fmla="*/ 279293 w 1349253"/>
              <a:gd name="connsiteY76" fmla="*/ 2402874 h 6858000"/>
              <a:gd name="connsiteX77" fmla="*/ 281905 w 1349253"/>
              <a:gd name="connsiteY77" fmla="*/ 2381443 h 6858000"/>
              <a:gd name="connsiteX78" fmla="*/ 258234 w 1349253"/>
              <a:gd name="connsiteY78" fmla="*/ 2261920 h 6858000"/>
              <a:gd name="connsiteX79" fmla="*/ 248121 w 1349253"/>
              <a:gd name="connsiteY79" fmla="*/ 2195378 h 6858000"/>
              <a:gd name="connsiteX80" fmla="*/ 232338 w 1349253"/>
              <a:gd name="connsiteY80" fmla="*/ 2155135 h 6858000"/>
              <a:gd name="connsiteX81" fmla="*/ 229796 w 1349253"/>
              <a:gd name="connsiteY81" fmla="*/ 2118008 h 6858000"/>
              <a:gd name="connsiteX82" fmla="*/ 230789 w 1349253"/>
              <a:gd name="connsiteY82" fmla="*/ 2050531 h 6858000"/>
              <a:gd name="connsiteX83" fmla="*/ 222595 w 1349253"/>
              <a:gd name="connsiteY83" fmla="*/ 1963269 h 6858000"/>
              <a:gd name="connsiteX84" fmla="*/ 203773 w 1349253"/>
              <a:gd name="connsiteY84" fmla="*/ 1906352 h 6858000"/>
              <a:gd name="connsiteX85" fmla="*/ 180330 w 1349253"/>
              <a:gd name="connsiteY85" fmla="*/ 1861531 h 6858000"/>
              <a:gd name="connsiteX86" fmla="*/ 134129 w 1349253"/>
              <a:gd name="connsiteY86" fmla="*/ 1732919 h 6858000"/>
              <a:gd name="connsiteX87" fmla="*/ 106440 w 1349253"/>
              <a:gd name="connsiteY87" fmla="*/ 1663540 h 6858000"/>
              <a:gd name="connsiteX88" fmla="*/ 105566 w 1349253"/>
              <a:gd name="connsiteY88" fmla="*/ 1615777 h 6858000"/>
              <a:gd name="connsiteX89" fmla="*/ 86361 w 1349253"/>
              <a:gd name="connsiteY89" fmla="*/ 1563678 h 6858000"/>
              <a:gd name="connsiteX90" fmla="*/ 92183 w 1349253"/>
              <a:gd name="connsiteY90" fmla="*/ 1477995 h 6858000"/>
              <a:gd name="connsiteX91" fmla="*/ 78268 w 1349253"/>
              <a:gd name="connsiteY91" fmla="*/ 1373769 h 6858000"/>
              <a:gd name="connsiteX92" fmla="*/ 86575 w 1349253"/>
              <a:gd name="connsiteY92" fmla="*/ 1307086 h 6858000"/>
              <a:gd name="connsiteX93" fmla="*/ 87763 w 1349253"/>
              <a:gd name="connsiteY93" fmla="*/ 1189033 h 6858000"/>
              <a:gd name="connsiteX94" fmla="*/ 92448 w 1349253"/>
              <a:gd name="connsiteY94" fmla="*/ 1168288 h 6858000"/>
              <a:gd name="connsiteX95" fmla="*/ 84730 w 1349253"/>
              <a:gd name="connsiteY95" fmla="*/ 1142577 h 6858000"/>
              <a:gd name="connsiteX96" fmla="*/ 74036 w 1349253"/>
              <a:gd name="connsiteY96" fmla="*/ 1088484 h 6858000"/>
              <a:gd name="connsiteX97" fmla="*/ 62772 w 1349253"/>
              <a:gd name="connsiteY97" fmla="*/ 1016103 h 6858000"/>
              <a:gd name="connsiteX98" fmla="*/ 64228 w 1349253"/>
              <a:gd name="connsiteY98" fmla="*/ 954054 h 6858000"/>
              <a:gd name="connsiteX99" fmla="*/ 75144 w 1349253"/>
              <a:gd name="connsiteY99" fmla="*/ 921368 h 6858000"/>
              <a:gd name="connsiteX100" fmla="*/ 59093 w 1349253"/>
              <a:gd name="connsiteY100" fmla="*/ 896999 h 6858000"/>
              <a:gd name="connsiteX101" fmla="*/ 28501 w 1349253"/>
              <a:gd name="connsiteY101" fmla="*/ 821517 h 6858000"/>
              <a:gd name="connsiteX102" fmla="*/ 7451 w 1349253"/>
              <a:gd name="connsiteY102" fmla="*/ 751353 h 6858000"/>
              <a:gd name="connsiteX103" fmla="*/ 7009 w 1349253"/>
              <a:gd name="connsiteY103" fmla="*/ 721230 h 6858000"/>
              <a:gd name="connsiteX104" fmla="*/ 16141 w 1349253"/>
              <a:gd name="connsiteY104" fmla="*/ 619315 h 6858000"/>
              <a:gd name="connsiteX105" fmla="*/ 19 w 1349253"/>
              <a:gd name="connsiteY105" fmla="*/ 585934 h 6858000"/>
              <a:gd name="connsiteX106" fmla="*/ 7093 w 1349253"/>
              <a:gd name="connsiteY106" fmla="*/ 538948 h 6858000"/>
              <a:gd name="connsiteX107" fmla="*/ 11001 w 1349253"/>
              <a:gd name="connsiteY107" fmla="*/ 525163 h 6858000"/>
              <a:gd name="connsiteX108" fmla="*/ 37125 w 1349253"/>
              <a:gd name="connsiteY108" fmla="*/ 446567 h 6858000"/>
              <a:gd name="connsiteX109" fmla="*/ 36373 w 1349253"/>
              <a:gd name="connsiteY109" fmla="*/ 393828 h 6858000"/>
              <a:gd name="connsiteX110" fmla="*/ 36203 w 1349253"/>
              <a:gd name="connsiteY110" fmla="*/ 353137 h 6858000"/>
              <a:gd name="connsiteX111" fmla="*/ 41896 w 1349253"/>
              <a:gd name="connsiteY111" fmla="*/ 275771 h 6858000"/>
              <a:gd name="connsiteX112" fmla="*/ 58923 w 1349253"/>
              <a:gd name="connsiteY112" fmla="*/ 212860 h 6858000"/>
              <a:gd name="connsiteX113" fmla="*/ 50633 w 1349253"/>
              <a:gd name="connsiteY113" fmla="*/ 144983 h 6858000"/>
              <a:gd name="connsiteX114" fmla="*/ 62917 w 1349253"/>
              <a:gd name="connsiteY114" fmla="*/ 55288 h 6858000"/>
              <a:gd name="connsiteX115" fmla="*/ 22471 w 1349253"/>
              <a:gd name="connsiteY115"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68871 w 1349253"/>
              <a:gd name="connsiteY8" fmla="*/ 6594177 h 6858000"/>
              <a:gd name="connsiteX9" fmla="*/ 235868 w 1349253"/>
              <a:gd name="connsiteY9" fmla="*/ 6492130 h 6858000"/>
              <a:gd name="connsiteX10" fmla="*/ 251555 w 1349253"/>
              <a:gd name="connsiteY10" fmla="*/ 6431610 h 6858000"/>
              <a:gd name="connsiteX11" fmla="*/ 278483 w 1349253"/>
              <a:gd name="connsiteY11" fmla="*/ 6334727 h 6858000"/>
              <a:gd name="connsiteX12" fmla="*/ 270395 w 1349253"/>
              <a:gd name="connsiteY12" fmla="*/ 6294334 h 6858000"/>
              <a:gd name="connsiteX13" fmla="*/ 272835 w 1349253"/>
              <a:gd name="connsiteY13" fmla="*/ 6252834 h 6858000"/>
              <a:gd name="connsiteX14" fmla="*/ 250827 w 1349253"/>
              <a:gd name="connsiteY14" fmla="*/ 6202459 h 6858000"/>
              <a:gd name="connsiteX15" fmla="*/ 249625 w 1349253"/>
              <a:gd name="connsiteY15" fmla="*/ 6153037 h 6858000"/>
              <a:gd name="connsiteX16" fmla="*/ 265040 w 1349253"/>
              <a:gd name="connsiteY16" fmla="*/ 6078132 h 6858000"/>
              <a:gd name="connsiteX17" fmla="*/ 252427 w 1349253"/>
              <a:gd name="connsiteY17" fmla="*/ 6028119 h 6858000"/>
              <a:gd name="connsiteX18" fmla="*/ 237656 w 1349253"/>
              <a:gd name="connsiteY18" fmla="*/ 5926735 h 6858000"/>
              <a:gd name="connsiteX19" fmla="*/ 287168 w 1349253"/>
              <a:gd name="connsiteY19" fmla="*/ 5712857 h 6858000"/>
              <a:gd name="connsiteX20" fmla="*/ 316966 w 1349253"/>
              <a:gd name="connsiteY20" fmla="*/ 5660491 h 6858000"/>
              <a:gd name="connsiteX21" fmla="*/ 326089 w 1349253"/>
              <a:gd name="connsiteY21" fmla="*/ 5563435 h 6858000"/>
              <a:gd name="connsiteX22" fmla="*/ 352965 w 1349253"/>
              <a:gd name="connsiteY22" fmla="*/ 5437125 h 6858000"/>
              <a:gd name="connsiteX23" fmla="*/ 366533 w 1349253"/>
              <a:gd name="connsiteY23" fmla="*/ 5396260 h 6858000"/>
              <a:gd name="connsiteX24" fmla="*/ 382514 w 1349253"/>
              <a:gd name="connsiteY24" fmla="*/ 5330009 h 6858000"/>
              <a:gd name="connsiteX25" fmla="*/ 416007 w 1349253"/>
              <a:gd name="connsiteY25" fmla="*/ 5273739 h 6858000"/>
              <a:gd name="connsiteX26" fmla="*/ 425606 w 1349253"/>
              <a:gd name="connsiteY26" fmla="*/ 5241779 h 6858000"/>
              <a:gd name="connsiteX27" fmla="*/ 436832 w 1349253"/>
              <a:gd name="connsiteY27" fmla="*/ 5225268 h 6858000"/>
              <a:gd name="connsiteX28" fmla="*/ 437852 w 1349253"/>
              <a:gd name="connsiteY28" fmla="*/ 5217684 h 6858000"/>
              <a:gd name="connsiteX29" fmla="*/ 445193 w 1349253"/>
              <a:gd name="connsiteY29" fmla="*/ 5193377 h 6858000"/>
              <a:gd name="connsiteX30" fmla="*/ 448496 w 1349253"/>
              <a:gd name="connsiteY30" fmla="*/ 5179288 h 6858000"/>
              <a:gd name="connsiteX31" fmla="*/ 449480 w 1349253"/>
              <a:gd name="connsiteY31" fmla="*/ 5173621 h 6858000"/>
              <a:gd name="connsiteX32" fmla="*/ 445114 w 1349253"/>
              <a:gd name="connsiteY32" fmla="*/ 5159961 h 6858000"/>
              <a:gd name="connsiteX33" fmla="*/ 451791 w 1349253"/>
              <a:gd name="connsiteY33" fmla="*/ 5144295 h 6858000"/>
              <a:gd name="connsiteX34" fmla="*/ 448724 w 1349253"/>
              <a:gd name="connsiteY34" fmla="*/ 5125185 h 6858000"/>
              <a:gd name="connsiteX35" fmla="*/ 455554 w 1349253"/>
              <a:gd name="connsiteY35" fmla="*/ 5121884 h 6858000"/>
              <a:gd name="connsiteX36" fmla="*/ 462590 w 1349253"/>
              <a:gd name="connsiteY36" fmla="*/ 5067850 h 6858000"/>
              <a:gd name="connsiteX37" fmla="*/ 465321 w 1349253"/>
              <a:gd name="connsiteY37" fmla="*/ 5060861 h 6858000"/>
              <a:gd name="connsiteX38" fmla="*/ 462025 w 1349253"/>
              <a:gd name="connsiteY38" fmla="*/ 5034192 h 6858000"/>
              <a:gd name="connsiteX39" fmla="*/ 463579 w 1349253"/>
              <a:gd name="connsiteY39" fmla="*/ 4993030 h 6858000"/>
              <a:gd name="connsiteX40" fmla="*/ 470488 w 1349253"/>
              <a:gd name="connsiteY40" fmla="*/ 4946844 h 6858000"/>
              <a:gd name="connsiteX41" fmla="*/ 466344 w 1349253"/>
              <a:gd name="connsiteY41" fmla="*/ 4932692 h 6858000"/>
              <a:gd name="connsiteX42" fmla="*/ 481747 w 1349253"/>
              <a:gd name="connsiteY42" fmla="*/ 4858827 h 6858000"/>
              <a:gd name="connsiteX43" fmla="*/ 487650 w 1349253"/>
              <a:gd name="connsiteY43" fmla="*/ 4821170 h 6858000"/>
              <a:gd name="connsiteX44" fmla="*/ 492383 w 1349253"/>
              <a:gd name="connsiteY44" fmla="*/ 4780965 h 6858000"/>
              <a:gd name="connsiteX45" fmla="*/ 493676 w 1349253"/>
              <a:gd name="connsiteY45" fmla="*/ 4750867 h 6858000"/>
              <a:gd name="connsiteX46" fmla="*/ 491483 w 1349253"/>
              <a:gd name="connsiteY46" fmla="*/ 4690749 h 6858000"/>
              <a:gd name="connsiteX47" fmla="*/ 486963 w 1349253"/>
              <a:gd name="connsiteY47" fmla="*/ 4584173 h 6858000"/>
              <a:gd name="connsiteX48" fmla="*/ 482046 w 1349253"/>
              <a:gd name="connsiteY48" fmla="*/ 4444346 h 6858000"/>
              <a:gd name="connsiteX49" fmla="*/ 478611 w 1349253"/>
              <a:gd name="connsiteY49" fmla="*/ 4375228 h 6858000"/>
              <a:gd name="connsiteX50" fmla="*/ 459264 w 1349253"/>
              <a:gd name="connsiteY50" fmla="*/ 4214165 h 6858000"/>
              <a:gd name="connsiteX51" fmla="*/ 460893 w 1349253"/>
              <a:gd name="connsiteY51" fmla="*/ 4076008 h 6858000"/>
              <a:gd name="connsiteX52" fmla="*/ 448593 w 1349253"/>
              <a:gd name="connsiteY52" fmla="*/ 4033999 h 6858000"/>
              <a:gd name="connsiteX53" fmla="*/ 448318 w 1349253"/>
              <a:gd name="connsiteY53" fmla="*/ 4013953 h 6858000"/>
              <a:gd name="connsiteX54" fmla="*/ 434613 w 1349253"/>
              <a:gd name="connsiteY54" fmla="*/ 3974753 h 6858000"/>
              <a:gd name="connsiteX55" fmla="*/ 434521 w 1349253"/>
              <a:gd name="connsiteY55" fmla="*/ 3945686 h 6858000"/>
              <a:gd name="connsiteX56" fmla="*/ 440396 w 1349253"/>
              <a:gd name="connsiteY56" fmla="*/ 3901461 h 6858000"/>
              <a:gd name="connsiteX57" fmla="*/ 462990 w 1349253"/>
              <a:gd name="connsiteY57" fmla="*/ 3813873 h 6858000"/>
              <a:gd name="connsiteX58" fmla="*/ 460248 w 1349253"/>
              <a:gd name="connsiteY58" fmla="*/ 3777135 h 6858000"/>
              <a:gd name="connsiteX59" fmla="*/ 461981 w 1349253"/>
              <a:gd name="connsiteY59" fmla="*/ 3771656 h 6858000"/>
              <a:gd name="connsiteX60" fmla="*/ 465724 w 1349253"/>
              <a:gd name="connsiteY60" fmla="*/ 3769007 h 6858000"/>
              <a:gd name="connsiteX61" fmla="*/ 473886 w 1349253"/>
              <a:gd name="connsiteY61" fmla="*/ 3738082 h 6858000"/>
              <a:gd name="connsiteX62" fmla="*/ 481232 w 1349253"/>
              <a:gd name="connsiteY62" fmla="*/ 3673397 h 6858000"/>
              <a:gd name="connsiteX63" fmla="*/ 480528 w 1349253"/>
              <a:gd name="connsiteY63" fmla="*/ 3637109 h 6858000"/>
              <a:gd name="connsiteX64" fmla="*/ 483971 w 1349253"/>
              <a:gd name="connsiteY64" fmla="*/ 3536883 h 6858000"/>
              <a:gd name="connsiteX65" fmla="*/ 491509 w 1349253"/>
              <a:gd name="connsiteY65" fmla="*/ 3435652 h 6858000"/>
              <a:gd name="connsiteX66" fmla="*/ 505401 w 1349253"/>
              <a:gd name="connsiteY66" fmla="*/ 3295862 h 6858000"/>
              <a:gd name="connsiteX67" fmla="*/ 511168 w 1349253"/>
              <a:gd name="connsiteY67" fmla="*/ 3229163 h 6858000"/>
              <a:gd name="connsiteX68" fmla="*/ 487927 w 1349253"/>
              <a:gd name="connsiteY68" fmla="*/ 3158586 h 6858000"/>
              <a:gd name="connsiteX69" fmla="*/ 463335 w 1349253"/>
              <a:gd name="connsiteY69" fmla="*/ 3112365 h 6858000"/>
              <a:gd name="connsiteX70" fmla="*/ 448810 w 1349253"/>
              <a:gd name="connsiteY70" fmla="*/ 3072935 h 6858000"/>
              <a:gd name="connsiteX71" fmla="*/ 423984 w 1349253"/>
              <a:gd name="connsiteY71" fmla="*/ 2958185 h 6858000"/>
              <a:gd name="connsiteX72" fmla="*/ 381264 w 1349253"/>
              <a:gd name="connsiteY72" fmla="*/ 2843952 h 6858000"/>
              <a:gd name="connsiteX73" fmla="*/ 315516 w 1349253"/>
              <a:gd name="connsiteY73" fmla="*/ 2554718 h 6858000"/>
              <a:gd name="connsiteX74" fmla="*/ 286333 w 1349253"/>
              <a:gd name="connsiteY74" fmla="*/ 2447068 h 6858000"/>
              <a:gd name="connsiteX75" fmla="*/ 273294 w 1349253"/>
              <a:gd name="connsiteY75" fmla="*/ 2425819 h 6858000"/>
              <a:gd name="connsiteX76" fmla="*/ 279293 w 1349253"/>
              <a:gd name="connsiteY76" fmla="*/ 2402874 h 6858000"/>
              <a:gd name="connsiteX77" fmla="*/ 281905 w 1349253"/>
              <a:gd name="connsiteY77" fmla="*/ 2381443 h 6858000"/>
              <a:gd name="connsiteX78" fmla="*/ 258234 w 1349253"/>
              <a:gd name="connsiteY78" fmla="*/ 2261920 h 6858000"/>
              <a:gd name="connsiteX79" fmla="*/ 248121 w 1349253"/>
              <a:gd name="connsiteY79" fmla="*/ 2195378 h 6858000"/>
              <a:gd name="connsiteX80" fmla="*/ 232338 w 1349253"/>
              <a:gd name="connsiteY80" fmla="*/ 2155135 h 6858000"/>
              <a:gd name="connsiteX81" fmla="*/ 229796 w 1349253"/>
              <a:gd name="connsiteY81" fmla="*/ 2118008 h 6858000"/>
              <a:gd name="connsiteX82" fmla="*/ 230789 w 1349253"/>
              <a:gd name="connsiteY82" fmla="*/ 2050531 h 6858000"/>
              <a:gd name="connsiteX83" fmla="*/ 222595 w 1349253"/>
              <a:gd name="connsiteY83" fmla="*/ 1963269 h 6858000"/>
              <a:gd name="connsiteX84" fmla="*/ 203773 w 1349253"/>
              <a:gd name="connsiteY84" fmla="*/ 1906352 h 6858000"/>
              <a:gd name="connsiteX85" fmla="*/ 180330 w 1349253"/>
              <a:gd name="connsiteY85" fmla="*/ 1861531 h 6858000"/>
              <a:gd name="connsiteX86" fmla="*/ 134129 w 1349253"/>
              <a:gd name="connsiteY86" fmla="*/ 1732919 h 6858000"/>
              <a:gd name="connsiteX87" fmla="*/ 106440 w 1349253"/>
              <a:gd name="connsiteY87" fmla="*/ 1663540 h 6858000"/>
              <a:gd name="connsiteX88" fmla="*/ 105566 w 1349253"/>
              <a:gd name="connsiteY88" fmla="*/ 1615777 h 6858000"/>
              <a:gd name="connsiteX89" fmla="*/ 86361 w 1349253"/>
              <a:gd name="connsiteY89" fmla="*/ 1563678 h 6858000"/>
              <a:gd name="connsiteX90" fmla="*/ 92183 w 1349253"/>
              <a:gd name="connsiteY90" fmla="*/ 1477995 h 6858000"/>
              <a:gd name="connsiteX91" fmla="*/ 78268 w 1349253"/>
              <a:gd name="connsiteY91" fmla="*/ 1373769 h 6858000"/>
              <a:gd name="connsiteX92" fmla="*/ 86575 w 1349253"/>
              <a:gd name="connsiteY92" fmla="*/ 1307086 h 6858000"/>
              <a:gd name="connsiteX93" fmla="*/ 87763 w 1349253"/>
              <a:gd name="connsiteY93" fmla="*/ 1189033 h 6858000"/>
              <a:gd name="connsiteX94" fmla="*/ 92448 w 1349253"/>
              <a:gd name="connsiteY94" fmla="*/ 1168288 h 6858000"/>
              <a:gd name="connsiteX95" fmla="*/ 84730 w 1349253"/>
              <a:gd name="connsiteY95" fmla="*/ 1142577 h 6858000"/>
              <a:gd name="connsiteX96" fmla="*/ 74036 w 1349253"/>
              <a:gd name="connsiteY96" fmla="*/ 1088484 h 6858000"/>
              <a:gd name="connsiteX97" fmla="*/ 62772 w 1349253"/>
              <a:gd name="connsiteY97" fmla="*/ 1016103 h 6858000"/>
              <a:gd name="connsiteX98" fmla="*/ 64228 w 1349253"/>
              <a:gd name="connsiteY98" fmla="*/ 954054 h 6858000"/>
              <a:gd name="connsiteX99" fmla="*/ 75144 w 1349253"/>
              <a:gd name="connsiteY99" fmla="*/ 921368 h 6858000"/>
              <a:gd name="connsiteX100" fmla="*/ 59093 w 1349253"/>
              <a:gd name="connsiteY100" fmla="*/ 896999 h 6858000"/>
              <a:gd name="connsiteX101" fmla="*/ 28501 w 1349253"/>
              <a:gd name="connsiteY101" fmla="*/ 821517 h 6858000"/>
              <a:gd name="connsiteX102" fmla="*/ 7451 w 1349253"/>
              <a:gd name="connsiteY102" fmla="*/ 751353 h 6858000"/>
              <a:gd name="connsiteX103" fmla="*/ 7009 w 1349253"/>
              <a:gd name="connsiteY103" fmla="*/ 721230 h 6858000"/>
              <a:gd name="connsiteX104" fmla="*/ 16141 w 1349253"/>
              <a:gd name="connsiteY104" fmla="*/ 619315 h 6858000"/>
              <a:gd name="connsiteX105" fmla="*/ 19 w 1349253"/>
              <a:gd name="connsiteY105" fmla="*/ 585934 h 6858000"/>
              <a:gd name="connsiteX106" fmla="*/ 7093 w 1349253"/>
              <a:gd name="connsiteY106" fmla="*/ 538948 h 6858000"/>
              <a:gd name="connsiteX107" fmla="*/ 11001 w 1349253"/>
              <a:gd name="connsiteY107" fmla="*/ 525163 h 6858000"/>
              <a:gd name="connsiteX108" fmla="*/ 37125 w 1349253"/>
              <a:gd name="connsiteY108" fmla="*/ 446567 h 6858000"/>
              <a:gd name="connsiteX109" fmla="*/ 36373 w 1349253"/>
              <a:gd name="connsiteY109" fmla="*/ 393828 h 6858000"/>
              <a:gd name="connsiteX110" fmla="*/ 36203 w 1349253"/>
              <a:gd name="connsiteY110" fmla="*/ 353137 h 6858000"/>
              <a:gd name="connsiteX111" fmla="*/ 41896 w 1349253"/>
              <a:gd name="connsiteY111" fmla="*/ 275771 h 6858000"/>
              <a:gd name="connsiteX112" fmla="*/ 58923 w 1349253"/>
              <a:gd name="connsiteY112" fmla="*/ 212860 h 6858000"/>
              <a:gd name="connsiteX113" fmla="*/ 50633 w 1349253"/>
              <a:gd name="connsiteY113" fmla="*/ 144983 h 6858000"/>
              <a:gd name="connsiteX114" fmla="*/ 62917 w 1349253"/>
              <a:gd name="connsiteY114" fmla="*/ 55288 h 6858000"/>
              <a:gd name="connsiteX115" fmla="*/ 22471 w 1349253"/>
              <a:gd name="connsiteY115"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68871 w 1349253"/>
              <a:gd name="connsiteY8" fmla="*/ 6594177 h 6858000"/>
              <a:gd name="connsiteX9" fmla="*/ 235868 w 1349253"/>
              <a:gd name="connsiteY9" fmla="*/ 6492130 h 6858000"/>
              <a:gd name="connsiteX10" fmla="*/ 251555 w 1349253"/>
              <a:gd name="connsiteY10" fmla="*/ 6431610 h 6858000"/>
              <a:gd name="connsiteX11" fmla="*/ 278483 w 1349253"/>
              <a:gd name="connsiteY11" fmla="*/ 6334727 h 6858000"/>
              <a:gd name="connsiteX12" fmla="*/ 270395 w 1349253"/>
              <a:gd name="connsiteY12" fmla="*/ 6294334 h 6858000"/>
              <a:gd name="connsiteX13" fmla="*/ 272835 w 1349253"/>
              <a:gd name="connsiteY13" fmla="*/ 6252834 h 6858000"/>
              <a:gd name="connsiteX14" fmla="*/ 250827 w 1349253"/>
              <a:gd name="connsiteY14" fmla="*/ 6202459 h 6858000"/>
              <a:gd name="connsiteX15" fmla="*/ 249625 w 1349253"/>
              <a:gd name="connsiteY15" fmla="*/ 6153037 h 6858000"/>
              <a:gd name="connsiteX16" fmla="*/ 265040 w 1349253"/>
              <a:gd name="connsiteY16" fmla="*/ 6078132 h 6858000"/>
              <a:gd name="connsiteX17" fmla="*/ 252427 w 1349253"/>
              <a:gd name="connsiteY17" fmla="*/ 6028119 h 6858000"/>
              <a:gd name="connsiteX18" fmla="*/ 237656 w 1349253"/>
              <a:gd name="connsiteY18" fmla="*/ 5926735 h 6858000"/>
              <a:gd name="connsiteX19" fmla="*/ 287168 w 1349253"/>
              <a:gd name="connsiteY19" fmla="*/ 5712857 h 6858000"/>
              <a:gd name="connsiteX20" fmla="*/ 316966 w 1349253"/>
              <a:gd name="connsiteY20" fmla="*/ 5660491 h 6858000"/>
              <a:gd name="connsiteX21" fmla="*/ 326089 w 1349253"/>
              <a:gd name="connsiteY21" fmla="*/ 5563435 h 6858000"/>
              <a:gd name="connsiteX22" fmla="*/ 352965 w 1349253"/>
              <a:gd name="connsiteY22" fmla="*/ 5437125 h 6858000"/>
              <a:gd name="connsiteX23" fmla="*/ 366533 w 1349253"/>
              <a:gd name="connsiteY23" fmla="*/ 5396260 h 6858000"/>
              <a:gd name="connsiteX24" fmla="*/ 382514 w 1349253"/>
              <a:gd name="connsiteY24" fmla="*/ 5330009 h 6858000"/>
              <a:gd name="connsiteX25" fmla="*/ 416007 w 1349253"/>
              <a:gd name="connsiteY25" fmla="*/ 5273739 h 6858000"/>
              <a:gd name="connsiteX26" fmla="*/ 425606 w 1349253"/>
              <a:gd name="connsiteY26" fmla="*/ 5241779 h 6858000"/>
              <a:gd name="connsiteX27" fmla="*/ 436832 w 1349253"/>
              <a:gd name="connsiteY27" fmla="*/ 5225268 h 6858000"/>
              <a:gd name="connsiteX28" fmla="*/ 437852 w 1349253"/>
              <a:gd name="connsiteY28" fmla="*/ 5217684 h 6858000"/>
              <a:gd name="connsiteX29" fmla="*/ 445193 w 1349253"/>
              <a:gd name="connsiteY29" fmla="*/ 5193377 h 6858000"/>
              <a:gd name="connsiteX30" fmla="*/ 448496 w 1349253"/>
              <a:gd name="connsiteY30" fmla="*/ 5179288 h 6858000"/>
              <a:gd name="connsiteX31" fmla="*/ 449480 w 1349253"/>
              <a:gd name="connsiteY31" fmla="*/ 5173621 h 6858000"/>
              <a:gd name="connsiteX32" fmla="*/ 445114 w 1349253"/>
              <a:gd name="connsiteY32" fmla="*/ 5159961 h 6858000"/>
              <a:gd name="connsiteX33" fmla="*/ 451791 w 1349253"/>
              <a:gd name="connsiteY33" fmla="*/ 5144295 h 6858000"/>
              <a:gd name="connsiteX34" fmla="*/ 448724 w 1349253"/>
              <a:gd name="connsiteY34" fmla="*/ 5125185 h 6858000"/>
              <a:gd name="connsiteX35" fmla="*/ 455554 w 1349253"/>
              <a:gd name="connsiteY35" fmla="*/ 5121884 h 6858000"/>
              <a:gd name="connsiteX36" fmla="*/ 462590 w 1349253"/>
              <a:gd name="connsiteY36" fmla="*/ 5067850 h 6858000"/>
              <a:gd name="connsiteX37" fmla="*/ 465321 w 1349253"/>
              <a:gd name="connsiteY37" fmla="*/ 5060861 h 6858000"/>
              <a:gd name="connsiteX38" fmla="*/ 462025 w 1349253"/>
              <a:gd name="connsiteY38" fmla="*/ 5034192 h 6858000"/>
              <a:gd name="connsiteX39" fmla="*/ 463579 w 1349253"/>
              <a:gd name="connsiteY39" fmla="*/ 4993030 h 6858000"/>
              <a:gd name="connsiteX40" fmla="*/ 470488 w 1349253"/>
              <a:gd name="connsiteY40" fmla="*/ 4946844 h 6858000"/>
              <a:gd name="connsiteX41" fmla="*/ 466344 w 1349253"/>
              <a:gd name="connsiteY41" fmla="*/ 4932692 h 6858000"/>
              <a:gd name="connsiteX42" fmla="*/ 481747 w 1349253"/>
              <a:gd name="connsiteY42" fmla="*/ 4858827 h 6858000"/>
              <a:gd name="connsiteX43" fmla="*/ 487650 w 1349253"/>
              <a:gd name="connsiteY43" fmla="*/ 4821170 h 6858000"/>
              <a:gd name="connsiteX44" fmla="*/ 492383 w 1349253"/>
              <a:gd name="connsiteY44" fmla="*/ 4780965 h 6858000"/>
              <a:gd name="connsiteX45" fmla="*/ 493676 w 1349253"/>
              <a:gd name="connsiteY45" fmla="*/ 4750867 h 6858000"/>
              <a:gd name="connsiteX46" fmla="*/ 491483 w 1349253"/>
              <a:gd name="connsiteY46" fmla="*/ 4690749 h 6858000"/>
              <a:gd name="connsiteX47" fmla="*/ 486963 w 1349253"/>
              <a:gd name="connsiteY47" fmla="*/ 4584173 h 6858000"/>
              <a:gd name="connsiteX48" fmla="*/ 482046 w 1349253"/>
              <a:gd name="connsiteY48" fmla="*/ 4444346 h 6858000"/>
              <a:gd name="connsiteX49" fmla="*/ 478611 w 1349253"/>
              <a:gd name="connsiteY49" fmla="*/ 4375228 h 6858000"/>
              <a:gd name="connsiteX50" fmla="*/ 459264 w 1349253"/>
              <a:gd name="connsiteY50" fmla="*/ 4214165 h 6858000"/>
              <a:gd name="connsiteX51" fmla="*/ 460893 w 1349253"/>
              <a:gd name="connsiteY51" fmla="*/ 4076008 h 6858000"/>
              <a:gd name="connsiteX52" fmla="*/ 448593 w 1349253"/>
              <a:gd name="connsiteY52" fmla="*/ 4033999 h 6858000"/>
              <a:gd name="connsiteX53" fmla="*/ 448318 w 1349253"/>
              <a:gd name="connsiteY53" fmla="*/ 4013953 h 6858000"/>
              <a:gd name="connsiteX54" fmla="*/ 434613 w 1349253"/>
              <a:gd name="connsiteY54" fmla="*/ 3974753 h 6858000"/>
              <a:gd name="connsiteX55" fmla="*/ 434521 w 1349253"/>
              <a:gd name="connsiteY55" fmla="*/ 3945686 h 6858000"/>
              <a:gd name="connsiteX56" fmla="*/ 440396 w 1349253"/>
              <a:gd name="connsiteY56" fmla="*/ 3901461 h 6858000"/>
              <a:gd name="connsiteX57" fmla="*/ 462990 w 1349253"/>
              <a:gd name="connsiteY57" fmla="*/ 3813873 h 6858000"/>
              <a:gd name="connsiteX58" fmla="*/ 460248 w 1349253"/>
              <a:gd name="connsiteY58" fmla="*/ 3777135 h 6858000"/>
              <a:gd name="connsiteX59" fmla="*/ 461981 w 1349253"/>
              <a:gd name="connsiteY59" fmla="*/ 3771656 h 6858000"/>
              <a:gd name="connsiteX60" fmla="*/ 465724 w 1349253"/>
              <a:gd name="connsiteY60" fmla="*/ 3769007 h 6858000"/>
              <a:gd name="connsiteX61" fmla="*/ 473886 w 1349253"/>
              <a:gd name="connsiteY61" fmla="*/ 3738082 h 6858000"/>
              <a:gd name="connsiteX62" fmla="*/ 481232 w 1349253"/>
              <a:gd name="connsiteY62" fmla="*/ 3673397 h 6858000"/>
              <a:gd name="connsiteX63" fmla="*/ 480528 w 1349253"/>
              <a:gd name="connsiteY63" fmla="*/ 3637109 h 6858000"/>
              <a:gd name="connsiteX64" fmla="*/ 483971 w 1349253"/>
              <a:gd name="connsiteY64" fmla="*/ 3536883 h 6858000"/>
              <a:gd name="connsiteX65" fmla="*/ 491509 w 1349253"/>
              <a:gd name="connsiteY65" fmla="*/ 3435652 h 6858000"/>
              <a:gd name="connsiteX66" fmla="*/ 505401 w 1349253"/>
              <a:gd name="connsiteY66" fmla="*/ 3295862 h 6858000"/>
              <a:gd name="connsiteX67" fmla="*/ 511168 w 1349253"/>
              <a:gd name="connsiteY67" fmla="*/ 3229163 h 6858000"/>
              <a:gd name="connsiteX68" fmla="*/ 487927 w 1349253"/>
              <a:gd name="connsiteY68" fmla="*/ 3158586 h 6858000"/>
              <a:gd name="connsiteX69" fmla="*/ 463335 w 1349253"/>
              <a:gd name="connsiteY69" fmla="*/ 3112365 h 6858000"/>
              <a:gd name="connsiteX70" fmla="*/ 448810 w 1349253"/>
              <a:gd name="connsiteY70" fmla="*/ 3072935 h 6858000"/>
              <a:gd name="connsiteX71" fmla="*/ 423984 w 1349253"/>
              <a:gd name="connsiteY71" fmla="*/ 2958185 h 6858000"/>
              <a:gd name="connsiteX72" fmla="*/ 381264 w 1349253"/>
              <a:gd name="connsiteY72" fmla="*/ 2843952 h 6858000"/>
              <a:gd name="connsiteX73" fmla="*/ 315516 w 1349253"/>
              <a:gd name="connsiteY73" fmla="*/ 2554718 h 6858000"/>
              <a:gd name="connsiteX74" fmla="*/ 286333 w 1349253"/>
              <a:gd name="connsiteY74" fmla="*/ 2447068 h 6858000"/>
              <a:gd name="connsiteX75" fmla="*/ 273294 w 1349253"/>
              <a:gd name="connsiteY75" fmla="*/ 2425819 h 6858000"/>
              <a:gd name="connsiteX76" fmla="*/ 279293 w 1349253"/>
              <a:gd name="connsiteY76" fmla="*/ 2402874 h 6858000"/>
              <a:gd name="connsiteX77" fmla="*/ 281905 w 1349253"/>
              <a:gd name="connsiteY77" fmla="*/ 2381443 h 6858000"/>
              <a:gd name="connsiteX78" fmla="*/ 258234 w 1349253"/>
              <a:gd name="connsiteY78" fmla="*/ 2261920 h 6858000"/>
              <a:gd name="connsiteX79" fmla="*/ 248121 w 1349253"/>
              <a:gd name="connsiteY79" fmla="*/ 2195378 h 6858000"/>
              <a:gd name="connsiteX80" fmla="*/ 232338 w 1349253"/>
              <a:gd name="connsiteY80" fmla="*/ 2155135 h 6858000"/>
              <a:gd name="connsiteX81" fmla="*/ 229796 w 1349253"/>
              <a:gd name="connsiteY81" fmla="*/ 2118008 h 6858000"/>
              <a:gd name="connsiteX82" fmla="*/ 230789 w 1349253"/>
              <a:gd name="connsiteY82" fmla="*/ 2050531 h 6858000"/>
              <a:gd name="connsiteX83" fmla="*/ 222595 w 1349253"/>
              <a:gd name="connsiteY83" fmla="*/ 1963269 h 6858000"/>
              <a:gd name="connsiteX84" fmla="*/ 203773 w 1349253"/>
              <a:gd name="connsiteY84" fmla="*/ 1906352 h 6858000"/>
              <a:gd name="connsiteX85" fmla="*/ 180330 w 1349253"/>
              <a:gd name="connsiteY85" fmla="*/ 1861531 h 6858000"/>
              <a:gd name="connsiteX86" fmla="*/ 134129 w 1349253"/>
              <a:gd name="connsiteY86" fmla="*/ 1732919 h 6858000"/>
              <a:gd name="connsiteX87" fmla="*/ 106440 w 1349253"/>
              <a:gd name="connsiteY87" fmla="*/ 1663540 h 6858000"/>
              <a:gd name="connsiteX88" fmla="*/ 105566 w 1349253"/>
              <a:gd name="connsiteY88" fmla="*/ 1615777 h 6858000"/>
              <a:gd name="connsiteX89" fmla="*/ 86361 w 1349253"/>
              <a:gd name="connsiteY89" fmla="*/ 1563678 h 6858000"/>
              <a:gd name="connsiteX90" fmla="*/ 92183 w 1349253"/>
              <a:gd name="connsiteY90" fmla="*/ 1477995 h 6858000"/>
              <a:gd name="connsiteX91" fmla="*/ 78268 w 1349253"/>
              <a:gd name="connsiteY91" fmla="*/ 1373769 h 6858000"/>
              <a:gd name="connsiteX92" fmla="*/ 86575 w 1349253"/>
              <a:gd name="connsiteY92" fmla="*/ 1307086 h 6858000"/>
              <a:gd name="connsiteX93" fmla="*/ 87763 w 1349253"/>
              <a:gd name="connsiteY93" fmla="*/ 1189033 h 6858000"/>
              <a:gd name="connsiteX94" fmla="*/ 92448 w 1349253"/>
              <a:gd name="connsiteY94" fmla="*/ 1168288 h 6858000"/>
              <a:gd name="connsiteX95" fmla="*/ 84730 w 1349253"/>
              <a:gd name="connsiteY95" fmla="*/ 1142577 h 6858000"/>
              <a:gd name="connsiteX96" fmla="*/ 74036 w 1349253"/>
              <a:gd name="connsiteY96" fmla="*/ 1088484 h 6858000"/>
              <a:gd name="connsiteX97" fmla="*/ 62772 w 1349253"/>
              <a:gd name="connsiteY97" fmla="*/ 1016103 h 6858000"/>
              <a:gd name="connsiteX98" fmla="*/ 64228 w 1349253"/>
              <a:gd name="connsiteY98" fmla="*/ 954054 h 6858000"/>
              <a:gd name="connsiteX99" fmla="*/ 75144 w 1349253"/>
              <a:gd name="connsiteY99" fmla="*/ 921368 h 6858000"/>
              <a:gd name="connsiteX100" fmla="*/ 59093 w 1349253"/>
              <a:gd name="connsiteY100" fmla="*/ 896999 h 6858000"/>
              <a:gd name="connsiteX101" fmla="*/ 28501 w 1349253"/>
              <a:gd name="connsiteY101" fmla="*/ 821517 h 6858000"/>
              <a:gd name="connsiteX102" fmla="*/ 7451 w 1349253"/>
              <a:gd name="connsiteY102" fmla="*/ 751353 h 6858000"/>
              <a:gd name="connsiteX103" fmla="*/ 7009 w 1349253"/>
              <a:gd name="connsiteY103" fmla="*/ 721230 h 6858000"/>
              <a:gd name="connsiteX104" fmla="*/ 16141 w 1349253"/>
              <a:gd name="connsiteY104" fmla="*/ 619315 h 6858000"/>
              <a:gd name="connsiteX105" fmla="*/ 19 w 1349253"/>
              <a:gd name="connsiteY105" fmla="*/ 585934 h 6858000"/>
              <a:gd name="connsiteX106" fmla="*/ 7093 w 1349253"/>
              <a:gd name="connsiteY106" fmla="*/ 538948 h 6858000"/>
              <a:gd name="connsiteX107" fmla="*/ 11001 w 1349253"/>
              <a:gd name="connsiteY107" fmla="*/ 525163 h 6858000"/>
              <a:gd name="connsiteX108" fmla="*/ 37125 w 1349253"/>
              <a:gd name="connsiteY108" fmla="*/ 446567 h 6858000"/>
              <a:gd name="connsiteX109" fmla="*/ 36373 w 1349253"/>
              <a:gd name="connsiteY109" fmla="*/ 393828 h 6858000"/>
              <a:gd name="connsiteX110" fmla="*/ 36203 w 1349253"/>
              <a:gd name="connsiteY110" fmla="*/ 353137 h 6858000"/>
              <a:gd name="connsiteX111" fmla="*/ 41896 w 1349253"/>
              <a:gd name="connsiteY111" fmla="*/ 275771 h 6858000"/>
              <a:gd name="connsiteX112" fmla="*/ 58923 w 1349253"/>
              <a:gd name="connsiteY112" fmla="*/ 212860 h 6858000"/>
              <a:gd name="connsiteX113" fmla="*/ 50633 w 1349253"/>
              <a:gd name="connsiteY113" fmla="*/ 144983 h 6858000"/>
              <a:gd name="connsiteX114" fmla="*/ 62917 w 1349253"/>
              <a:gd name="connsiteY114" fmla="*/ 55288 h 6858000"/>
              <a:gd name="connsiteX115" fmla="*/ 22471 w 1349253"/>
              <a:gd name="connsiteY115"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68871 w 1349253"/>
              <a:gd name="connsiteY8" fmla="*/ 6594177 h 6858000"/>
              <a:gd name="connsiteX9" fmla="*/ 235868 w 1349253"/>
              <a:gd name="connsiteY9" fmla="*/ 6492130 h 6858000"/>
              <a:gd name="connsiteX10" fmla="*/ 251555 w 1349253"/>
              <a:gd name="connsiteY10" fmla="*/ 6431610 h 6858000"/>
              <a:gd name="connsiteX11" fmla="*/ 278483 w 1349253"/>
              <a:gd name="connsiteY11" fmla="*/ 6334727 h 6858000"/>
              <a:gd name="connsiteX12" fmla="*/ 270395 w 1349253"/>
              <a:gd name="connsiteY12" fmla="*/ 6294334 h 6858000"/>
              <a:gd name="connsiteX13" fmla="*/ 272835 w 1349253"/>
              <a:gd name="connsiteY13" fmla="*/ 6252834 h 6858000"/>
              <a:gd name="connsiteX14" fmla="*/ 250827 w 1349253"/>
              <a:gd name="connsiteY14" fmla="*/ 6202459 h 6858000"/>
              <a:gd name="connsiteX15" fmla="*/ 249625 w 1349253"/>
              <a:gd name="connsiteY15" fmla="*/ 6153037 h 6858000"/>
              <a:gd name="connsiteX16" fmla="*/ 265040 w 1349253"/>
              <a:gd name="connsiteY16" fmla="*/ 6078132 h 6858000"/>
              <a:gd name="connsiteX17" fmla="*/ 252427 w 1349253"/>
              <a:gd name="connsiteY17" fmla="*/ 6028119 h 6858000"/>
              <a:gd name="connsiteX18" fmla="*/ 237656 w 1349253"/>
              <a:gd name="connsiteY18" fmla="*/ 5926735 h 6858000"/>
              <a:gd name="connsiteX19" fmla="*/ 287168 w 1349253"/>
              <a:gd name="connsiteY19" fmla="*/ 5712857 h 6858000"/>
              <a:gd name="connsiteX20" fmla="*/ 316966 w 1349253"/>
              <a:gd name="connsiteY20" fmla="*/ 5660491 h 6858000"/>
              <a:gd name="connsiteX21" fmla="*/ 326089 w 1349253"/>
              <a:gd name="connsiteY21" fmla="*/ 5563435 h 6858000"/>
              <a:gd name="connsiteX22" fmla="*/ 352965 w 1349253"/>
              <a:gd name="connsiteY22" fmla="*/ 5437125 h 6858000"/>
              <a:gd name="connsiteX23" fmla="*/ 366533 w 1349253"/>
              <a:gd name="connsiteY23" fmla="*/ 5396260 h 6858000"/>
              <a:gd name="connsiteX24" fmla="*/ 382514 w 1349253"/>
              <a:gd name="connsiteY24" fmla="*/ 5330009 h 6858000"/>
              <a:gd name="connsiteX25" fmla="*/ 416007 w 1349253"/>
              <a:gd name="connsiteY25" fmla="*/ 5273739 h 6858000"/>
              <a:gd name="connsiteX26" fmla="*/ 425606 w 1349253"/>
              <a:gd name="connsiteY26" fmla="*/ 5241779 h 6858000"/>
              <a:gd name="connsiteX27" fmla="*/ 436832 w 1349253"/>
              <a:gd name="connsiteY27" fmla="*/ 5225268 h 6858000"/>
              <a:gd name="connsiteX28" fmla="*/ 437852 w 1349253"/>
              <a:gd name="connsiteY28" fmla="*/ 5217684 h 6858000"/>
              <a:gd name="connsiteX29" fmla="*/ 445193 w 1349253"/>
              <a:gd name="connsiteY29" fmla="*/ 5193377 h 6858000"/>
              <a:gd name="connsiteX30" fmla="*/ 448496 w 1349253"/>
              <a:gd name="connsiteY30" fmla="*/ 5179288 h 6858000"/>
              <a:gd name="connsiteX31" fmla="*/ 449480 w 1349253"/>
              <a:gd name="connsiteY31" fmla="*/ 5173621 h 6858000"/>
              <a:gd name="connsiteX32" fmla="*/ 445114 w 1349253"/>
              <a:gd name="connsiteY32" fmla="*/ 5159961 h 6858000"/>
              <a:gd name="connsiteX33" fmla="*/ 451791 w 1349253"/>
              <a:gd name="connsiteY33" fmla="*/ 5144295 h 6858000"/>
              <a:gd name="connsiteX34" fmla="*/ 448724 w 1349253"/>
              <a:gd name="connsiteY34" fmla="*/ 5125185 h 6858000"/>
              <a:gd name="connsiteX35" fmla="*/ 455554 w 1349253"/>
              <a:gd name="connsiteY35" fmla="*/ 5121884 h 6858000"/>
              <a:gd name="connsiteX36" fmla="*/ 462590 w 1349253"/>
              <a:gd name="connsiteY36" fmla="*/ 5067850 h 6858000"/>
              <a:gd name="connsiteX37" fmla="*/ 465321 w 1349253"/>
              <a:gd name="connsiteY37" fmla="*/ 5060861 h 6858000"/>
              <a:gd name="connsiteX38" fmla="*/ 462025 w 1349253"/>
              <a:gd name="connsiteY38" fmla="*/ 5034192 h 6858000"/>
              <a:gd name="connsiteX39" fmla="*/ 463579 w 1349253"/>
              <a:gd name="connsiteY39" fmla="*/ 4993030 h 6858000"/>
              <a:gd name="connsiteX40" fmla="*/ 470488 w 1349253"/>
              <a:gd name="connsiteY40" fmla="*/ 4946844 h 6858000"/>
              <a:gd name="connsiteX41" fmla="*/ 466344 w 1349253"/>
              <a:gd name="connsiteY41" fmla="*/ 4932692 h 6858000"/>
              <a:gd name="connsiteX42" fmla="*/ 481747 w 1349253"/>
              <a:gd name="connsiteY42" fmla="*/ 4858827 h 6858000"/>
              <a:gd name="connsiteX43" fmla="*/ 487650 w 1349253"/>
              <a:gd name="connsiteY43" fmla="*/ 4821170 h 6858000"/>
              <a:gd name="connsiteX44" fmla="*/ 492383 w 1349253"/>
              <a:gd name="connsiteY44" fmla="*/ 4780965 h 6858000"/>
              <a:gd name="connsiteX45" fmla="*/ 493676 w 1349253"/>
              <a:gd name="connsiteY45" fmla="*/ 4750867 h 6858000"/>
              <a:gd name="connsiteX46" fmla="*/ 491483 w 1349253"/>
              <a:gd name="connsiteY46" fmla="*/ 4690749 h 6858000"/>
              <a:gd name="connsiteX47" fmla="*/ 486963 w 1349253"/>
              <a:gd name="connsiteY47" fmla="*/ 4584173 h 6858000"/>
              <a:gd name="connsiteX48" fmla="*/ 482046 w 1349253"/>
              <a:gd name="connsiteY48" fmla="*/ 4444346 h 6858000"/>
              <a:gd name="connsiteX49" fmla="*/ 478611 w 1349253"/>
              <a:gd name="connsiteY49" fmla="*/ 4375228 h 6858000"/>
              <a:gd name="connsiteX50" fmla="*/ 459264 w 1349253"/>
              <a:gd name="connsiteY50" fmla="*/ 4214165 h 6858000"/>
              <a:gd name="connsiteX51" fmla="*/ 460893 w 1349253"/>
              <a:gd name="connsiteY51" fmla="*/ 4076008 h 6858000"/>
              <a:gd name="connsiteX52" fmla="*/ 448593 w 1349253"/>
              <a:gd name="connsiteY52" fmla="*/ 4033999 h 6858000"/>
              <a:gd name="connsiteX53" fmla="*/ 448318 w 1349253"/>
              <a:gd name="connsiteY53" fmla="*/ 4013953 h 6858000"/>
              <a:gd name="connsiteX54" fmla="*/ 434613 w 1349253"/>
              <a:gd name="connsiteY54" fmla="*/ 3974753 h 6858000"/>
              <a:gd name="connsiteX55" fmla="*/ 440396 w 1349253"/>
              <a:gd name="connsiteY55" fmla="*/ 3901461 h 6858000"/>
              <a:gd name="connsiteX56" fmla="*/ 462990 w 1349253"/>
              <a:gd name="connsiteY56" fmla="*/ 3813873 h 6858000"/>
              <a:gd name="connsiteX57" fmla="*/ 460248 w 1349253"/>
              <a:gd name="connsiteY57" fmla="*/ 3777135 h 6858000"/>
              <a:gd name="connsiteX58" fmla="*/ 461981 w 1349253"/>
              <a:gd name="connsiteY58" fmla="*/ 3771656 h 6858000"/>
              <a:gd name="connsiteX59" fmla="*/ 465724 w 1349253"/>
              <a:gd name="connsiteY59" fmla="*/ 3769007 h 6858000"/>
              <a:gd name="connsiteX60" fmla="*/ 473886 w 1349253"/>
              <a:gd name="connsiteY60" fmla="*/ 3738082 h 6858000"/>
              <a:gd name="connsiteX61" fmla="*/ 481232 w 1349253"/>
              <a:gd name="connsiteY61" fmla="*/ 3673397 h 6858000"/>
              <a:gd name="connsiteX62" fmla="*/ 480528 w 1349253"/>
              <a:gd name="connsiteY62" fmla="*/ 3637109 h 6858000"/>
              <a:gd name="connsiteX63" fmla="*/ 483971 w 1349253"/>
              <a:gd name="connsiteY63" fmla="*/ 3536883 h 6858000"/>
              <a:gd name="connsiteX64" fmla="*/ 491509 w 1349253"/>
              <a:gd name="connsiteY64" fmla="*/ 3435652 h 6858000"/>
              <a:gd name="connsiteX65" fmla="*/ 505401 w 1349253"/>
              <a:gd name="connsiteY65" fmla="*/ 3295862 h 6858000"/>
              <a:gd name="connsiteX66" fmla="*/ 511168 w 1349253"/>
              <a:gd name="connsiteY66" fmla="*/ 3229163 h 6858000"/>
              <a:gd name="connsiteX67" fmla="*/ 487927 w 1349253"/>
              <a:gd name="connsiteY67" fmla="*/ 3158586 h 6858000"/>
              <a:gd name="connsiteX68" fmla="*/ 463335 w 1349253"/>
              <a:gd name="connsiteY68" fmla="*/ 3112365 h 6858000"/>
              <a:gd name="connsiteX69" fmla="*/ 448810 w 1349253"/>
              <a:gd name="connsiteY69" fmla="*/ 3072935 h 6858000"/>
              <a:gd name="connsiteX70" fmla="*/ 423984 w 1349253"/>
              <a:gd name="connsiteY70" fmla="*/ 2958185 h 6858000"/>
              <a:gd name="connsiteX71" fmla="*/ 381264 w 1349253"/>
              <a:gd name="connsiteY71" fmla="*/ 2843952 h 6858000"/>
              <a:gd name="connsiteX72" fmla="*/ 315516 w 1349253"/>
              <a:gd name="connsiteY72" fmla="*/ 2554718 h 6858000"/>
              <a:gd name="connsiteX73" fmla="*/ 286333 w 1349253"/>
              <a:gd name="connsiteY73" fmla="*/ 2447068 h 6858000"/>
              <a:gd name="connsiteX74" fmla="*/ 273294 w 1349253"/>
              <a:gd name="connsiteY74" fmla="*/ 2425819 h 6858000"/>
              <a:gd name="connsiteX75" fmla="*/ 279293 w 1349253"/>
              <a:gd name="connsiteY75" fmla="*/ 2402874 h 6858000"/>
              <a:gd name="connsiteX76" fmla="*/ 281905 w 1349253"/>
              <a:gd name="connsiteY76" fmla="*/ 2381443 h 6858000"/>
              <a:gd name="connsiteX77" fmla="*/ 258234 w 1349253"/>
              <a:gd name="connsiteY77" fmla="*/ 2261920 h 6858000"/>
              <a:gd name="connsiteX78" fmla="*/ 248121 w 1349253"/>
              <a:gd name="connsiteY78" fmla="*/ 2195378 h 6858000"/>
              <a:gd name="connsiteX79" fmla="*/ 232338 w 1349253"/>
              <a:gd name="connsiteY79" fmla="*/ 2155135 h 6858000"/>
              <a:gd name="connsiteX80" fmla="*/ 229796 w 1349253"/>
              <a:gd name="connsiteY80" fmla="*/ 2118008 h 6858000"/>
              <a:gd name="connsiteX81" fmla="*/ 230789 w 1349253"/>
              <a:gd name="connsiteY81" fmla="*/ 2050531 h 6858000"/>
              <a:gd name="connsiteX82" fmla="*/ 222595 w 1349253"/>
              <a:gd name="connsiteY82" fmla="*/ 1963269 h 6858000"/>
              <a:gd name="connsiteX83" fmla="*/ 203773 w 1349253"/>
              <a:gd name="connsiteY83" fmla="*/ 1906352 h 6858000"/>
              <a:gd name="connsiteX84" fmla="*/ 180330 w 1349253"/>
              <a:gd name="connsiteY84" fmla="*/ 1861531 h 6858000"/>
              <a:gd name="connsiteX85" fmla="*/ 134129 w 1349253"/>
              <a:gd name="connsiteY85" fmla="*/ 1732919 h 6858000"/>
              <a:gd name="connsiteX86" fmla="*/ 106440 w 1349253"/>
              <a:gd name="connsiteY86" fmla="*/ 1663540 h 6858000"/>
              <a:gd name="connsiteX87" fmla="*/ 105566 w 1349253"/>
              <a:gd name="connsiteY87" fmla="*/ 1615777 h 6858000"/>
              <a:gd name="connsiteX88" fmla="*/ 86361 w 1349253"/>
              <a:gd name="connsiteY88" fmla="*/ 1563678 h 6858000"/>
              <a:gd name="connsiteX89" fmla="*/ 92183 w 1349253"/>
              <a:gd name="connsiteY89" fmla="*/ 1477995 h 6858000"/>
              <a:gd name="connsiteX90" fmla="*/ 78268 w 1349253"/>
              <a:gd name="connsiteY90" fmla="*/ 1373769 h 6858000"/>
              <a:gd name="connsiteX91" fmla="*/ 86575 w 1349253"/>
              <a:gd name="connsiteY91" fmla="*/ 1307086 h 6858000"/>
              <a:gd name="connsiteX92" fmla="*/ 87763 w 1349253"/>
              <a:gd name="connsiteY92" fmla="*/ 1189033 h 6858000"/>
              <a:gd name="connsiteX93" fmla="*/ 92448 w 1349253"/>
              <a:gd name="connsiteY93" fmla="*/ 1168288 h 6858000"/>
              <a:gd name="connsiteX94" fmla="*/ 84730 w 1349253"/>
              <a:gd name="connsiteY94" fmla="*/ 1142577 h 6858000"/>
              <a:gd name="connsiteX95" fmla="*/ 74036 w 1349253"/>
              <a:gd name="connsiteY95" fmla="*/ 1088484 h 6858000"/>
              <a:gd name="connsiteX96" fmla="*/ 62772 w 1349253"/>
              <a:gd name="connsiteY96" fmla="*/ 1016103 h 6858000"/>
              <a:gd name="connsiteX97" fmla="*/ 64228 w 1349253"/>
              <a:gd name="connsiteY97" fmla="*/ 954054 h 6858000"/>
              <a:gd name="connsiteX98" fmla="*/ 75144 w 1349253"/>
              <a:gd name="connsiteY98" fmla="*/ 921368 h 6858000"/>
              <a:gd name="connsiteX99" fmla="*/ 59093 w 1349253"/>
              <a:gd name="connsiteY99" fmla="*/ 896999 h 6858000"/>
              <a:gd name="connsiteX100" fmla="*/ 28501 w 1349253"/>
              <a:gd name="connsiteY100" fmla="*/ 821517 h 6858000"/>
              <a:gd name="connsiteX101" fmla="*/ 7451 w 1349253"/>
              <a:gd name="connsiteY101" fmla="*/ 751353 h 6858000"/>
              <a:gd name="connsiteX102" fmla="*/ 7009 w 1349253"/>
              <a:gd name="connsiteY102" fmla="*/ 721230 h 6858000"/>
              <a:gd name="connsiteX103" fmla="*/ 16141 w 1349253"/>
              <a:gd name="connsiteY103" fmla="*/ 619315 h 6858000"/>
              <a:gd name="connsiteX104" fmla="*/ 19 w 1349253"/>
              <a:gd name="connsiteY104" fmla="*/ 585934 h 6858000"/>
              <a:gd name="connsiteX105" fmla="*/ 7093 w 1349253"/>
              <a:gd name="connsiteY105" fmla="*/ 538948 h 6858000"/>
              <a:gd name="connsiteX106" fmla="*/ 11001 w 1349253"/>
              <a:gd name="connsiteY106" fmla="*/ 525163 h 6858000"/>
              <a:gd name="connsiteX107" fmla="*/ 37125 w 1349253"/>
              <a:gd name="connsiteY107" fmla="*/ 446567 h 6858000"/>
              <a:gd name="connsiteX108" fmla="*/ 36373 w 1349253"/>
              <a:gd name="connsiteY108" fmla="*/ 393828 h 6858000"/>
              <a:gd name="connsiteX109" fmla="*/ 36203 w 1349253"/>
              <a:gd name="connsiteY109" fmla="*/ 353137 h 6858000"/>
              <a:gd name="connsiteX110" fmla="*/ 41896 w 1349253"/>
              <a:gd name="connsiteY110" fmla="*/ 275771 h 6858000"/>
              <a:gd name="connsiteX111" fmla="*/ 58923 w 1349253"/>
              <a:gd name="connsiteY111" fmla="*/ 212860 h 6858000"/>
              <a:gd name="connsiteX112" fmla="*/ 50633 w 1349253"/>
              <a:gd name="connsiteY112" fmla="*/ 144983 h 6858000"/>
              <a:gd name="connsiteX113" fmla="*/ 62917 w 1349253"/>
              <a:gd name="connsiteY113" fmla="*/ 55288 h 6858000"/>
              <a:gd name="connsiteX114" fmla="*/ 22471 w 1349253"/>
              <a:gd name="connsiteY114"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68871 w 1349253"/>
              <a:gd name="connsiteY8" fmla="*/ 6594177 h 6858000"/>
              <a:gd name="connsiteX9" fmla="*/ 235868 w 1349253"/>
              <a:gd name="connsiteY9" fmla="*/ 6492130 h 6858000"/>
              <a:gd name="connsiteX10" fmla="*/ 251555 w 1349253"/>
              <a:gd name="connsiteY10" fmla="*/ 6431610 h 6858000"/>
              <a:gd name="connsiteX11" fmla="*/ 278483 w 1349253"/>
              <a:gd name="connsiteY11" fmla="*/ 6334727 h 6858000"/>
              <a:gd name="connsiteX12" fmla="*/ 270395 w 1349253"/>
              <a:gd name="connsiteY12" fmla="*/ 6294334 h 6858000"/>
              <a:gd name="connsiteX13" fmla="*/ 272835 w 1349253"/>
              <a:gd name="connsiteY13" fmla="*/ 6252834 h 6858000"/>
              <a:gd name="connsiteX14" fmla="*/ 250827 w 1349253"/>
              <a:gd name="connsiteY14" fmla="*/ 6202459 h 6858000"/>
              <a:gd name="connsiteX15" fmla="*/ 249625 w 1349253"/>
              <a:gd name="connsiteY15" fmla="*/ 6153037 h 6858000"/>
              <a:gd name="connsiteX16" fmla="*/ 265040 w 1349253"/>
              <a:gd name="connsiteY16" fmla="*/ 6078132 h 6858000"/>
              <a:gd name="connsiteX17" fmla="*/ 252427 w 1349253"/>
              <a:gd name="connsiteY17" fmla="*/ 6028119 h 6858000"/>
              <a:gd name="connsiteX18" fmla="*/ 237656 w 1349253"/>
              <a:gd name="connsiteY18" fmla="*/ 5926735 h 6858000"/>
              <a:gd name="connsiteX19" fmla="*/ 287168 w 1349253"/>
              <a:gd name="connsiteY19" fmla="*/ 5712857 h 6858000"/>
              <a:gd name="connsiteX20" fmla="*/ 316966 w 1349253"/>
              <a:gd name="connsiteY20" fmla="*/ 5660491 h 6858000"/>
              <a:gd name="connsiteX21" fmla="*/ 326089 w 1349253"/>
              <a:gd name="connsiteY21" fmla="*/ 5563435 h 6858000"/>
              <a:gd name="connsiteX22" fmla="*/ 352965 w 1349253"/>
              <a:gd name="connsiteY22" fmla="*/ 5437125 h 6858000"/>
              <a:gd name="connsiteX23" fmla="*/ 366533 w 1349253"/>
              <a:gd name="connsiteY23" fmla="*/ 5396260 h 6858000"/>
              <a:gd name="connsiteX24" fmla="*/ 382514 w 1349253"/>
              <a:gd name="connsiteY24" fmla="*/ 5330009 h 6858000"/>
              <a:gd name="connsiteX25" fmla="*/ 416007 w 1349253"/>
              <a:gd name="connsiteY25" fmla="*/ 5273739 h 6858000"/>
              <a:gd name="connsiteX26" fmla="*/ 425606 w 1349253"/>
              <a:gd name="connsiteY26" fmla="*/ 5241779 h 6858000"/>
              <a:gd name="connsiteX27" fmla="*/ 436832 w 1349253"/>
              <a:gd name="connsiteY27" fmla="*/ 5225268 h 6858000"/>
              <a:gd name="connsiteX28" fmla="*/ 437852 w 1349253"/>
              <a:gd name="connsiteY28" fmla="*/ 5217684 h 6858000"/>
              <a:gd name="connsiteX29" fmla="*/ 445193 w 1349253"/>
              <a:gd name="connsiteY29" fmla="*/ 5193377 h 6858000"/>
              <a:gd name="connsiteX30" fmla="*/ 448496 w 1349253"/>
              <a:gd name="connsiteY30" fmla="*/ 5179288 h 6858000"/>
              <a:gd name="connsiteX31" fmla="*/ 449480 w 1349253"/>
              <a:gd name="connsiteY31" fmla="*/ 5173621 h 6858000"/>
              <a:gd name="connsiteX32" fmla="*/ 445114 w 1349253"/>
              <a:gd name="connsiteY32" fmla="*/ 5159961 h 6858000"/>
              <a:gd name="connsiteX33" fmla="*/ 451791 w 1349253"/>
              <a:gd name="connsiteY33" fmla="*/ 5144295 h 6858000"/>
              <a:gd name="connsiteX34" fmla="*/ 448724 w 1349253"/>
              <a:gd name="connsiteY34" fmla="*/ 5125185 h 6858000"/>
              <a:gd name="connsiteX35" fmla="*/ 455554 w 1349253"/>
              <a:gd name="connsiteY35" fmla="*/ 5121884 h 6858000"/>
              <a:gd name="connsiteX36" fmla="*/ 462590 w 1349253"/>
              <a:gd name="connsiteY36" fmla="*/ 5067850 h 6858000"/>
              <a:gd name="connsiteX37" fmla="*/ 465321 w 1349253"/>
              <a:gd name="connsiteY37" fmla="*/ 5060861 h 6858000"/>
              <a:gd name="connsiteX38" fmla="*/ 462025 w 1349253"/>
              <a:gd name="connsiteY38" fmla="*/ 5034192 h 6858000"/>
              <a:gd name="connsiteX39" fmla="*/ 463579 w 1349253"/>
              <a:gd name="connsiteY39" fmla="*/ 4993030 h 6858000"/>
              <a:gd name="connsiteX40" fmla="*/ 470488 w 1349253"/>
              <a:gd name="connsiteY40" fmla="*/ 4946844 h 6858000"/>
              <a:gd name="connsiteX41" fmla="*/ 466344 w 1349253"/>
              <a:gd name="connsiteY41" fmla="*/ 4932692 h 6858000"/>
              <a:gd name="connsiteX42" fmla="*/ 481747 w 1349253"/>
              <a:gd name="connsiteY42" fmla="*/ 4858827 h 6858000"/>
              <a:gd name="connsiteX43" fmla="*/ 487650 w 1349253"/>
              <a:gd name="connsiteY43" fmla="*/ 4821170 h 6858000"/>
              <a:gd name="connsiteX44" fmla="*/ 492383 w 1349253"/>
              <a:gd name="connsiteY44" fmla="*/ 4780965 h 6858000"/>
              <a:gd name="connsiteX45" fmla="*/ 493676 w 1349253"/>
              <a:gd name="connsiteY45" fmla="*/ 4750867 h 6858000"/>
              <a:gd name="connsiteX46" fmla="*/ 491483 w 1349253"/>
              <a:gd name="connsiteY46" fmla="*/ 4690749 h 6858000"/>
              <a:gd name="connsiteX47" fmla="*/ 486963 w 1349253"/>
              <a:gd name="connsiteY47" fmla="*/ 4584173 h 6858000"/>
              <a:gd name="connsiteX48" fmla="*/ 482046 w 1349253"/>
              <a:gd name="connsiteY48" fmla="*/ 4444346 h 6858000"/>
              <a:gd name="connsiteX49" fmla="*/ 478611 w 1349253"/>
              <a:gd name="connsiteY49" fmla="*/ 4375228 h 6858000"/>
              <a:gd name="connsiteX50" fmla="*/ 459264 w 1349253"/>
              <a:gd name="connsiteY50" fmla="*/ 4214165 h 6858000"/>
              <a:gd name="connsiteX51" fmla="*/ 460893 w 1349253"/>
              <a:gd name="connsiteY51" fmla="*/ 4076008 h 6858000"/>
              <a:gd name="connsiteX52" fmla="*/ 448593 w 1349253"/>
              <a:gd name="connsiteY52" fmla="*/ 4033999 h 6858000"/>
              <a:gd name="connsiteX53" fmla="*/ 448318 w 1349253"/>
              <a:gd name="connsiteY53" fmla="*/ 4013953 h 6858000"/>
              <a:gd name="connsiteX54" fmla="*/ 434613 w 1349253"/>
              <a:gd name="connsiteY54" fmla="*/ 3974753 h 6858000"/>
              <a:gd name="connsiteX55" fmla="*/ 440396 w 1349253"/>
              <a:gd name="connsiteY55" fmla="*/ 3901461 h 6858000"/>
              <a:gd name="connsiteX56" fmla="*/ 462990 w 1349253"/>
              <a:gd name="connsiteY56" fmla="*/ 3813873 h 6858000"/>
              <a:gd name="connsiteX57" fmla="*/ 460248 w 1349253"/>
              <a:gd name="connsiteY57" fmla="*/ 3777135 h 6858000"/>
              <a:gd name="connsiteX58" fmla="*/ 461981 w 1349253"/>
              <a:gd name="connsiteY58" fmla="*/ 3771656 h 6858000"/>
              <a:gd name="connsiteX59" fmla="*/ 465724 w 1349253"/>
              <a:gd name="connsiteY59" fmla="*/ 3769007 h 6858000"/>
              <a:gd name="connsiteX60" fmla="*/ 473886 w 1349253"/>
              <a:gd name="connsiteY60" fmla="*/ 3738082 h 6858000"/>
              <a:gd name="connsiteX61" fmla="*/ 481232 w 1349253"/>
              <a:gd name="connsiteY61" fmla="*/ 3673397 h 6858000"/>
              <a:gd name="connsiteX62" fmla="*/ 480528 w 1349253"/>
              <a:gd name="connsiteY62" fmla="*/ 3637109 h 6858000"/>
              <a:gd name="connsiteX63" fmla="*/ 483971 w 1349253"/>
              <a:gd name="connsiteY63" fmla="*/ 3536883 h 6858000"/>
              <a:gd name="connsiteX64" fmla="*/ 491509 w 1349253"/>
              <a:gd name="connsiteY64" fmla="*/ 3435652 h 6858000"/>
              <a:gd name="connsiteX65" fmla="*/ 505401 w 1349253"/>
              <a:gd name="connsiteY65" fmla="*/ 3295862 h 6858000"/>
              <a:gd name="connsiteX66" fmla="*/ 511168 w 1349253"/>
              <a:gd name="connsiteY66" fmla="*/ 3229163 h 6858000"/>
              <a:gd name="connsiteX67" fmla="*/ 487927 w 1349253"/>
              <a:gd name="connsiteY67" fmla="*/ 3158586 h 6858000"/>
              <a:gd name="connsiteX68" fmla="*/ 463335 w 1349253"/>
              <a:gd name="connsiteY68" fmla="*/ 3112365 h 6858000"/>
              <a:gd name="connsiteX69" fmla="*/ 448810 w 1349253"/>
              <a:gd name="connsiteY69" fmla="*/ 3072935 h 6858000"/>
              <a:gd name="connsiteX70" fmla="*/ 423984 w 1349253"/>
              <a:gd name="connsiteY70" fmla="*/ 2958185 h 6858000"/>
              <a:gd name="connsiteX71" fmla="*/ 381264 w 1349253"/>
              <a:gd name="connsiteY71" fmla="*/ 2843952 h 6858000"/>
              <a:gd name="connsiteX72" fmla="*/ 315516 w 1349253"/>
              <a:gd name="connsiteY72" fmla="*/ 2554718 h 6858000"/>
              <a:gd name="connsiteX73" fmla="*/ 286333 w 1349253"/>
              <a:gd name="connsiteY73" fmla="*/ 2447068 h 6858000"/>
              <a:gd name="connsiteX74" fmla="*/ 273294 w 1349253"/>
              <a:gd name="connsiteY74" fmla="*/ 2425819 h 6858000"/>
              <a:gd name="connsiteX75" fmla="*/ 279293 w 1349253"/>
              <a:gd name="connsiteY75" fmla="*/ 2402874 h 6858000"/>
              <a:gd name="connsiteX76" fmla="*/ 281905 w 1349253"/>
              <a:gd name="connsiteY76" fmla="*/ 2381443 h 6858000"/>
              <a:gd name="connsiteX77" fmla="*/ 258234 w 1349253"/>
              <a:gd name="connsiteY77" fmla="*/ 2261920 h 6858000"/>
              <a:gd name="connsiteX78" fmla="*/ 248121 w 1349253"/>
              <a:gd name="connsiteY78" fmla="*/ 2195378 h 6858000"/>
              <a:gd name="connsiteX79" fmla="*/ 232338 w 1349253"/>
              <a:gd name="connsiteY79" fmla="*/ 2155135 h 6858000"/>
              <a:gd name="connsiteX80" fmla="*/ 229796 w 1349253"/>
              <a:gd name="connsiteY80" fmla="*/ 2118008 h 6858000"/>
              <a:gd name="connsiteX81" fmla="*/ 230789 w 1349253"/>
              <a:gd name="connsiteY81" fmla="*/ 2050531 h 6858000"/>
              <a:gd name="connsiteX82" fmla="*/ 222595 w 1349253"/>
              <a:gd name="connsiteY82" fmla="*/ 1963269 h 6858000"/>
              <a:gd name="connsiteX83" fmla="*/ 203773 w 1349253"/>
              <a:gd name="connsiteY83" fmla="*/ 1906352 h 6858000"/>
              <a:gd name="connsiteX84" fmla="*/ 180330 w 1349253"/>
              <a:gd name="connsiteY84" fmla="*/ 1861531 h 6858000"/>
              <a:gd name="connsiteX85" fmla="*/ 134129 w 1349253"/>
              <a:gd name="connsiteY85" fmla="*/ 1732919 h 6858000"/>
              <a:gd name="connsiteX86" fmla="*/ 106440 w 1349253"/>
              <a:gd name="connsiteY86" fmla="*/ 1663540 h 6858000"/>
              <a:gd name="connsiteX87" fmla="*/ 105566 w 1349253"/>
              <a:gd name="connsiteY87" fmla="*/ 1615777 h 6858000"/>
              <a:gd name="connsiteX88" fmla="*/ 86361 w 1349253"/>
              <a:gd name="connsiteY88" fmla="*/ 1563678 h 6858000"/>
              <a:gd name="connsiteX89" fmla="*/ 92183 w 1349253"/>
              <a:gd name="connsiteY89" fmla="*/ 1477995 h 6858000"/>
              <a:gd name="connsiteX90" fmla="*/ 78268 w 1349253"/>
              <a:gd name="connsiteY90" fmla="*/ 1373769 h 6858000"/>
              <a:gd name="connsiteX91" fmla="*/ 86575 w 1349253"/>
              <a:gd name="connsiteY91" fmla="*/ 1307086 h 6858000"/>
              <a:gd name="connsiteX92" fmla="*/ 87763 w 1349253"/>
              <a:gd name="connsiteY92" fmla="*/ 1189033 h 6858000"/>
              <a:gd name="connsiteX93" fmla="*/ 92448 w 1349253"/>
              <a:gd name="connsiteY93" fmla="*/ 1168288 h 6858000"/>
              <a:gd name="connsiteX94" fmla="*/ 84730 w 1349253"/>
              <a:gd name="connsiteY94" fmla="*/ 1142577 h 6858000"/>
              <a:gd name="connsiteX95" fmla="*/ 74036 w 1349253"/>
              <a:gd name="connsiteY95" fmla="*/ 1088484 h 6858000"/>
              <a:gd name="connsiteX96" fmla="*/ 62772 w 1349253"/>
              <a:gd name="connsiteY96" fmla="*/ 1016103 h 6858000"/>
              <a:gd name="connsiteX97" fmla="*/ 64228 w 1349253"/>
              <a:gd name="connsiteY97" fmla="*/ 954054 h 6858000"/>
              <a:gd name="connsiteX98" fmla="*/ 75144 w 1349253"/>
              <a:gd name="connsiteY98" fmla="*/ 921368 h 6858000"/>
              <a:gd name="connsiteX99" fmla="*/ 59093 w 1349253"/>
              <a:gd name="connsiteY99" fmla="*/ 896999 h 6858000"/>
              <a:gd name="connsiteX100" fmla="*/ 28501 w 1349253"/>
              <a:gd name="connsiteY100" fmla="*/ 821517 h 6858000"/>
              <a:gd name="connsiteX101" fmla="*/ 7451 w 1349253"/>
              <a:gd name="connsiteY101" fmla="*/ 751353 h 6858000"/>
              <a:gd name="connsiteX102" fmla="*/ 7009 w 1349253"/>
              <a:gd name="connsiteY102" fmla="*/ 721230 h 6858000"/>
              <a:gd name="connsiteX103" fmla="*/ 16141 w 1349253"/>
              <a:gd name="connsiteY103" fmla="*/ 619315 h 6858000"/>
              <a:gd name="connsiteX104" fmla="*/ 19 w 1349253"/>
              <a:gd name="connsiteY104" fmla="*/ 585934 h 6858000"/>
              <a:gd name="connsiteX105" fmla="*/ 7093 w 1349253"/>
              <a:gd name="connsiteY105" fmla="*/ 538948 h 6858000"/>
              <a:gd name="connsiteX106" fmla="*/ 11001 w 1349253"/>
              <a:gd name="connsiteY106" fmla="*/ 525163 h 6858000"/>
              <a:gd name="connsiteX107" fmla="*/ 37125 w 1349253"/>
              <a:gd name="connsiteY107" fmla="*/ 446567 h 6858000"/>
              <a:gd name="connsiteX108" fmla="*/ 36373 w 1349253"/>
              <a:gd name="connsiteY108" fmla="*/ 393828 h 6858000"/>
              <a:gd name="connsiteX109" fmla="*/ 36203 w 1349253"/>
              <a:gd name="connsiteY109" fmla="*/ 353137 h 6858000"/>
              <a:gd name="connsiteX110" fmla="*/ 41896 w 1349253"/>
              <a:gd name="connsiteY110" fmla="*/ 275771 h 6858000"/>
              <a:gd name="connsiteX111" fmla="*/ 58923 w 1349253"/>
              <a:gd name="connsiteY111" fmla="*/ 212860 h 6858000"/>
              <a:gd name="connsiteX112" fmla="*/ 50633 w 1349253"/>
              <a:gd name="connsiteY112" fmla="*/ 144983 h 6858000"/>
              <a:gd name="connsiteX113" fmla="*/ 62917 w 1349253"/>
              <a:gd name="connsiteY113" fmla="*/ 55288 h 6858000"/>
              <a:gd name="connsiteX114" fmla="*/ 22471 w 1349253"/>
              <a:gd name="connsiteY114"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68871 w 1349253"/>
              <a:gd name="connsiteY8" fmla="*/ 6594177 h 6858000"/>
              <a:gd name="connsiteX9" fmla="*/ 235868 w 1349253"/>
              <a:gd name="connsiteY9" fmla="*/ 6492130 h 6858000"/>
              <a:gd name="connsiteX10" fmla="*/ 251555 w 1349253"/>
              <a:gd name="connsiteY10" fmla="*/ 6431610 h 6858000"/>
              <a:gd name="connsiteX11" fmla="*/ 278483 w 1349253"/>
              <a:gd name="connsiteY11" fmla="*/ 6334727 h 6858000"/>
              <a:gd name="connsiteX12" fmla="*/ 270395 w 1349253"/>
              <a:gd name="connsiteY12" fmla="*/ 6294334 h 6858000"/>
              <a:gd name="connsiteX13" fmla="*/ 272835 w 1349253"/>
              <a:gd name="connsiteY13" fmla="*/ 6252834 h 6858000"/>
              <a:gd name="connsiteX14" fmla="*/ 250827 w 1349253"/>
              <a:gd name="connsiteY14" fmla="*/ 6202459 h 6858000"/>
              <a:gd name="connsiteX15" fmla="*/ 249625 w 1349253"/>
              <a:gd name="connsiteY15" fmla="*/ 6153037 h 6858000"/>
              <a:gd name="connsiteX16" fmla="*/ 265040 w 1349253"/>
              <a:gd name="connsiteY16" fmla="*/ 6078132 h 6858000"/>
              <a:gd name="connsiteX17" fmla="*/ 252427 w 1349253"/>
              <a:gd name="connsiteY17" fmla="*/ 6028119 h 6858000"/>
              <a:gd name="connsiteX18" fmla="*/ 237656 w 1349253"/>
              <a:gd name="connsiteY18" fmla="*/ 5926735 h 6858000"/>
              <a:gd name="connsiteX19" fmla="*/ 287168 w 1349253"/>
              <a:gd name="connsiteY19" fmla="*/ 5712857 h 6858000"/>
              <a:gd name="connsiteX20" fmla="*/ 316966 w 1349253"/>
              <a:gd name="connsiteY20" fmla="*/ 5660491 h 6858000"/>
              <a:gd name="connsiteX21" fmla="*/ 326089 w 1349253"/>
              <a:gd name="connsiteY21" fmla="*/ 5563435 h 6858000"/>
              <a:gd name="connsiteX22" fmla="*/ 352965 w 1349253"/>
              <a:gd name="connsiteY22" fmla="*/ 5437125 h 6858000"/>
              <a:gd name="connsiteX23" fmla="*/ 366533 w 1349253"/>
              <a:gd name="connsiteY23" fmla="*/ 5396260 h 6858000"/>
              <a:gd name="connsiteX24" fmla="*/ 382514 w 1349253"/>
              <a:gd name="connsiteY24" fmla="*/ 5330009 h 6858000"/>
              <a:gd name="connsiteX25" fmla="*/ 416007 w 1349253"/>
              <a:gd name="connsiteY25" fmla="*/ 5273739 h 6858000"/>
              <a:gd name="connsiteX26" fmla="*/ 425606 w 1349253"/>
              <a:gd name="connsiteY26" fmla="*/ 5241779 h 6858000"/>
              <a:gd name="connsiteX27" fmla="*/ 436832 w 1349253"/>
              <a:gd name="connsiteY27" fmla="*/ 5225268 h 6858000"/>
              <a:gd name="connsiteX28" fmla="*/ 437852 w 1349253"/>
              <a:gd name="connsiteY28" fmla="*/ 5217684 h 6858000"/>
              <a:gd name="connsiteX29" fmla="*/ 445193 w 1349253"/>
              <a:gd name="connsiteY29" fmla="*/ 5193377 h 6858000"/>
              <a:gd name="connsiteX30" fmla="*/ 448496 w 1349253"/>
              <a:gd name="connsiteY30" fmla="*/ 5179288 h 6858000"/>
              <a:gd name="connsiteX31" fmla="*/ 449480 w 1349253"/>
              <a:gd name="connsiteY31" fmla="*/ 5173621 h 6858000"/>
              <a:gd name="connsiteX32" fmla="*/ 445114 w 1349253"/>
              <a:gd name="connsiteY32" fmla="*/ 5159961 h 6858000"/>
              <a:gd name="connsiteX33" fmla="*/ 451791 w 1349253"/>
              <a:gd name="connsiteY33" fmla="*/ 5144295 h 6858000"/>
              <a:gd name="connsiteX34" fmla="*/ 448724 w 1349253"/>
              <a:gd name="connsiteY34" fmla="*/ 5125185 h 6858000"/>
              <a:gd name="connsiteX35" fmla="*/ 455554 w 1349253"/>
              <a:gd name="connsiteY35" fmla="*/ 5121884 h 6858000"/>
              <a:gd name="connsiteX36" fmla="*/ 462590 w 1349253"/>
              <a:gd name="connsiteY36" fmla="*/ 5067850 h 6858000"/>
              <a:gd name="connsiteX37" fmla="*/ 465321 w 1349253"/>
              <a:gd name="connsiteY37" fmla="*/ 5060861 h 6858000"/>
              <a:gd name="connsiteX38" fmla="*/ 462025 w 1349253"/>
              <a:gd name="connsiteY38" fmla="*/ 5034192 h 6858000"/>
              <a:gd name="connsiteX39" fmla="*/ 463579 w 1349253"/>
              <a:gd name="connsiteY39" fmla="*/ 4993030 h 6858000"/>
              <a:gd name="connsiteX40" fmla="*/ 470488 w 1349253"/>
              <a:gd name="connsiteY40" fmla="*/ 4946844 h 6858000"/>
              <a:gd name="connsiteX41" fmla="*/ 466344 w 1349253"/>
              <a:gd name="connsiteY41" fmla="*/ 4932692 h 6858000"/>
              <a:gd name="connsiteX42" fmla="*/ 481747 w 1349253"/>
              <a:gd name="connsiteY42" fmla="*/ 4858827 h 6858000"/>
              <a:gd name="connsiteX43" fmla="*/ 487650 w 1349253"/>
              <a:gd name="connsiteY43" fmla="*/ 4821170 h 6858000"/>
              <a:gd name="connsiteX44" fmla="*/ 492383 w 1349253"/>
              <a:gd name="connsiteY44" fmla="*/ 4780965 h 6858000"/>
              <a:gd name="connsiteX45" fmla="*/ 493676 w 1349253"/>
              <a:gd name="connsiteY45" fmla="*/ 4750867 h 6858000"/>
              <a:gd name="connsiteX46" fmla="*/ 491483 w 1349253"/>
              <a:gd name="connsiteY46" fmla="*/ 4690749 h 6858000"/>
              <a:gd name="connsiteX47" fmla="*/ 486963 w 1349253"/>
              <a:gd name="connsiteY47" fmla="*/ 4584173 h 6858000"/>
              <a:gd name="connsiteX48" fmla="*/ 482046 w 1349253"/>
              <a:gd name="connsiteY48" fmla="*/ 4444346 h 6858000"/>
              <a:gd name="connsiteX49" fmla="*/ 478611 w 1349253"/>
              <a:gd name="connsiteY49" fmla="*/ 4375228 h 6858000"/>
              <a:gd name="connsiteX50" fmla="*/ 459264 w 1349253"/>
              <a:gd name="connsiteY50" fmla="*/ 4214165 h 6858000"/>
              <a:gd name="connsiteX51" fmla="*/ 460893 w 1349253"/>
              <a:gd name="connsiteY51" fmla="*/ 4076008 h 6858000"/>
              <a:gd name="connsiteX52" fmla="*/ 448593 w 1349253"/>
              <a:gd name="connsiteY52" fmla="*/ 4033999 h 6858000"/>
              <a:gd name="connsiteX53" fmla="*/ 448318 w 1349253"/>
              <a:gd name="connsiteY53" fmla="*/ 4013953 h 6858000"/>
              <a:gd name="connsiteX54" fmla="*/ 434613 w 1349253"/>
              <a:gd name="connsiteY54" fmla="*/ 3974753 h 6858000"/>
              <a:gd name="connsiteX55" fmla="*/ 440396 w 1349253"/>
              <a:gd name="connsiteY55" fmla="*/ 3901461 h 6858000"/>
              <a:gd name="connsiteX56" fmla="*/ 462990 w 1349253"/>
              <a:gd name="connsiteY56" fmla="*/ 3813873 h 6858000"/>
              <a:gd name="connsiteX57" fmla="*/ 460248 w 1349253"/>
              <a:gd name="connsiteY57" fmla="*/ 3777135 h 6858000"/>
              <a:gd name="connsiteX58" fmla="*/ 461981 w 1349253"/>
              <a:gd name="connsiteY58" fmla="*/ 3771656 h 6858000"/>
              <a:gd name="connsiteX59" fmla="*/ 465724 w 1349253"/>
              <a:gd name="connsiteY59" fmla="*/ 3769007 h 6858000"/>
              <a:gd name="connsiteX60" fmla="*/ 473886 w 1349253"/>
              <a:gd name="connsiteY60" fmla="*/ 3738082 h 6858000"/>
              <a:gd name="connsiteX61" fmla="*/ 481232 w 1349253"/>
              <a:gd name="connsiteY61" fmla="*/ 3673397 h 6858000"/>
              <a:gd name="connsiteX62" fmla="*/ 480528 w 1349253"/>
              <a:gd name="connsiteY62" fmla="*/ 3637109 h 6858000"/>
              <a:gd name="connsiteX63" fmla="*/ 483971 w 1349253"/>
              <a:gd name="connsiteY63" fmla="*/ 3536883 h 6858000"/>
              <a:gd name="connsiteX64" fmla="*/ 491509 w 1349253"/>
              <a:gd name="connsiteY64" fmla="*/ 3435652 h 6858000"/>
              <a:gd name="connsiteX65" fmla="*/ 505401 w 1349253"/>
              <a:gd name="connsiteY65" fmla="*/ 3295862 h 6858000"/>
              <a:gd name="connsiteX66" fmla="*/ 511168 w 1349253"/>
              <a:gd name="connsiteY66" fmla="*/ 3229163 h 6858000"/>
              <a:gd name="connsiteX67" fmla="*/ 487927 w 1349253"/>
              <a:gd name="connsiteY67" fmla="*/ 3158586 h 6858000"/>
              <a:gd name="connsiteX68" fmla="*/ 463335 w 1349253"/>
              <a:gd name="connsiteY68" fmla="*/ 3112365 h 6858000"/>
              <a:gd name="connsiteX69" fmla="*/ 448810 w 1349253"/>
              <a:gd name="connsiteY69" fmla="*/ 3072935 h 6858000"/>
              <a:gd name="connsiteX70" fmla="*/ 423984 w 1349253"/>
              <a:gd name="connsiteY70" fmla="*/ 2958185 h 6858000"/>
              <a:gd name="connsiteX71" fmla="*/ 381264 w 1349253"/>
              <a:gd name="connsiteY71" fmla="*/ 2843952 h 6858000"/>
              <a:gd name="connsiteX72" fmla="*/ 315516 w 1349253"/>
              <a:gd name="connsiteY72" fmla="*/ 2554718 h 6858000"/>
              <a:gd name="connsiteX73" fmla="*/ 286333 w 1349253"/>
              <a:gd name="connsiteY73" fmla="*/ 2447068 h 6858000"/>
              <a:gd name="connsiteX74" fmla="*/ 273294 w 1349253"/>
              <a:gd name="connsiteY74" fmla="*/ 2425819 h 6858000"/>
              <a:gd name="connsiteX75" fmla="*/ 279293 w 1349253"/>
              <a:gd name="connsiteY75" fmla="*/ 2402874 h 6858000"/>
              <a:gd name="connsiteX76" fmla="*/ 281905 w 1349253"/>
              <a:gd name="connsiteY76" fmla="*/ 2381443 h 6858000"/>
              <a:gd name="connsiteX77" fmla="*/ 258234 w 1349253"/>
              <a:gd name="connsiteY77" fmla="*/ 2261920 h 6858000"/>
              <a:gd name="connsiteX78" fmla="*/ 248121 w 1349253"/>
              <a:gd name="connsiteY78" fmla="*/ 2195378 h 6858000"/>
              <a:gd name="connsiteX79" fmla="*/ 232338 w 1349253"/>
              <a:gd name="connsiteY79" fmla="*/ 2155135 h 6858000"/>
              <a:gd name="connsiteX80" fmla="*/ 229796 w 1349253"/>
              <a:gd name="connsiteY80" fmla="*/ 2118008 h 6858000"/>
              <a:gd name="connsiteX81" fmla="*/ 230789 w 1349253"/>
              <a:gd name="connsiteY81" fmla="*/ 2050531 h 6858000"/>
              <a:gd name="connsiteX82" fmla="*/ 222595 w 1349253"/>
              <a:gd name="connsiteY82" fmla="*/ 1963269 h 6858000"/>
              <a:gd name="connsiteX83" fmla="*/ 203773 w 1349253"/>
              <a:gd name="connsiteY83" fmla="*/ 1906352 h 6858000"/>
              <a:gd name="connsiteX84" fmla="*/ 180330 w 1349253"/>
              <a:gd name="connsiteY84" fmla="*/ 1861531 h 6858000"/>
              <a:gd name="connsiteX85" fmla="*/ 134129 w 1349253"/>
              <a:gd name="connsiteY85" fmla="*/ 1732919 h 6858000"/>
              <a:gd name="connsiteX86" fmla="*/ 106440 w 1349253"/>
              <a:gd name="connsiteY86" fmla="*/ 1663540 h 6858000"/>
              <a:gd name="connsiteX87" fmla="*/ 105566 w 1349253"/>
              <a:gd name="connsiteY87" fmla="*/ 1615777 h 6858000"/>
              <a:gd name="connsiteX88" fmla="*/ 86361 w 1349253"/>
              <a:gd name="connsiteY88" fmla="*/ 1563678 h 6858000"/>
              <a:gd name="connsiteX89" fmla="*/ 92183 w 1349253"/>
              <a:gd name="connsiteY89" fmla="*/ 1477995 h 6858000"/>
              <a:gd name="connsiteX90" fmla="*/ 78268 w 1349253"/>
              <a:gd name="connsiteY90" fmla="*/ 1373769 h 6858000"/>
              <a:gd name="connsiteX91" fmla="*/ 86575 w 1349253"/>
              <a:gd name="connsiteY91" fmla="*/ 1307086 h 6858000"/>
              <a:gd name="connsiteX92" fmla="*/ 87763 w 1349253"/>
              <a:gd name="connsiteY92" fmla="*/ 1189033 h 6858000"/>
              <a:gd name="connsiteX93" fmla="*/ 92448 w 1349253"/>
              <a:gd name="connsiteY93" fmla="*/ 1168288 h 6858000"/>
              <a:gd name="connsiteX94" fmla="*/ 84730 w 1349253"/>
              <a:gd name="connsiteY94" fmla="*/ 1142577 h 6858000"/>
              <a:gd name="connsiteX95" fmla="*/ 74036 w 1349253"/>
              <a:gd name="connsiteY95" fmla="*/ 1088484 h 6858000"/>
              <a:gd name="connsiteX96" fmla="*/ 62772 w 1349253"/>
              <a:gd name="connsiteY96" fmla="*/ 1016103 h 6858000"/>
              <a:gd name="connsiteX97" fmla="*/ 64228 w 1349253"/>
              <a:gd name="connsiteY97" fmla="*/ 954054 h 6858000"/>
              <a:gd name="connsiteX98" fmla="*/ 75144 w 1349253"/>
              <a:gd name="connsiteY98" fmla="*/ 921368 h 6858000"/>
              <a:gd name="connsiteX99" fmla="*/ 59093 w 1349253"/>
              <a:gd name="connsiteY99" fmla="*/ 896999 h 6858000"/>
              <a:gd name="connsiteX100" fmla="*/ 28501 w 1349253"/>
              <a:gd name="connsiteY100" fmla="*/ 821517 h 6858000"/>
              <a:gd name="connsiteX101" fmla="*/ 7451 w 1349253"/>
              <a:gd name="connsiteY101" fmla="*/ 751353 h 6858000"/>
              <a:gd name="connsiteX102" fmla="*/ 7009 w 1349253"/>
              <a:gd name="connsiteY102" fmla="*/ 721230 h 6858000"/>
              <a:gd name="connsiteX103" fmla="*/ 16141 w 1349253"/>
              <a:gd name="connsiteY103" fmla="*/ 619315 h 6858000"/>
              <a:gd name="connsiteX104" fmla="*/ 19 w 1349253"/>
              <a:gd name="connsiteY104" fmla="*/ 585934 h 6858000"/>
              <a:gd name="connsiteX105" fmla="*/ 7093 w 1349253"/>
              <a:gd name="connsiteY105" fmla="*/ 538948 h 6858000"/>
              <a:gd name="connsiteX106" fmla="*/ 11001 w 1349253"/>
              <a:gd name="connsiteY106" fmla="*/ 525163 h 6858000"/>
              <a:gd name="connsiteX107" fmla="*/ 37125 w 1349253"/>
              <a:gd name="connsiteY107" fmla="*/ 446567 h 6858000"/>
              <a:gd name="connsiteX108" fmla="*/ 36373 w 1349253"/>
              <a:gd name="connsiteY108" fmla="*/ 393828 h 6858000"/>
              <a:gd name="connsiteX109" fmla="*/ 36203 w 1349253"/>
              <a:gd name="connsiteY109" fmla="*/ 353137 h 6858000"/>
              <a:gd name="connsiteX110" fmla="*/ 41896 w 1349253"/>
              <a:gd name="connsiteY110" fmla="*/ 275771 h 6858000"/>
              <a:gd name="connsiteX111" fmla="*/ 58923 w 1349253"/>
              <a:gd name="connsiteY111" fmla="*/ 212860 h 6858000"/>
              <a:gd name="connsiteX112" fmla="*/ 50633 w 1349253"/>
              <a:gd name="connsiteY112" fmla="*/ 144983 h 6858000"/>
              <a:gd name="connsiteX113" fmla="*/ 62917 w 1349253"/>
              <a:gd name="connsiteY113" fmla="*/ 55288 h 6858000"/>
              <a:gd name="connsiteX114" fmla="*/ 22471 w 1349253"/>
              <a:gd name="connsiteY114"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68871 w 1349253"/>
              <a:gd name="connsiteY8" fmla="*/ 6594177 h 6858000"/>
              <a:gd name="connsiteX9" fmla="*/ 235868 w 1349253"/>
              <a:gd name="connsiteY9" fmla="*/ 6492130 h 6858000"/>
              <a:gd name="connsiteX10" fmla="*/ 251555 w 1349253"/>
              <a:gd name="connsiteY10" fmla="*/ 6431610 h 6858000"/>
              <a:gd name="connsiteX11" fmla="*/ 278483 w 1349253"/>
              <a:gd name="connsiteY11" fmla="*/ 6334727 h 6858000"/>
              <a:gd name="connsiteX12" fmla="*/ 270395 w 1349253"/>
              <a:gd name="connsiteY12" fmla="*/ 6294334 h 6858000"/>
              <a:gd name="connsiteX13" fmla="*/ 272835 w 1349253"/>
              <a:gd name="connsiteY13" fmla="*/ 6252834 h 6858000"/>
              <a:gd name="connsiteX14" fmla="*/ 250827 w 1349253"/>
              <a:gd name="connsiteY14" fmla="*/ 6202459 h 6858000"/>
              <a:gd name="connsiteX15" fmla="*/ 249625 w 1349253"/>
              <a:gd name="connsiteY15" fmla="*/ 6153037 h 6858000"/>
              <a:gd name="connsiteX16" fmla="*/ 265040 w 1349253"/>
              <a:gd name="connsiteY16" fmla="*/ 6078132 h 6858000"/>
              <a:gd name="connsiteX17" fmla="*/ 252427 w 1349253"/>
              <a:gd name="connsiteY17" fmla="*/ 6028119 h 6858000"/>
              <a:gd name="connsiteX18" fmla="*/ 237656 w 1349253"/>
              <a:gd name="connsiteY18" fmla="*/ 5926735 h 6858000"/>
              <a:gd name="connsiteX19" fmla="*/ 287168 w 1349253"/>
              <a:gd name="connsiteY19" fmla="*/ 5712857 h 6858000"/>
              <a:gd name="connsiteX20" fmla="*/ 316966 w 1349253"/>
              <a:gd name="connsiteY20" fmla="*/ 5660491 h 6858000"/>
              <a:gd name="connsiteX21" fmla="*/ 326089 w 1349253"/>
              <a:gd name="connsiteY21" fmla="*/ 5563435 h 6858000"/>
              <a:gd name="connsiteX22" fmla="*/ 352965 w 1349253"/>
              <a:gd name="connsiteY22" fmla="*/ 5437125 h 6858000"/>
              <a:gd name="connsiteX23" fmla="*/ 366533 w 1349253"/>
              <a:gd name="connsiteY23" fmla="*/ 5396260 h 6858000"/>
              <a:gd name="connsiteX24" fmla="*/ 382514 w 1349253"/>
              <a:gd name="connsiteY24" fmla="*/ 5330009 h 6858000"/>
              <a:gd name="connsiteX25" fmla="*/ 416007 w 1349253"/>
              <a:gd name="connsiteY25" fmla="*/ 5273739 h 6858000"/>
              <a:gd name="connsiteX26" fmla="*/ 425606 w 1349253"/>
              <a:gd name="connsiteY26" fmla="*/ 5241779 h 6858000"/>
              <a:gd name="connsiteX27" fmla="*/ 436832 w 1349253"/>
              <a:gd name="connsiteY27" fmla="*/ 5225268 h 6858000"/>
              <a:gd name="connsiteX28" fmla="*/ 437852 w 1349253"/>
              <a:gd name="connsiteY28" fmla="*/ 5217684 h 6858000"/>
              <a:gd name="connsiteX29" fmla="*/ 445193 w 1349253"/>
              <a:gd name="connsiteY29" fmla="*/ 5193377 h 6858000"/>
              <a:gd name="connsiteX30" fmla="*/ 448496 w 1349253"/>
              <a:gd name="connsiteY30" fmla="*/ 5179288 h 6858000"/>
              <a:gd name="connsiteX31" fmla="*/ 449480 w 1349253"/>
              <a:gd name="connsiteY31" fmla="*/ 5173621 h 6858000"/>
              <a:gd name="connsiteX32" fmla="*/ 445114 w 1349253"/>
              <a:gd name="connsiteY32" fmla="*/ 5159961 h 6858000"/>
              <a:gd name="connsiteX33" fmla="*/ 451791 w 1349253"/>
              <a:gd name="connsiteY33" fmla="*/ 5144295 h 6858000"/>
              <a:gd name="connsiteX34" fmla="*/ 448724 w 1349253"/>
              <a:gd name="connsiteY34" fmla="*/ 5125185 h 6858000"/>
              <a:gd name="connsiteX35" fmla="*/ 455554 w 1349253"/>
              <a:gd name="connsiteY35" fmla="*/ 5121884 h 6858000"/>
              <a:gd name="connsiteX36" fmla="*/ 462590 w 1349253"/>
              <a:gd name="connsiteY36" fmla="*/ 5067850 h 6858000"/>
              <a:gd name="connsiteX37" fmla="*/ 465321 w 1349253"/>
              <a:gd name="connsiteY37" fmla="*/ 5060861 h 6858000"/>
              <a:gd name="connsiteX38" fmla="*/ 462025 w 1349253"/>
              <a:gd name="connsiteY38" fmla="*/ 5034192 h 6858000"/>
              <a:gd name="connsiteX39" fmla="*/ 463579 w 1349253"/>
              <a:gd name="connsiteY39" fmla="*/ 4993030 h 6858000"/>
              <a:gd name="connsiteX40" fmla="*/ 470488 w 1349253"/>
              <a:gd name="connsiteY40" fmla="*/ 4946844 h 6858000"/>
              <a:gd name="connsiteX41" fmla="*/ 466344 w 1349253"/>
              <a:gd name="connsiteY41" fmla="*/ 4932692 h 6858000"/>
              <a:gd name="connsiteX42" fmla="*/ 481747 w 1349253"/>
              <a:gd name="connsiteY42" fmla="*/ 4858827 h 6858000"/>
              <a:gd name="connsiteX43" fmla="*/ 487650 w 1349253"/>
              <a:gd name="connsiteY43" fmla="*/ 4821170 h 6858000"/>
              <a:gd name="connsiteX44" fmla="*/ 493676 w 1349253"/>
              <a:gd name="connsiteY44" fmla="*/ 4750867 h 6858000"/>
              <a:gd name="connsiteX45" fmla="*/ 491483 w 1349253"/>
              <a:gd name="connsiteY45" fmla="*/ 4690749 h 6858000"/>
              <a:gd name="connsiteX46" fmla="*/ 486963 w 1349253"/>
              <a:gd name="connsiteY46" fmla="*/ 4584173 h 6858000"/>
              <a:gd name="connsiteX47" fmla="*/ 482046 w 1349253"/>
              <a:gd name="connsiteY47" fmla="*/ 4444346 h 6858000"/>
              <a:gd name="connsiteX48" fmla="*/ 478611 w 1349253"/>
              <a:gd name="connsiteY48" fmla="*/ 4375228 h 6858000"/>
              <a:gd name="connsiteX49" fmla="*/ 459264 w 1349253"/>
              <a:gd name="connsiteY49" fmla="*/ 4214165 h 6858000"/>
              <a:gd name="connsiteX50" fmla="*/ 460893 w 1349253"/>
              <a:gd name="connsiteY50" fmla="*/ 4076008 h 6858000"/>
              <a:gd name="connsiteX51" fmla="*/ 448593 w 1349253"/>
              <a:gd name="connsiteY51" fmla="*/ 4033999 h 6858000"/>
              <a:gd name="connsiteX52" fmla="*/ 448318 w 1349253"/>
              <a:gd name="connsiteY52" fmla="*/ 4013953 h 6858000"/>
              <a:gd name="connsiteX53" fmla="*/ 434613 w 1349253"/>
              <a:gd name="connsiteY53" fmla="*/ 3974753 h 6858000"/>
              <a:gd name="connsiteX54" fmla="*/ 440396 w 1349253"/>
              <a:gd name="connsiteY54" fmla="*/ 3901461 h 6858000"/>
              <a:gd name="connsiteX55" fmla="*/ 462990 w 1349253"/>
              <a:gd name="connsiteY55" fmla="*/ 3813873 h 6858000"/>
              <a:gd name="connsiteX56" fmla="*/ 460248 w 1349253"/>
              <a:gd name="connsiteY56" fmla="*/ 3777135 h 6858000"/>
              <a:gd name="connsiteX57" fmla="*/ 461981 w 1349253"/>
              <a:gd name="connsiteY57" fmla="*/ 3771656 h 6858000"/>
              <a:gd name="connsiteX58" fmla="*/ 465724 w 1349253"/>
              <a:gd name="connsiteY58" fmla="*/ 3769007 h 6858000"/>
              <a:gd name="connsiteX59" fmla="*/ 473886 w 1349253"/>
              <a:gd name="connsiteY59" fmla="*/ 3738082 h 6858000"/>
              <a:gd name="connsiteX60" fmla="*/ 481232 w 1349253"/>
              <a:gd name="connsiteY60" fmla="*/ 3673397 h 6858000"/>
              <a:gd name="connsiteX61" fmla="*/ 480528 w 1349253"/>
              <a:gd name="connsiteY61" fmla="*/ 3637109 h 6858000"/>
              <a:gd name="connsiteX62" fmla="*/ 483971 w 1349253"/>
              <a:gd name="connsiteY62" fmla="*/ 3536883 h 6858000"/>
              <a:gd name="connsiteX63" fmla="*/ 491509 w 1349253"/>
              <a:gd name="connsiteY63" fmla="*/ 3435652 h 6858000"/>
              <a:gd name="connsiteX64" fmla="*/ 505401 w 1349253"/>
              <a:gd name="connsiteY64" fmla="*/ 3295862 h 6858000"/>
              <a:gd name="connsiteX65" fmla="*/ 511168 w 1349253"/>
              <a:gd name="connsiteY65" fmla="*/ 3229163 h 6858000"/>
              <a:gd name="connsiteX66" fmla="*/ 487927 w 1349253"/>
              <a:gd name="connsiteY66" fmla="*/ 3158586 h 6858000"/>
              <a:gd name="connsiteX67" fmla="*/ 463335 w 1349253"/>
              <a:gd name="connsiteY67" fmla="*/ 3112365 h 6858000"/>
              <a:gd name="connsiteX68" fmla="*/ 448810 w 1349253"/>
              <a:gd name="connsiteY68" fmla="*/ 3072935 h 6858000"/>
              <a:gd name="connsiteX69" fmla="*/ 423984 w 1349253"/>
              <a:gd name="connsiteY69" fmla="*/ 2958185 h 6858000"/>
              <a:gd name="connsiteX70" fmla="*/ 381264 w 1349253"/>
              <a:gd name="connsiteY70" fmla="*/ 2843952 h 6858000"/>
              <a:gd name="connsiteX71" fmla="*/ 315516 w 1349253"/>
              <a:gd name="connsiteY71" fmla="*/ 2554718 h 6858000"/>
              <a:gd name="connsiteX72" fmla="*/ 286333 w 1349253"/>
              <a:gd name="connsiteY72" fmla="*/ 2447068 h 6858000"/>
              <a:gd name="connsiteX73" fmla="*/ 273294 w 1349253"/>
              <a:gd name="connsiteY73" fmla="*/ 2425819 h 6858000"/>
              <a:gd name="connsiteX74" fmla="*/ 279293 w 1349253"/>
              <a:gd name="connsiteY74" fmla="*/ 2402874 h 6858000"/>
              <a:gd name="connsiteX75" fmla="*/ 281905 w 1349253"/>
              <a:gd name="connsiteY75" fmla="*/ 2381443 h 6858000"/>
              <a:gd name="connsiteX76" fmla="*/ 258234 w 1349253"/>
              <a:gd name="connsiteY76" fmla="*/ 2261920 h 6858000"/>
              <a:gd name="connsiteX77" fmla="*/ 248121 w 1349253"/>
              <a:gd name="connsiteY77" fmla="*/ 2195378 h 6858000"/>
              <a:gd name="connsiteX78" fmla="*/ 232338 w 1349253"/>
              <a:gd name="connsiteY78" fmla="*/ 2155135 h 6858000"/>
              <a:gd name="connsiteX79" fmla="*/ 229796 w 1349253"/>
              <a:gd name="connsiteY79" fmla="*/ 2118008 h 6858000"/>
              <a:gd name="connsiteX80" fmla="*/ 230789 w 1349253"/>
              <a:gd name="connsiteY80" fmla="*/ 2050531 h 6858000"/>
              <a:gd name="connsiteX81" fmla="*/ 222595 w 1349253"/>
              <a:gd name="connsiteY81" fmla="*/ 1963269 h 6858000"/>
              <a:gd name="connsiteX82" fmla="*/ 203773 w 1349253"/>
              <a:gd name="connsiteY82" fmla="*/ 1906352 h 6858000"/>
              <a:gd name="connsiteX83" fmla="*/ 180330 w 1349253"/>
              <a:gd name="connsiteY83" fmla="*/ 1861531 h 6858000"/>
              <a:gd name="connsiteX84" fmla="*/ 134129 w 1349253"/>
              <a:gd name="connsiteY84" fmla="*/ 1732919 h 6858000"/>
              <a:gd name="connsiteX85" fmla="*/ 106440 w 1349253"/>
              <a:gd name="connsiteY85" fmla="*/ 1663540 h 6858000"/>
              <a:gd name="connsiteX86" fmla="*/ 105566 w 1349253"/>
              <a:gd name="connsiteY86" fmla="*/ 1615777 h 6858000"/>
              <a:gd name="connsiteX87" fmla="*/ 86361 w 1349253"/>
              <a:gd name="connsiteY87" fmla="*/ 1563678 h 6858000"/>
              <a:gd name="connsiteX88" fmla="*/ 92183 w 1349253"/>
              <a:gd name="connsiteY88" fmla="*/ 1477995 h 6858000"/>
              <a:gd name="connsiteX89" fmla="*/ 78268 w 1349253"/>
              <a:gd name="connsiteY89" fmla="*/ 1373769 h 6858000"/>
              <a:gd name="connsiteX90" fmla="*/ 86575 w 1349253"/>
              <a:gd name="connsiteY90" fmla="*/ 1307086 h 6858000"/>
              <a:gd name="connsiteX91" fmla="*/ 87763 w 1349253"/>
              <a:gd name="connsiteY91" fmla="*/ 1189033 h 6858000"/>
              <a:gd name="connsiteX92" fmla="*/ 92448 w 1349253"/>
              <a:gd name="connsiteY92" fmla="*/ 1168288 h 6858000"/>
              <a:gd name="connsiteX93" fmla="*/ 84730 w 1349253"/>
              <a:gd name="connsiteY93" fmla="*/ 1142577 h 6858000"/>
              <a:gd name="connsiteX94" fmla="*/ 74036 w 1349253"/>
              <a:gd name="connsiteY94" fmla="*/ 1088484 h 6858000"/>
              <a:gd name="connsiteX95" fmla="*/ 62772 w 1349253"/>
              <a:gd name="connsiteY95" fmla="*/ 1016103 h 6858000"/>
              <a:gd name="connsiteX96" fmla="*/ 64228 w 1349253"/>
              <a:gd name="connsiteY96" fmla="*/ 954054 h 6858000"/>
              <a:gd name="connsiteX97" fmla="*/ 75144 w 1349253"/>
              <a:gd name="connsiteY97" fmla="*/ 921368 h 6858000"/>
              <a:gd name="connsiteX98" fmla="*/ 59093 w 1349253"/>
              <a:gd name="connsiteY98" fmla="*/ 896999 h 6858000"/>
              <a:gd name="connsiteX99" fmla="*/ 28501 w 1349253"/>
              <a:gd name="connsiteY99" fmla="*/ 821517 h 6858000"/>
              <a:gd name="connsiteX100" fmla="*/ 7451 w 1349253"/>
              <a:gd name="connsiteY100" fmla="*/ 751353 h 6858000"/>
              <a:gd name="connsiteX101" fmla="*/ 7009 w 1349253"/>
              <a:gd name="connsiteY101" fmla="*/ 721230 h 6858000"/>
              <a:gd name="connsiteX102" fmla="*/ 16141 w 1349253"/>
              <a:gd name="connsiteY102" fmla="*/ 619315 h 6858000"/>
              <a:gd name="connsiteX103" fmla="*/ 19 w 1349253"/>
              <a:gd name="connsiteY103" fmla="*/ 585934 h 6858000"/>
              <a:gd name="connsiteX104" fmla="*/ 7093 w 1349253"/>
              <a:gd name="connsiteY104" fmla="*/ 538948 h 6858000"/>
              <a:gd name="connsiteX105" fmla="*/ 11001 w 1349253"/>
              <a:gd name="connsiteY105" fmla="*/ 525163 h 6858000"/>
              <a:gd name="connsiteX106" fmla="*/ 37125 w 1349253"/>
              <a:gd name="connsiteY106" fmla="*/ 446567 h 6858000"/>
              <a:gd name="connsiteX107" fmla="*/ 36373 w 1349253"/>
              <a:gd name="connsiteY107" fmla="*/ 393828 h 6858000"/>
              <a:gd name="connsiteX108" fmla="*/ 36203 w 1349253"/>
              <a:gd name="connsiteY108" fmla="*/ 353137 h 6858000"/>
              <a:gd name="connsiteX109" fmla="*/ 41896 w 1349253"/>
              <a:gd name="connsiteY109" fmla="*/ 275771 h 6858000"/>
              <a:gd name="connsiteX110" fmla="*/ 58923 w 1349253"/>
              <a:gd name="connsiteY110" fmla="*/ 212860 h 6858000"/>
              <a:gd name="connsiteX111" fmla="*/ 50633 w 1349253"/>
              <a:gd name="connsiteY111" fmla="*/ 144983 h 6858000"/>
              <a:gd name="connsiteX112" fmla="*/ 62917 w 1349253"/>
              <a:gd name="connsiteY112" fmla="*/ 55288 h 6858000"/>
              <a:gd name="connsiteX113" fmla="*/ 22471 w 1349253"/>
              <a:gd name="connsiteY113"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68871 w 1349253"/>
              <a:gd name="connsiteY8" fmla="*/ 6594177 h 6858000"/>
              <a:gd name="connsiteX9" fmla="*/ 235868 w 1349253"/>
              <a:gd name="connsiteY9" fmla="*/ 6492130 h 6858000"/>
              <a:gd name="connsiteX10" fmla="*/ 251555 w 1349253"/>
              <a:gd name="connsiteY10" fmla="*/ 6431610 h 6858000"/>
              <a:gd name="connsiteX11" fmla="*/ 278483 w 1349253"/>
              <a:gd name="connsiteY11" fmla="*/ 6334727 h 6858000"/>
              <a:gd name="connsiteX12" fmla="*/ 270395 w 1349253"/>
              <a:gd name="connsiteY12" fmla="*/ 6294334 h 6858000"/>
              <a:gd name="connsiteX13" fmla="*/ 272835 w 1349253"/>
              <a:gd name="connsiteY13" fmla="*/ 6252834 h 6858000"/>
              <a:gd name="connsiteX14" fmla="*/ 250827 w 1349253"/>
              <a:gd name="connsiteY14" fmla="*/ 6202459 h 6858000"/>
              <a:gd name="connsiteX15" fmla="*/ 249625 w 1349253"/>
              <a:gd name="connsiteY15" fmla="*/ 6153037 h 6858000"/>
              <a:gd name="connsiteX16" fmla="*/ 265040 w 1349253"/>
              <a:gd name="connsiteY16" fmla="*/ 6078132 h 6858000"/>
              <a:gd name="connsiteX17" fmla="*/ 252427 w 1349253"/>
              <a:gd name="connsiteY17" fmla="*/ 6028119 h 6858000"/>
              <a:gd name="connsiteX18" fmla="*/ 237656 w 1349253"/>
              <a:gd name="connsiteY18" fmla="*/ 5926735 h 6858000"/>
              <a:gd name="connsiteX19" fmla="*/ 287168 w 1349253"/>
              <a:gd name="connsiteY19" fmla="*/ 5712857 h 6858000"/>
              <a:gd name="connsiteX20" fmla="*/ 316966 w 1349253"/>
              <a:gd name="connsiteY20" fmla="*/ 5660491 h 6858000"/>
              <a:gd name="connsiteX21" fmla="*/ 326089 w 1349253"/>
              <a:gd name="connsiteY21" fmla="*/ 5563435 h 6858000"/>
              <a:gd name="connsiteX22" fmla="*/ 352965 w 1349253"/>
              <a:gd name="connsiteY22" fmla="*/ 5437125 h 6858000"/>
              <a:gd name="connsiteX23" fmla="*/ 366533 w 1349253"/>
              <a:gd name="connsiteY23" fmla="*/ 5396260 h 6858000"/>
              <a:gd name="connsiteX24" fmla="*/ 382514 w 1349253"/>
              <a:gd name="connsiteY24" fmla="*/ 5330009 h 6858000"/>
              <a:gd name="connsiteX25" fmla="*/ 416007 w 1349253"/>
              <a:gd name="connsiteY25" fmla="*/ 5273739 h 6858000"/>
              <a:gd name="connsiteX26" fmla="*/ 425606 w 1349253"/>
              <a:gd name="connsiteY26" fmla="*/ 5241779 h 6858000"/>
              <a:gd name="connsiteX27" fmla="*/ 436832 w 1349253"/>
              <a:gd name="connsiteY27" fmla="*/ 5225268 h 6858000"/>
              <a:gd name="connsiteX28" fmla="*/ 437852 w 1349253"/>
              <a:gd name="connsiteY28" fmla="*/ 5217684 h 6858000"/>
              <a:gd name="connsiteX29" fmla="*/ 445193 w 1349253"/>
              <a:gd name="connsiteY29" fmla="*/ 5193377 h 6858000"/>
              <a:gd name="connsiteX30" fmla="*/ 448496 w 1349253"/>
              <a:gd name="connsiteY30" fmla="*/ 5179288 h 6858000"/>
              <a:gd name="connsiteX31" fmla="*/ 449480 w 1349253"/>
              <a:gd name="connsiteY31" fmla="*/ 5173621 h 6858000"/>
              <a:gd name="connsiteX32" fmla="*/ 445114 w 1349253"/>
              <a:gd name="connsiteY32" fmla="*/ 5159961 h 6858000"/>
              <a:gd name="connsiteX33" fmla="*/ 451791 w 1349253"/>
              <a:gd name="connsiteY33" fmla="*/ 5144295 h 6858000"/>
              <a:gd name="connsiteX34" fmla="*/ 448724 w 1349253"/>
              <a:gd name="connsiteY34" fmla="*/ 5125185 h 6858000"/>
              <a:gd name="connsiteX35" fmla="*/ 455554 w 1349253"/>
              <a:gd name="connsiteY35" fmla="*/ 5121884 h 6858000"/>
              <a:gd name="connsiteX36" fmla="*/ 462590 w 1349253"/>
              <a:gd name="connsiteY36" fmla="*/ 5067850 h 6858000"/>
              <a:gd name="connsiteX37" fmla="*/ 465321 w 1349253"/>
              <a:gd name="connsiteY37" fmla="*/ 5060861 h 6858000"/>
              <a:gd name="connsiteX38" fmla="*/ 462025 w 1349253"/>
              <a:gd name="connsiteY38" fmla="*/ 5034192 h 6858000"/>
              <a:gd name="connsiteX39" fmla="*/ 463579 w 1349253"/>
              <a:gd name="connsiteY39" fmla="*/ 4993030 h 6858000"/>
              <a:gd name="connsiteX40" fmla="*/ 470488 w 1349253"/>
              <a:gd name="connsiteY40" fmla="*/ 4946844 h 6858000"/>
              <a:gd name="connsiteX41" fmla="*/ 466344 w 1349253"/>
              <a:gd name="connsiteY41" fmla="*/ 4932692 h 6858000"/>
              <a:gd name="connsiteX42" fmla="*/ 481747 w 1349253"/>
              <a:gd name="connsiteY42" fmla="*/ 4858827 h 6858000"/>
              <a:gd name="connsiteX43" fmla="*/ 487650 w 1349253"/>
              <a:gd name="connsiteY43" fmla="*/ 4821170 h 6858000"/>
              <a:gd name="connsiteX44" fmla="*/ 493676 w 1349253"/>
              <a:gd name="connsiteY44" fmla="*/ 4750867 h 6858000"/>
              <a:gd name="connsiteX45" fmla="*/ 491483 w 1349253"/>
              <a:gd name="connsiteY45" fmla="*/ 4690749 h 6858000"/>
              <a:gd name="connsiteX46" fmla="*/ 486963 w 1349253"/>
              <a:gd name="connsiteY46" fmla="*/ 4584173 h 6858000"/>
              <a:gd name="connsiteX47" fmla="*/ 482046 w 1349253"/>
              <a:gd name="connsiteY47" fmla="*/ 4444346 h 6858000"/>
              <a:gd name="connsiteX48" fmla="*/ 478611 w 1349253"/>
              <a:gd name="connsiteY48" fmla="*/ 4375228 h 6858000"/>
              <a:gd name="connsiteX49" fmla="*/ 459264 w 1349253"/>
              <a:gd name="connsiteY49" fmla="*/ 4214165 h 6858000"/>
              <a:gd name="connsiteX50" fmla="*/ 460893 w 1349253"/>
              <a:gd name="connsiteY50" fmla="*/ 4076008 h 6858000"/>
              <a:gd name="connsiteX51" fmla="*/ 448593 w 1349253"/>
              <a:gd name="connsiteY51" fmla="*/ 4033999 h 6858000"/>
              <a:gd name="connsiteX52" fmla="*/ 448318 w 1349253"/>
              <a:gd name="connsiteY52" fmla="*/ 4013953 h 6858000"/>
              <a:gd name="connsiteX53" fmla="*/ 434613 w 1349253"/>
              <a:gd name="connsiteY53" fmla="*/ 3974753 h 6858000"/>
              <a:gd name="connsiteX54" fmla="*/ 440396 w 1349253"/>
              <a:gd name="connsiteY54" fmla="*/ 3901461 h 6858000"/>
              <a:gd name="connsiteX55" fmla="*/ 462990 w 1349253"/>
              <a:gd name="connsiteY55" fmla="*/ 3813873 h 6858000"/>
              <a:gd name="connsiteX56" fmla="*/ 460248 w 1349253"/>
              <a:gd name="connsiteY56" fmla="*/ 3777135 h 6858000"/>
              <a:gd name="connsiteX57" fmla="*/ 461981 w 1349253"/>
              <a:gd name="connsiteY57" fmla="*/ 3771656 h 6858000"/>
              <a:gd name="connsiteX58" fmla="*/ 465724 w 1349253"/>
              <a:gd name="connsiteY58" fmla="*/ 3769007 h 6858000"/>
              <a:gd name="connsiteX59" fmla="*/ 473886 w 1349253"/>
              <a:gd name="connsiteY59" fmla="*/ 3738082 h 6858000"/>
              <a:gd name="connsiteX60" fmla="*/ 481232 w 1349253"/>
              <a:gd name="connsiteY60" fmla="*/ 3673397 h 6858000"/>
              <a:gd name="connsiteX61" fmla="*/ 480528 w 1349253"/>
              <a:gd name="connsiteY61" fmla="*/ 3637109 h 6858000"/>
              <a:gd name="connsiteX62" fmla="*/ 483971 w 1349253"/>
              <a:gd name="connsiteY62" fmla="*/ 3536883 h 6858000"/>
              <a:gd name="connsiteX63" fmla="*/ 491509 w 1349253"/>
              <a:gd name="connsiteY63" fmla="*/ 3435652 h 6858000"/>
              <a:gd name="connsiteX64" fmla="*/ 505401 w 1349253"/>
              <a:gd name="connsiteY64" fmla="*/ 3295862 h 6858000"/>
              <a:gd name="connsiteX65" fmla="*/ 511168 w 1349253"/>
              <a:gd name="connsiteY65" fmla="*/ 3229163 h 6858000"/>
              <a:gd name="connsiteX66" fmla="*/ 487927 w 1349253"/>
              <a:gd name="connsiteY66" fmla="*/ 3158586 h 6858000"/>
              <a:gd name="connsiteX67" fmla="*/ 463335 w 1349253"/>
              <a:gd name="connsiteY67" fmla="*/ 3112365 h 6858000"/>
              <a:gd name="connsiteX68" fmla="*/ 448810 w 1349253"/>
              <a:gd name="connsiteY68" fmla="*/ 3072935 h 6858000"/>
              <a:gd name="connsiteX69" fmla="*/ 423984 w 1349253"/>
              <a:gd name="connsiteY69" fmla="*/ 2958185 h 6858000"/>
              <a:gd name="connsiteX70" fmla="*/ 381264 w 1349253"/>
              <a:gd name="connsiteY70" fmla="*/ 2843952 h 6858000"/>
              <a:gd name="connsiteX71" fmla="*/ 315516 w 1349253"/>
              <a:gd name="connsiteY71" fmla="*/ 2554718 h 6858000"/>
              <a:gd name="connsiteX72" fmla="*/ 286333 w 1349253"/>
              <a:gd name="connsiteY72" fmla="*/ 2447068 h 6858000"/>
              <a:gd name="connsiteX73" fmla="*/ 273294 w 1349253"/>
              <a:gd name="connsiteY73" fmla="*/ 2425819 h 6858000"/>
              <a:gd name="connsiteX74" fmla="*/ 279293 w 1349253"/>
              <a:gd name="connsiteY74" fmla="*/ 2402874 h 6858000"/>
              <a:gd name="connsiteX75" fmla="*/ 281905 w 1349253"/>
              <a:gd name="connsiteY75" fmla="*/ 2381443 h 6858000"/>
              <a:gd name="connsiteX76" fmla="*/ 258234 w 1349253"/>
              <a:gd name="connsiteY76" fmla="*/ 2261920 h 6858000"/>
              <a:gd name="connsiteX77" fmla="*/ 248121 w 1349253"/>
              <a:gd name="connsiteY77" fmla="*/ 2195378 h 6858000"/>
              <a:gd name="connsiteX78" fmla="*/ 232338 w 1349253"/>
              <a:gd name="connsiteY78" fmla="*/ 2155135 h 6858000"/>
              <a:gd name="connsiteX79" fmla="*/ 229796 w 1349253"/>
              <a:gd name="connsiteY79" fmla="*/ 2118008 h 6858000"/>
              <a:gd name="connsiteX80" fmla="*/ 230789 w 1349253"/>
              <a:gd name="connsiteY80" fmla="*/ 2050531 h 6858000"/>
              <a:gd name="connsiteX81" fmla="*/ 222595 w 1349253"/>
              <a:gd name="connsiteY81" fmla="*/ 1963269 h 6858000"/>
              <a:gd name="connsiteX82" fmla="*/ 203773 w 1349253"/>
              <a:gd name="connsiteY82" fmla="*/ 1906352 h 6858000"/>
              <a:gd name="connsiteX83" fmla="*/ 180330 w 1349253"/>
              <a:gd name="connsiteY83" fmla="*/ 1861531 h 6858000"/>
              <a:gd name="connsiteX84" fmla="*/ 134129 w 1349253"/>
              <a:gd name="connsiteY84" fmla="*/ 1732919 h 6858000"/>
              <a:gd name="connsiteX85" fmla="*/ 106440 w 1349253"/>
              <a:gd name="connsiteY85" fmla="*/ 1663540 h 6858000"/>
              <a:gd name="connsiteX86" fmla="*/ 105566 w 1349253"/>
              <a:gd name="connsiteY86" fmla="*/ 1615777 h 6858000"/>
              <a:gd name="connsiteX87" fmla="*/ 86361 w 1349253"/>
              <a:gd name="connsiteY87" fmla="*/ 1563678 h 6858000"/>
              <a:gd name="connsiteX88" fmla="*/ 92183 w 1349253"/>
              <a:gd name="connsiteY88" fmla="*/ 1477995 h 6858000"/>
              <a:gd name="connsiteX89" fmla="*/ 78268 w 1349253"/>
              <a:gd name="connsiteY89" fmla="*/ 1373769 h 6858000"/>
              <a:gd name="connsiteX90" fmla="*/ 86575 w 1349253"/>
              <a:gd name="connsiteY90" fmla="*/ 1307086 h 6858000"/>
              <a:gd name="connsiteX91" fmla="*/ 87763 w 1349253"/>
              <a:gd name="connsiteY91" fmla="*/ 1189033 h 6858000"/>
              <a:gd name="connsiteX92" fmla="*/ 92448 w 1349253"/>
              <a:gd name="connsiteY92" fmla="*/ 1168288 h 6858000"/>
              <a:gd name="connsiteX93" fmla="*/ 84730 w 1349253"/>
              <a:gd name="connsiteY93" fmla="*/ 1142577 h 6858000"/>
              <a:gd name="connsiteX94" fmla="*/ 74036 w 1349253"/>
              <a:gd name="connsiteY94" fmla="*/ 1088484 h 6858000"/>
              <a:gd name="connsiteX95" fmla="*/ 62772 w 1349253"/>
              <a:gd name="connsiteY95" fmla="*/ 1016103 h 6858000"/>
              <a:gd name="connsiteX96" fmla="*/ 64228 w 1349253"/>
              <a:gd name="connsiteY96" fmla="*/ 954054 h 6858000"/>
              <a:gd name="connsiteX97" fmla="*/ 75144 w 1349253"/>
              <a:gd name="connsiteY97" fmla="*/ 921368 h 6858000"/>
              <a:gd name="connsiteX98" fmla="*/ 59093 w 1349253"/>
              <a:gd name="connsiteY98" fmla="*/ 896999 h 6858000"/>
              <a:gd name="connsiteX99" fmla="*/ 28501 w 1349253"/>
              <a:gd name="connsiteY99" fmla="*/ 821517 h 6858000"/>
              <a:gd name="connsiteX100" fmla="*/ 7451 w 1349253"/>
              <a:gd name="connsiteY100" fmla="*/ 751353 h 6858000"/>
              <a:gd name="connsiteX101" fmla="*/ 7009 w 1349253"/>
              <a:gd name="connsiteY101" fmla="*/ 721230 h 6858000"/>
              <a:gd name="connsiteX102" fmla="*/ 16141 w 1349253"/>
              <a:gd name="connsiteY102" fmla="*/ 619315 h 6858000"/>
              <a:gd name="connsiteX103" fmla="*/ 19 w 1349253"/>
              <a:gd name="connsiteY103" fmla="*/ 585934 h 6858000"/>
              <a:gd name="connsiteX104" fmla="*/ 7093 w 1349253"/>
              <a:gd name="connsiteY104" fmla="*/ 538948 h 6858000"/>
              <a:gd name="connsiteX105" fmla="*/ 11001 w 1349253"/>
              <a:gd name="connsiteY105" fmla="*/ 525163 h 6858000"/>
              <a:gd name="connsiteX106" fmla="*/ 37125 w 1349253"/>
              <a:gd name="connsiteY106" fmla="*/ 446567 h 6858000"/>
              <a:gd name="connsiteX107" fmla="*/ 36373 w 1349253"/>
              <a:gd name="connsiteY107" fmla="*/ 393828 h 6858000"/>
              <a:gd name="connsiteX108" fmla="*/ 36203 w 1349253"/>
              <a:gd name="connsiteY108" fmla="*/ 353137 h 6858000"/>
              <a:gd name="connsiteX109" fmla="*/ 41896 w 1349253"/>
              <a:gd name="connsiteY109" fmla="*/ 275771 h 6858000"/>
              <a:gd name="connsiteX110" fmla="*/ 58923 w 1349253"/>
              <a:gd name="connsiteY110" fmla="*/ 212860 h 6858000"/>
              <a:gd name="connsiteX111" fmla="*/ 50633 w 1349253"/>
              <a:gd name="connsiteY111" fmla="*/ 144983 h 6858000"/>
              <a:gd name="connsiteX112" fmla="*/ 62917 w 1349253"/>
              <a:gd name="connsiteY112" fmla="*/ 55288 h 6858000"/>
              <a:gd name="connsiteX113" fmla="*/ 22471 w 1349253"/>
              <a:gd name="connsiteY113"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68871 w 1349253"/>
              <a:gd name="connsiteY8" fmla="*/ 6594177 h 6858000"/>
              <a:gd name="connsiteX9" fmla="*/ 235868 w 1349253"/>
              <a:gd name="connsiteY9" fmla="*/ 6492130 h 6858000"/>
              <a:gd name="connsiteX10" fmla="*/ 251555 w 1349253"/>
              <a:gd name="connsiteY10" fmla="*/ 6431610 h 6858000"/>
              <a:gd name="connsiteX11" fmla="*/ 278483 w 1349253"/>
              <a:gd name="connsiteY11" fmla="*/ 6334727 h 6858000"/>
              <a:gd name="connsiteX12" fmla="*/ 270395 w 1349253"/>
              <a:gd name="connsiteY12" fmla="*/ 6294334 h 6858000"/>
              <a:gd name="connsiteX13" fmla="*/ 272835 w 1349253"/>
              <a:gd name="connsiteY13" fmla="*/ 6252834 h 6858000"/>
              <a:gd name="connsiteX14" fmla="*/ 250827 w 1349253"/>
              <a:gd name="connsiteY14" fmla="*/ 6202459 h 6858000"/>
              <a:gd name="connsiteX15" fmla="*/ 249625 w 1349253"/>
              <a:gd name="connsiteY15" fmla="*/ 6153037 h 6858000"/>
              <a:gd name="connsiteX16" fmla="*/ 265040 w 1349253"/>
              <a:gd name="connsiteY16" fmla="*/ 6078132 h 6858000"/>
              <a:gd name="connsiteX17" fmla="*/ 252427 w 1349253"/>
              <a:gd name="connsiteY17" fmla="*/ 6028119 h 6858000"/>
              <a:gd name="connsiteX18" fmla="*/ 237656 w 1349253"/>
              <a:gd name="connsiteY18" fmla="*/ 5926735 h 6858000"/>
              <a:gd name="connsiteX19" fmla="*/ 287168 w 1349253"/>
              <a:gd name="connsiteY19" fmla="*/ 5712857 h 6858000"/>
              <a:gd name="connsiteX20" fmla="*/ 316966 w 1349253"/>
              <a:gd name="connsiteY20" fmla="*/ 5660491 h 6858000"/>
              <a:gd name="connsiteX21" fmla="*/ 326089 w 1349253"/>
              <a:gd name="connsiteY21" fmla="*/ 5563435 h 6858000"/>
              <a:gd name="connsiteX22" fmla="*/ 352965 w 1349253"/>
              <a:gd name="connsiteY22" fmla="*/ 5437125 h 6858000"/>
              <a:gd name="connsiteX23" fmla="*/ 366533 w 1349253"/>
              <a:gd name="connsiteY23" fmla="*/ 5396260 h 6858000"/>
              <a:gd name="connsiteX24" fmla="*/ 382514 w 1349253"/>
              <a:gd name="connsiteY24" fmla="*/ 5330009 h 6858000"/>
              <a:gd name="connsiteX25" fmla="*/ 416007 w 1349253"/>
              <a:gd name="connsiteY25" fmla="*/ 5273739 h 6858000"/>
              <a:gd name="connsiteX26" fmla="*/ 425606 w 1349253"/>
              <a:gd name="connsiteY26" fmla="*/ 5241779 h 6858000"/>
              <a:gd name="connsiteX27" fmla="*/ 436832 w 1349253"/>
              <a:gd name="connsiteY27" fmla="*/ 5225268 h 6858000"/>
              <a:gd name="connsiteX28" fmla="*/ 437852 w 1349253"/>
              <a:gd name="connsiteY28" fmla="*/ 5217684 h 6858000"/>
              <a:gd name="connsiteX29" fmla="*/ 445193 w 1349253"/>
              <a:gd name="connsiteY29" fmla="*/ 5193377 h 6858000"/>
              <a:gd name="connsiteX30" fmla="*/ 448496 w 1349253"/>
              <a:gd name="connsiteY30" fmla="*/ 5179288 h 6858000"/>
              <a:gd name="connsiteX31" fmla="*/ 449480 w 1349253"/>
              <a:gd name="connsiteY31" fmla="*/ 5173621 h 6858000"/>
              <a:gd name="connsiteX32" fmla="*/ 445114 w 1349253"/>
              <a:gd name="connsiteY32" fmla="*/ 5159961 h 6858000"/>
              <a:gd name="connsiteX33" fmla="*/ 451791 w 1349253"/>
              <a:gd name="connsiteY33" fmla="*/ 5144295 h 6858000"/>
              <a:gd name="connsiteX34" fmla="*/ 448724 w 1349253"/>
              <a:gd name="connsiteY34" fmla="*/ 5125185 h 6858000"/>
              <a:gd name="connsiteX35" fmla="*/ 455554 w 1349253"/>
              <a:gd name="connsiteY35" fmla="*/ 5121884 h 6858000"/>
              <a:gd name="connsiteX36" fmla="*/ 462590 w 1349253"/>
              <a:gd name="connsiteY36" fmla="*/ 5067850 h 6858000"/>
              <a:gd name="connsiteX37" fmla="*/ 465321 w 1349253"/>
              <a:gd name="connsiteY37" fmla="*/ 5060861 h 6858000"/>
              <a:gd name="connsiteX38" fmla="*/ 462025 w 1349253"/>
              <a:gd name="connsiteY38" fmla="*/ 5034192 h 6858000"/>
              <a:gd name="connsiteX39" fmla="*/ 463579 w 1349253"/>
              <a:gd name="connsiteY39" fmla="*/ 4993030 h 6858000"/>
              <a:gd name="connsiteX40" fmla="*/ 470488 w 1349253"/>
              <a:gd name="connsiteY40" fmla="*/ 4946844 h 6858000"/>
              <a:gd name="connsiteX41" fmla="*/ 466344 w 1349253"/>
              <a:gd name="connsiteY41" fmla="*/ 4932692 h 6858000"/>
              <a:gd name="connsiteX42" fmla="*/ 481747 w 1349253"/>
              <a:gd name="connsiteY42" fmla="*/ 4858827 h 6858000"/>
              <a:gd name="connsiteX43" fmla="*/ 487650 w 1349253"/>
              <a:gd name="connsiteY43" fmla="*/ 4821170 h 6858000"/>
              <a:gd name="connsiteX44" fmla="*/ 493676 w 1349253"/>
              <a:gd name="connsiteY44" fmla="*/ 4750867 h 6858000"/>
              <a:gd name="connsiteX45" fmla="*/ 491483 w 1349253"/>
              <a:gd name="connsiteY45" fmla="*/ 4690749 h 6858000"/>
              <a:gd name="connsiteX46" fmla="*/ 486963 w 1349253"/>
              <a:gd name="connsiteY46" fmla="*/ 4584173 h 6858000"/>
              <a:gd name="connsiteX47" fmla="*/ 482046 w 1349253"/>
              <a:gd name="connsiteY47" fmla="*/ 4444346 h 6858000"/>
              <a:gd name="connsiteX48" fmla="*/ 478611 w 1349253"/>
              <a:gd name="connsiteY48" fmla="*/ 4375228 h 6858000"/>
              <a:gd name="connsiteX49" fmla="*/ 459264 w 1349253"/>
              <a:gd name="connsiteY49" fmla="*/ 4214165 h 6858000"/>
              <a:gd name="connsiteX50" fmla="*/ 460893 w 1349253"/>
              <a:gd name="connsiteY50" fmla="*/ 4076008 h 6858000"/>
              <a:gd name="connsiteX51" fmla="*/ 448593 w 1349253"/>
              <a:gd name="connsiteY51" fmla="*/ 4033999 h 6858000"/>
              <a:gd name="connsiteX52" fmla="*/ 448318 w 1349253"/>
              <a:gd name="connsiteY52" fmla="*/ 4013953 h 6858000"/>
              <a:gd name="connsiteX53" fmla="*/ 434613 w 1349253"/>
              <a:gd name="connsiteY53" fmla="*/ 3974753 h 6858000"/>
              <a:gd name="connsiteX54" fmla="*/ 440396 w 1349253"/>
              <a:gd name="connsiteY54" fmla="*/ 3901461 h 6858000"/>
              <a:gd name="connsiteX55" fmla="*/ 462990 w 1349253"/>
              <a:gd name="connsiteY55" fmla="*/ 3813873 h 6858000"/>
              <a:gd name="connsiteX56" fmla="*/ 460248 w 1349253"/>
              <a:gd name="connsiteY56" fmla="*/ 3777135 h 6858000"/>
              <a:gd name="connsiteX57" fmla="*/ 461981 w 1349253"/>
              <a:gd name="connsiteY57" fmla="*/ 3771656 h 6858000"/>
              <a:gd name="connsiteX58" fmla="*/ 465724 w 1349253"/>
              <a:gd name="connsiteY58" fmla="*/ 3769007 h 6858000"/>
              <a:gd name="connsiteX59" fmla="*/ 473886 w 1349253"/>
              <a:gd name="connsiteY59" fmla="*/ 3738082 h 6858000"/>
              <a:gd name="connsiteX60" fmla="*/ 481232 w 1349253"/>
              <a:gd name="connsiteY60" fmla="*/ 3673397 h 6858000"/>
              <a:gd name="connsiteX61" fmla="*/ 480528 w 1349253"/>
              <a:gd name="connsiteY61" fmla="*/ 3637109 h 6858000"/>
              <a:gd name="connsiteX62" fmla="*/ 483971 w 1349253"/>
              <a:gd name="connsiteY62" fmla="*/ 3536883 h 6858000"/>
              <a:gd name="connsiteX63" fmla="*/ 491509 w 1349253"/>
              <a:gd name="connsiteY63" fmla="*/ 3435652 h 6858000"/>
              <a:gd name="connsiteX64" fmla="*/ 505401 w 1349253"/>
              <a:gd name="connsiteY64" fmla="*/ 3295862 h 6858000"/>
              <a:gd name="connsiteX65" fmla="*/ 511168 w 1349253"/>
              <a:gd name="connsiteY65" fmla="*/ 3229163 h 6858000"/>
              <a:gd name="connsiteX66" fmla="*/ 487927 w 1349253"/>
              <a:gd name="connsiteY66" fmla="*/ 3158586 h 6858000"/>
              <a:gd name="connsiteX67" fmla="*/ 463335 w 1349253"/>
              <a:gd name="connsiteY67" fmla="*/ 3112365 h 6858000"/>
              <a:gd name="connsiteX68" fmla="*/ 448810 w 1349253"/>
              <a:gd name="connsiteY68" fmla="*/ 3072935 h 6858000"/>
              <a:gd name="connsiteX69" fmla="*/ 423984 w 1349253"/>
              <a:gd name="connsiteY69" fmla="*/ 2958185 h 6858000"/>
              <a:gd name="connsiteX70" fmla="*/ 381264 w 1349253"/>
              <a:gd name="connsiteY70" fmla="*/ 2843952 h 6858000"/>
              <a:gd name="connsiteX71" fmla="*/ 315516 w 1349253"/>
              <a:gd name="connsiteY71" fmla="*/ 2554718 h 6858000"/>
              <a:gd name="connsiteX72" fmla="*/ 286333 w 1349253"/>
              <a:gd name="connsiteY72" fmla="*/ 2447068 h 6858000"/>
              <a:gd name="connsiteX73" fmla="*/ 273294 w 1349253"/>
              <a:gd name="connsiteY73" fmla="*/ 2425819 h 6858000"/>
              <a:gd name="connsiteX74" fmla="*/ 279293 w 1349253"/>
              <a:gd name="connsiteY74" fmla="*/ 2402874 h 6858000"/>
              <a:gd name="connsiteX75" fmla="*/ 281905 w 1349253"/>
              <a:gd name="connsiteY75" fmla="*/ 2381443 h 6858000"/>
              <a:gd name="connsiteX76" fmla="*/ 258234 w 1349253"/>
              <a:gd name="connsiteY76" fmla="*/ 2261920 h 6858000"/>
              <a:gd name="connsiteX77" fmla="*/ 248121 w 1349253"/>
              <a:gd name="connsiteY77" fmla="*/ 2195378 h 6858000"/>
              <a:gd name="connsiteX78" fmla="*/ 232338 w 1349253"/>
              <a:gd name="connsiteY78" fmla="*/ 2155135 h 6858000"/>
              <a:gd name="connsiteX79" fmla="*/ 229796 w 1349253"/>
              <a:gd name="connsiteY79" fmla="*/ 2118008 h 6858000"/>
              <a:gd name="connsiteX80" fmla="*/ 230789 w 1349253"/>
              <a:gd name="connsiteY80" fmla="*/ 2050531 h 6858000"/>
              <a:gd name="connsiteX81" fmla="*/ 203773 w 1349253"/>
              <a:gd name="connsiteY81" fmla="*/ 1906352 h 6858000"/>
              <a:gd name="connsiteX82" fmla="*/ 180330 w 1349253"/>
              <a:gd name="connsiteY82" fmla="*/ 1861531 h 6858000"/>
              <a:gd name="connsiteX83" fmla="*/ 134129 w 1349253"/>
              <a:gd name="connsiteY83" fmla="*/ 1732919 h 6858000"/>
              <a:gd name="connsiteX84" fmla="*/ 106440 w 1349253"/>
              <a:gd name="connsiteY84" fmla="*/ 1663540 h 6858000"/>
              <a:gd name="connsiteX85" fmla="*/ 105566 w 1349253"/>
              <a:gd name="connsiteY85" fmla="*/ 1615777 h 6858000"/>
              <a:gd name="connsiteX86" fmla="*/ 86361 w 1349253"/>
              <a:gd name="connsiteY86" fmla="*/ 1563678 h 6858000"/>
              <a:gd name="connsiteX87" fmla="*/ 92183 w 1349253"/>
              <a:gd name="connsiteY87" fmla="*/ 1477995 h 6858000"/>
              <a:gd name="connsiteX88" fmla="*/ 78268 w 1349253"/>
              <a:gd name="connsiteY88" fmla="*/ 1373769 h 6858000"/>
              <a:gd name="connsiteX89" fmla="*/ 86575 w 1349253"/>
              <a:gd name="connsiteY89" fmla="*/ 1307086 h 6858000"/>
              <a:gd name="connsiteX90" fmla="*/ 87763 w 1349253"/>
              <a:gd name="connsiteY90" fmla="*/ 1189033 h 6858000"/>
              <a:gd name="connsiteX91" fmla="*/ 92448 w 1349253"/>
              <a:gd name="connsiteY91" fmla="*/ 1168288 h 6858000"/>
              <a:gd name="connsiteX92" fmla="*/ 84730 w 1349253"/>
              <a:gd name="connsiteY92" fmla="*/ 1142577 h 6858000"/>
              <a:gd name="connsiteX93" fmla="*/ 74036 w 1349253"/>
              <a:gd name="connsiteY93" fmla="*/ 1088484 h 6858000"/>
              <a:gd name="connsiteX94" fmla="*/ 62772 w 1349253"/>
              <a:gd name="connsiteY94" fmla="*/ 1016103 h 6858000"/>
              <a:gd name="connsiteX95" fmla="*/ 64228 w 1349253"/>
              <a:gd name="connsiteY95" fmla="*/ 954054 h 6858000"/>
              <a:gd name="connsiteX96" fmla="*/ 75144 w 1349253"/>
              <a:gd name="connsiteY96" fmla="*/ 921368 h 6858000"/>
              <a:gd name="connsiteX97" fmla="*/ 59093 w 1349253"/>
              <a:gd name="connsiteY97" fmla="*/ 896999 h 6858000"/>
              <a:gd name="connsiteX98" fmla="*/ 28501 w 1349253"/>
              <a:gd name="connsiteY98" fmla="*/ 821517 h 6858000"/>
              <a:gd name="connsiteX99" fmla="*/ 7451 w 1349253"/>
              <a:gd name="connsiteY99" fmla="*/ 751353 h 6858000"/>
              <a:gd name="connsiteX100" fmla="*/ 7009 w 1349253"/>
              <a:gd name="connsiteY100" fmla="*/ 721230 h 6858000"/>
              <a:gd name="connsiteX101" fmla="*/ 16141 w 1349253"/>
              <a:gd name="connsiteY101" fmla="*/ 619315 h 6858000"/>
              <a:gd name="connsiteX102" fmla="*/ 19 w 1349253"/>
              <a:gd name="connsiteY102" fmla="*/ 585934 h 6858000"/>
              <a:gd name="connsiteX103" fmla="*/ 7093 w 1349253"/>
              <a:gd name="connsiteY103" fmla="*/ 538948 h 6858000"/>
              <a:gd name="connsiteX104" fmla="*/ 11001 w 1349253"/>
              <a:gd name="connsiteY104" fmla="*/ 525163 h 6858000"/>
              <a:gd name="connsiteX105" fmla="*/ 37125 w 1349253"/>
              <a:gd name="connsiteY105" fmla="*/ 446567 h 6858000"/>
              <a:gd name="connsiteX106" fmla="*/ 36373 w 1349253"/>
              <a:gd name="connsiteY106" fmla="*/ 393828 h 6858000"/>
              <a:gd name="connsiteX107" fmla="*/ 36203 w 1349253"/>
              <a:gd name="connsiteY107" fmla="*/ 353137 h 6858000"/>
              <a:gd name="connsiteX108" fmla="*/ 41896 w 1349253"/>
              <a:gd name="connsiteY108" fmla="*/ 275771 h 6858000"/>
              <a:gd name="connsiteX109" fmla="*/ 58923 w 1349253"/>
              <a:gd name="connsiteY109" fmla="*/ 212860 h 6858000"/>
              <a:gd name="connsiteX110" fmla="*/ 50633 w 1349253"/>
              <a:gd name="connsiteY110" fmla="*/ 144983 h 6858000"/>
              <a:gd name="connsiteX111" fmla="*/ 62917 w 1349253"/>
              <a:gd name="connsiteY111" fmla="*/ 55288 h 6858000"/>
              <a:gd name="connsiteX112" fmla="*/ 22471 w 1349253"/>
              <a:gd name="connsiteY112"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68871 w 1349253"/>
              <a:gd name="connsiteY8" fmla="*/ 6594177 h 6858000"/>
              <a:gd name="connsiteX9" fmla="*/ 235868 w 1349253"/>
              <a:gd name="connsiteY9" fmla="*/ 6492130 h 6858000"/>
              <a:gd name="connsiteX10" fmla="*/ 251555 w 1349253"/>
              <a:gd name="connsiteY10" fmla="*/ 6431610 h 6858000"/>
              <a:gd name="connsiteX11" fmla="*/ 278483 w 1349253"/>
              <a:gd name="connsiteY11" fmla="*/ 6334727 h 6858000"/>
              <a:gd name="connsiteX12" fmla="*/ 270395 w 1349253"/>
              <a:gd name="connsiteY12" fmla="*/ 6294334 h 6858000"/>
              <a:gd name="connsiteX13" fmla="*/ 272835 w 1349253"/>
              <a:gd name="connsiteY13" fmla="*/ 6252834 h 6858000"/>
              <a:gd name="connsiteX14" fmla="*/ 250827 w 1349253"/>
              <a:gd name="connsiteY14" fmla="*/ 6202459 h 6858000"/>
              <a:gd name="connsiteX15" fmla="*/ 249625 w 1349253"/>
              <a:gd name="connsiteY15" fmla="*/ 6153037 h 6858000"/>
              <a:gd name="connsiteX16" fmla="*/ 265040 w 1349253"/>
              <a:gd name="connsiteY16" fmla="*/ 6078132 h 6858000"/>
              <a:gd name="connsiteX17" fmla="*/ 252427 w 1349253"/>
              <a:gd name="connsiteY17" fmla="*/ 6028119 h 6858000"/>
              <a:gd name="connsiteX18" fmla="*/ 237656 w 1349253"/>
              <a:gd name="connsiteY18" fmla="*/ 5926735 h 6858000"/>
              <a:gd name="connsiteX19" fmla="*/ 287168 w 1349253"/>
              <a:gd name="connsiteY19" fmla="*/ 5712857 h 6858000"/>
              <a:gd name="connsiteX20" fmla="*/ 316966 w 1349253"/>
              <a:gd name="connsiteY20" fmla="*/ 5660491 h 6858000"/>
              <a:gd name="connsiteX21" fmla="*/ 326089 w 1349253"/>
              <a:gd name="connsiteY21" fmla="*/ 5563435 h 6858000"/>
              <a:gd name="connsiteX22" fmla="*/ 352965 w 1349253"/>
              <a:gd name="connsiteY22" fmla="*/ 5437125 h 6858000"/>
              <a:gd name="connsiteX23" fmla="*/ 366533 w 1349253"/>
              <a:gd name="connsiteY23" fmla="*/ 5396260 h 6858000"/>
              <a:gd name="connsiteX24" fmla="*/ 382514 w 1349253"/>
              <a:gd name="connsiteY24" fmla="*/ 5330009 h 6858000"/>
              <a:gd name="connsiteX25" fmla="*/ 416007 w 1349253"/>
              <a:gd name="connsiteY25" fmla="*/ 5273739 h 6858000"/>
              <a:gd name="connsiteX26" fmla="*/ 425606 w 1349253"/>
              <a:gd name="connsiteY26" fmla="*/ 5241779 h 6858000"/>
              <a:gd name="connsiteX27" fmla="*/ 436832 w 1349253"/>
              <a:gd name="connsiteY27" fmla="*/ 5225268 h 6858000"/>
              <a:gd name="connsiteX28" fmla="*/ 437852 w 1349253"/>
              <a:gd name="connsiteY28" fmla="*/ 5217684 h 6858000"/>
              <a:gd name="connsiteX29" fmla="*/ 445193 w 1349253"/>
              <a:gd name="connsiteY29" fmla="*/ 5193377 h 6858000"/>
              <a:gd name="connsiteX30" fmla="*/ 448496 w 1349253"/>
              <a:gd name="connsiteY30" fmla="*/ 5179288 h 6858000"/>
              <a:gd name="connsiteX31" fmla="*/ 449480 w 1349253"/>
              <a:gd name="connsiteY31" fmla="*/ 5173621 h 6858000"/>
              <a:gd name="connsiteX32" fmla="*/ 445114 w 1349253"/>
              <a:gd name="connsiteY32" fmla="*/ 5159961 h 6858000"/>
              <a:gd name="connsiteX33" fmla="*/ 451791 w 1349253"/>
              <a:gd name="connsiteY33" fmla="*/ 5144295 h 6858000"/>
              <a:gd name="connsiteX34" fmla="*/ 448724 w 1349253"/>
              <a:gd name="connsiteY34" fmla="*/ 5125185 h 6858000"/>
              <a:gd name="connsiteX35" fmla="*/ 455554 w 1349253"/>
              <a:gd name="connsiteY35" fmla="*/ 5121884 h 6858000"/>
              <a:gd name="connsiteX36" fmla="*/ 462590 w 1349253"/>
              <a:gd name="connsiteY36" fmla="*/ 5067850 h 6858000"/>
              <a:gd name="connsiteX37" fmla="*/ 465321 w 1349253"/>
              <a:gd name="connsiteY37" fmla="*/ 5060861 h 6858000"/>
              <a:gd name="connsiteX38" fmla="*/ 462025 w 1349253"/>
              <a:gd name="connsiteY38" fmla="*/ 5034192 h 6858000"/>
              <a:gd name="connsiteX39" fmla="*/ 463579 w 1349253"/>
              <a:gd name="connsiteY39" fmla="*/ 4993030 h 6858000"/>
              <a:gd name="connsiteX40" fmla="*/ 470488 w 1349253"/>
              <a:gd name="connsiteY40" fmla="*/ 4946844 h 6858000"/>
              <a:gd name="connsiteX41" fmla="*/ 466344 w 1349253"/>
              <a:gd name="connsiteY41" fmla="*/ 4932692 h 6858000"/>
              <a:gd name="connsiteX42" fmla="*/ 481747 w 1349253"/>
              <a:gd name="connsiteY42" fmla="*/ 4858827 h 6858000"/>
              <a:gd name="connsiteX43" fmla="*/ 487650 w 1349253"/>
              <a:gd name="connsiteY43" fmla="*/ 4821170 h 6858000"/>
              <a:gd name="connsiteX44" fmla="*/ 493676 w 1349253"/>
              <a:gd name="connsiteY44" fmla="*/ 4750867 h 6858000"/>
              <a:gd name="connsiteX45" fmla="*/ 491483 w 1349253"/>
              <a:gd name="connsiteY45" fmla="*/ 4690749 h 6858000"/>
              <a:gd name="connsiteX46" fmla="*/ 486963 w 1349253"/>
              <a:gd name="connsiteY46" fmla="*/ 4584173 h 6858000"/>
              <a:gd name="connsiteX47" fmla="*/ 482046 w 1349253"/>
              <a:gd name="connsiteY47" fmla="*/ 4444346 h 6858000"/>
              <a:gd name="connsiteX48" fmla="*/ 478611 w 1349253"/>
              <a:gd name="connsiteY48" fmla="*/ 4375228 h 6858000"/>
              <a:gd name="connsiteX49" fmla="*/ 459264 w 1349253"/>
              <a:gd name="connsiteY49" fmla="*/ 4214165 h 6858000"/>
              <a:gd name="connsiteX50" fmla="*/ 460893 w 1349253"/>
              <a:gd name="connsiteY50" fmla="*/ 4076008 h 6858000"/>
              <a:gd name="connsiteX51" fmla="*/ 448593 w 1349253"/>
              <a:gd name="connsiteY51" fmla="*/ 4033999 h 6858000"/>
              <a:gd name="connsiteX52" fmla="*/ 448318 w 1349253"/>
              <a:gd name="connsiteY52" fmla="*/ 4013953 h 6858000"/>
              <a:gd name="connsiteX53" fmla="*/ 434613 w 1349253"/>
              <a:gd name="connsiteY53" fmla="*/ 3974753 h 6858000"/>
              <a:gd name="connsiteX54" fmla="*/ 440396 w 1349253"/>
              <a:gd name="connsiteY54" fmla="*/ 3901461 h 6858000"/>
              <a:gd name="connsiteX55" fmla="*/ 462990 w 1349253"/>
              <a:gd name="connsiteY55" fmla="*/ 3813873 h 6858000"/>
              <a:gd name="connsiteX56" fmla="*/ 460248 w 1349253"/>
              <a:gd name="connsiteY56" fmla="*/ 3777135 h 6858000"/>
              <a:gd name="connsiteX57" fmla="*/ 461981 w 1349253"/>
              <a:gd name="connsiteY57" fmla="*/ 3771656 h 6858000"/>
              <a:gd name="connsiteX58" fmla="*/ 465724 w 1349253"/>
              <a:gd name="connsiteY58" fmla="*/ 3769007 h 6858000"/>
              <a:gd name="connsiteX59" fmla="*/ 473886 w 1349253"/>
              <a:gd name="connsiteY59" fmla="*/ 3738082 h 6858000"/>
              <a:gd name="connsiteX60" fmla="*/ 481232 w 1349253"/>
              <a:gd name="connsiteY60" fmla="*/ 3673397 h 6858000"/>
              <a:gd name="connsiteX61" fmla="*/ 480528 w 1349253"/>
              <a:gd name="connsiteY61" fmla="*/ 3637109 h 6858000"/>
              <a:gd name="connsiteX62" fmla="*/ 483971 w 1349253"/>
              <a:gd name="connsiteY62" fmla="*/ 3536883 h 6858000"/>
              <a:gd name="connsiteX63" fmla="*/ 491509 w 1349253"/>
              <a:gd name="connsiteY63" fmla="*/ 3435652 h 6858000"/>
              <a:gd name="connsiteX64" fmla="*/ 505401 w 1349253"/>
              <a:gd name="connsiteY64" fmla="*/ 3295862 h 6858000"/>
              <a:gd name="connsiteX65" fmla="*/ 511168 w 1349253"/>
              <a:gd name="connsiteY65" fmla="*/ 3229163 h 6858000"/>
              <a:gd name="connsiteX66" fmla="*/ 487927 w 1349253"/>
              <a:gd name="connsiteY66" fmla="*/ 3158586 h 6858000"/>
              <a:gd name="connsiteX67" fmla="*/ 463335 w 1349253"/>
              <a:gd name="connsiteY67" fmla="*/ 3112365 h 6858000"/>
              <a:gd name="connsiteX68" fmla="*/ 448810 w 1349253"/>
              <a:gd name="connsiteY68" fmla="*/ 3072935 h 6858000"/>
              <a:gd name="connsiteX69" fmla="*/ 423984 w 1349253"/>
              <a:gd name="connsiteY69" fmla="*/ 2958185 h 6858000"/>
              <a:gd name="connsiteX70" fmla="*/ 381264 w 1349253"/>
              <a:gd name="connsiteY70" fmla="*/ 2843952 h 6858000"/>
              <a:gd name="connsiteX71" fmla="*/ 315516 w 1349253"/>
              <a:gd name="connsiteY71" fmla="*/ 2554718 h 6858000"/>
              <a:gd name="connsiteX72" fmla="*/ 286333 w 1349253"/>
              <a:gd name="connsiteY72" fmla="*/ 2447068 h 6858000"/>
              <a:gd name="connsiteX73" fmla="*/ 273294 w 1349253"/>
              <a:gd name="connsiteY73" fmla="*/ 2425819 h 6858000"/>
              <a:gd name="connsiteX74" fmla="*/ 279293 w 1349253"/>
              <a:gd name="connsiteY74" fmla="*/ 2402874 h 6858000"/>
              <a:gd name="connsiteX75" fmla="*/ 281905 w 1349253"/>
              <a:gd name="connsiteY75" fmla="*/ 2381443 h 6858000"/>
              <a:gd name="connsiteX76" fmla="*/ 258234 w 1349253"/>
              <a:gd name="connsiteY76" fmla="*/ 2261920 h 6858000"/>
              <a:gd name="connsiteX77" fmla="*/ 248121 w 1349253"/>
              <a:gd name="connsiteY77" fmla="*/ 2195378 h 6858000"/>
              <a:gd name="connsiteX78" fmla="*/ 232338 w 1349253"/>
              <a:gd name="connsiteY78" fmla="*/ 2155135 h 6858000"/>
              <a:gd name="connsiteX79" fmla="*/ 229796 w 1349253"/>
              <a:gd name="connsiteY79" fmla="*/ 2118008 h 6858000"/>
              <a:gd name="connsiteX80" fmla="*/ 230789 w 1349253"/>
              <a:gd name="connsiteY80" fmla="*/ 2050531 h 6858000"/>
              <a:gd name="connsiteX81" fmla="*/ 203773 w 1349253"/>
              <a:gd name="connsiteY81" fmla="*/ 1906352 h 6858000"/>
              <a:gd name="connsiteX82" fmla="*/ 180330 w 1349253"/>
              <a:gd name="connsiteY82" fmla="*/ 1861531 h 6858000"/>
              <a:gd name="connsiteX83" fmla="*/ 134129 w 1349253"/>
              <a:gd name="connsiteY83" fmla="*/ 1732919 h 6858000"/>
              <a:gd name="connsiteX84" fmla="*/ 106440 w 1349253"/>
              <a:gd name="connsiteY84" fmla="*/ 1663540 h 6858000"/>
              <a:gd name="connsiteX85" fmla="*/ 105566 w 1349253"/>
              <a:gd name="connsiteY85" fmla="*/ 1615777 h 6858000"/>
              <a:gd name="connsiteX86" fmla="*/ 86361 w 1349253"/>
              <a:gd name="connsiteY86" fmla="*/ 1563678 h 6858000"/>
              <a:gd name="connsiteX87" fmla="*/ 92183 w 1349253"/>
              <a:gd name="connsiteY87" fmla="*/ 1477995 h 6858000"/>
              <a:gd name="connsiteX88" fmla="*/ 78268 w 1349253"/>
              <a:gd name="connsiteY88" fmla="*/ 1373769 h 6858000"/>
              <a:gd name="connsiteX89" fmla="*/ 86575 w 1349253"/>
              <a:gd name="connsiteY89" fmla="*/ 1307086 h 6858000"/>
              <a:gd name="connsiteX90" fmla="*/ 92448 w 1349253"/>
              <a:gd name="connsiteY90" fmla="*/ 1168288 h 6858000"/>
              <a:gd name="connsiteX91" fmla="*/ 84730 w 1349253"/>
              <a:gd name="connsiteY91" fmla="*/ 1142577 h 6858000"/>
              <a:gd name="connsiteX92" fmla="*/ 74036 w 1349253"/>
              <a:gd name="connsiteY92" fmla="*/ 1088484 h 6858000"/>
              <a:gd name="connsiteX93" fmla="*/ 62772 w 1349253"/>
              <a:gd name="connsiteY93" fmla="*/ 1016103 h 6858000"/>
              <a:gd name="connsiteX94" fmla="*/ 64228 w 1349253"/>
              <a:gd name="connsiteY94" fmla="*/ 954054 h 6858000"/>
              <a:gd name="connsiteX95" fmla="*/ 75144 w 1349253"/>
              <a:gd name="connsiteY95" fmla="*/ 921368 h 6858000"/>
              <a:gd name="connsiteX96" fmla="*/ 59093 w 1349253"/>
              <a:gd name="connsiteY96" fmla="*/ 896999 h 6858000"/>
              <a:gd name="connsiteX97" fmla="*/ 28501 w 1349253"/>
              <a:gd name="connsiteY97" fmla="*/ 821517 h 6858000"/>
              <a:gd name="connsiteX98" fmla="*/ 7451 w 1349253"/>
              <a:gd name="connsiteY98" fmla="*/ 751353 h 6858000"/>
              <a:gd name="connsiteX99" fmla="*/ 7009 w 1349253"/>
              <a:gd name="connsiteY99" fmla="*/ 721230 h 6858000"/>
              <a:gd name="connsiteX100" fmla="*/ 16141 w 1349253"/>
              <a:gd name="connsiteY100" fmla="*/ 619315 h 6858000"/>
              <a:gd name="connsiteX101" fmla="*/ 19 w 1349253"/>
              <a:gd name="connsiteY101" fmla="*/ 585934 h 6858000"/>
              <a:gd name="connsiteX102" fmla="*/ 7093 w 1349253"/>
              <a:gd name="connsiteY102" fmla="*/ 538948 h 6858000"/>
              <a:gd name="connsiteX103" fmla="*/ 11001 w 1349253"/>
              <a:gd name="connsiteY103" fmla="*/ 525163 h 6858000"/>
              <a:gd name="connsiteX104" fmla="*/ 37125 w 1349253"/>
              <a:gd name="connsiteY104" fmla="*/ 446567 h 6858000"/>
              <a:gd name="connsiteX105" fmla="*/ 36373 w 1349253"/>
              <a:gd name="connsiteY105" fmla="*/ 393828 h 6858000"/>
              <a:gd name="connsiteX106" fmla="*/ 36203 w 1349253"/>
              <a:gd name="connsiteY106" fmla="*/ 353137 h 6858000"/>
              <a:gd name="connsiteX107" fmla="*/ 41896 w 1349253"/>
              <a:gd name="connsiteY107" fmla="*/ 275771 h 6858000"/>
              <a:gd name="connsiteX108" fmla="*/ 58923 w 1349253"/>
              <a:gd name="connsiteY108" fmla="*/ 212860 h 6858000"/>
              <a:gd name="connsiteX109" fmla="*/ 50633 w 1349253"/>
              <a:gd name="connsiteY109" fmla="*/ 144983 h 6858000"/>
              <a:gd name="connsiteX110" fmla="*/ 62917 w 1349253"/>
              <a:gd name="connsiteY110" fmla="*/ 55288 h 6858000"/>
              <a:gd name="connsiteX111" fmla="*/ 22471 w 1349253"/>
              <a:gd name="connsiteY111"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68871 w 1349253"/>
              <a:gd name="connsiteY8" fmla="*/ 6594177 h 6858000"/>
              <a:gd name="connsiteX9" fmla="*/ 235868 w 1349253"/>
              <a:gd name="connsiteY9" fmla="*/ 6492130 h 6858000"/>
              <a:gd name="connsiteX10" fmla="*/ 251555 w 1349253"/>
              <a:gd name="connsiteY10" fmla="*/ 6431610 h 6858000"/>
              <a:gd name="connsiteX11" fmla="*/ 278483 w 1349253"/>
              <a:gd name="connsiteY11" fmla="*/ 6334727 h 6858000"/>
              <a:gd name="connsiteX12" fmla="*/ 270395 w 1349253"/>
              <a:gd name="connsiteY12" fmla="*/ 6294334 h 6858000"/>
              <a:gd name="connsiteX13" fmla="*/ 272835 w 1349253"/>
              <a:gd name="connsiteY13" fmla="*/ 6252834 h 6858000"/>
              <a:gd name="connsiteX14" fmla="*/ 250827 w 1349253"/>
              <a:gd name="connsiteY14" fmla="*/ 6202459 h 6858000"/>
              <a:gd name="connsiteX15" fmla="*/ 249625 w 1349253"/>
              <a:gd name="connsiteY15" fmla="*/ 6153037 h 6858000"/>
              <a:gd name="connsiteX16" fmla="*/ 265040 w 1349253"/>
              <a:gd name="connsiteY16" fmla="*/ 6078132 h 6858000"/>
              <a:gd name="connsiteX17" fmla="*/ 252427 w 1349253"/>
              <a:gd name="connsiteY17" fmla="*/ 6028119 h 6858000"/>
              <a:gd name="connsiteX18" fmla="*/ 237656 w 1349253"/>
              <a:gd name="connsiteY18" fmla="*/ 5926735 h 6858000"/>
              <a:gd name="connsiteX19" fmla="*/ 287168 w 1349253"/>
              <a:gd name="connsiteY19" fmla="*/ 5712857 h 6858000"/>
              <a:gd name="connsiteX20" fmla="*/ 316966 w 1349253"/>
              <a:gd name="connsiteY20" fmla="*/ 5660491 h 6858000"/>
              <a:gd name="connsiteX21" fmla="*/ 326089 w 1349253"/>
              <a:gd name="connsiteY21" fmla="*/ 5563435 h 6858000"/>
              <a:gd name="connsiteX22" fmla="*/ 352965 w 1349253"/>
              <a:gd name="connsiteY22" fmla="*/ 5437125 h 6858000"/>
              <a:gd name="connsiteX23" fmla="*/ 366533 w 1349253"/>
              <a:gd name="connsiteY23" fmla="*/ 5396260 h 6858000"/>
              <a:gd name="connsiteX24" fmla="*/ 382514 w 1349253"/>
              <a:gd name="connsiteY24" fmla="*/ 5330009 h 6858000"/>
              <a:gd name="connsiteX25" fmla="*/ 416007 w 1349253"/>
              <a:gd name="connsiteY25" fmla="*/ 5273739 h 6858000"/>
              <a:gd name="connsiteX26" fmla="*/ 425606 w 1349253"/>
              <a:gd name="connsiteY26" fmla="*/ 5241779 h 6858000"/>
              <a:gd name="connsiteX27" fmla="*/ 436832 w 1349253"/>
              <a:gd name="connsiteY27" fmla="*/ 5225268 h 6858000"/>
              <a:gd name="connsiteX28" fmla="*/ 437852 w 1349253"/>
              <a:gd name="connsiteY28" fmla="*/ 5217684 h 6858000"/>
              <a:gd name="connsiteX29" fmla="*/ 445193 w 1349253"/>
              <a:gd name="connsiteY29" fmla="*/ 5193377 h 6858000"/>
              <a:gd name="connsiteX30" fmla="*/ 448496 w 1349253"/>
              <a:gd name="connsiteY30" fmla="*/ 5179288 h 6858000"/>
              <a:gd name="connsiteX31" fmla="*/ 449480 w 1349253"/>
              <a:gd name="connsiteY31" fmla="*/ 5173621 h 6858000"/>
              <a:gd name="connsiteX32" fmla="*/ 445114 w 1349253"/>
              <a:gd name="connsiteY32" fmla="*/ 5159961 h 6858000"/>
              <a:gd name="connsiteX33" fmla="*/ 451791 w 1349253"/>
              <a:gd name="connsiteY33" fmla="*/ 5144295 h 6858000"/>
              <a:gd name="connsiteX34" fmla="*/ 448724 w 1349253"/>
              <a:gd name="connsiteY34" fmla="*/ 5125185 h 6858000"/>
              <a:gd name="connsiteX35" fmla="*/ 455554 w 1349253"/>
              <a:gd name="connsiteY35" fmla="*/ 5121884 h 6858000"/>
              <a:gd name="connsiteX36" fmla="*/ 462590 w 1349253"/>
              <a:gd name="connsiteY36" fmla="*/ 5067850 h 6858000"/>
              <a:gd name="connsiteX37" fmla="*/ 465321 w 1349253"/>
              <a:gd name="connsiteY37" fmla="*/ 5060861 h 6858000"/>
              <a:gd name="connsiteX38" fmla="*/ 462025 w 1349253"/>
              <a:gd name="connsiteY38" fmla="*/ 5034192 h 6858000"/>
              <a:gd name="connsiteX39" fmla="*/ 463579 w 1349253"/>
              <a:gd name="connsiteY39" fmla="*/ 4993030 h 6858000"/>
              <a:gd name="connsiteX40" fmla="*/ 470488 w 1349253"/>
              <a:gd name="connsiteY40" fmla="*/ 4946844 h 6858000"/>
              <a:gd name="connsiteX41" fmla="*/ 466344 w 1349253"/>
              <a:gd name="connsiteY41" fmla="*/ 4932692 h 6858000"/>
              <a:gd name="connsiteX42" fmla="*/ 481747 w 1349253"/>
              <a:gd name="connsiteY42" fmla="*/ 4858827 h 6858000"/>
              <a:gd name="connsiteX43" fmla="*/ 487650 w 1349253"/>
              <a:gd name="connsiteY43" fmla="*/ 4821170 h 6858000"/>
              <a:gd name="connsiteX44" fmla="*/ 493676 w 1349253"/>
              <a:gd name="connsiteY44" fmla="*/ 4750867 h 6858000"/>
              <a:gd name="connsiteX45" fmla="*/ 491483 w 1349253"/>
              <a:gd name="connsiteY45" fmla="*/ 4690749 h 6858000"/>
              <a:gd name="connsiteX46" fmla="*/ 486963 w 1349253"/>
              <a:gd name="connsiteY46" fmla="*/ 4584173 h 6858000"/>
              <a:gd name="connsiteX47" fmla="*/ 482046 w 1349253"/>
              <a:gd name="connsiteY47" fmla="*/ 4444346 h 6858000"/>
              <a:gd name="connsiteX48" fmla="*/ 478611 w 1349253"/>
              <a:gd name="connsiteY48" fmla="*/ 4375228 h 6858000"/>
              <a:gd name="connsiteX49" fmla="*/ 459264 w 1349253"/>
              <a:gd name="connsiteY49" fmla="*/ 4214165 h 6858000"/>
              <a:gd name="connsiteX50" fmla="*/ 460893 w 1349253"/>
              <a:gd name="connsiteY50" fmla="*/ 4076008 h 6858000"/>
              <a:gd name="connsiteX51" fmla="*/ 448593 w 1349253"/>
              <a:gd name="connsiteY51" fmla="*/ 4033999 h 6858000"/>
              <a:gd name="connsiteX52" fmla="*/ 448318 w 1349253"/>
              <a:gd name="connsiteY52" fmla="*/ 4013953 h 6858000"/>
              <a:gd name="connsiteX53" fmla="*/ 434613 w 1349253"/>
              <a:gd name="connsiteY53" fmla="*/ 3974753 h 6858000"/>
              <a:gd name="connsiteX54" fmla="*/ 440396 w 1349253"/>
              <a:gd name="connsiteY54" fmla="*/ 3901461 h 6858000"/>
              <a:gd name="connsiteX55" fmla="*/ 462990 w 1349253"/>
              <a:gd name="connsiteY55" fmla="*/ 3813873 h 6858000"/>
              <a:gd name="connsiteX56" fmla="*/ 460248 w 1349253"/>
              <a:gd name="connsiteY56" fmla="*/ 3777135 h 6858000"/>
              <a:gd name="connsiteX57" fmla="*/ 461981 w 1349253"/>
              <a:gd name="connsiteY57" fmla="*/ 3771656 h 6858000"/>
              <a:gd name="connsiteX58" fmla="*/ 465724 w 1349253"/>
              <a:gd name="connsiteY58" fmla="*/ 3769007 h 6858000"/>
              <a:gd name="connsiteX59" fmla="*/ 473886 w 1349253"/>
              <a:gd name="connsiteY59" fmla="*/ 3738082 h 6858000"/>
              <a:gd name="connsiteX60" fmla="*/ 481232 w 1349253"/>
              <a:gd name="connsiteY60" fmla="*/ 3673397 h 6858000"/>
              <a:gd name="connsiteX61" fmla="*/ 480528 w 1349253"/>
              <a:gd name="connsiteY61" fmla="*/ 3637109 h 6858000"/>
              <a:gd name="connsiteX62" fmla="*/ 483971 w 1349253"/>
              <a:gd name="connsiteY62" fmla="*/ 3536883 h 6858000"/>
              <a:gd name="connsiteX63" fmla="*/ 491509 w 1349253"/>
              <a:gd name="connsiteY63" fmla="*/ 3435652 h 6858000"/>
              <a:gd name="connsiteX64" fmla="*/ 505401 w 1349253"/>
              <a:gd name="connsiteY64" fmla="*/ 3295862 h 6858000"/>
              <a:gd name="connsiteX65" fmla="*/ 511168 w 1349253"/>
              <a:gd name="connsiteY65" fmla="*/ 3229163 h 6858000"/>
              <a:gd name="connsiteX66" fmla="*/ 487927 w 1349253"/>
              <a:gd name="connsiteY66" fmla="*/ 3158586 h 6858000"/>
              <a:gd name="connsiteX67" fmla="*/ 463335 w 1349253"/>
              <a:gd name="connsiteY67" fmla="*/ 3112365 h 6858000"/>
              <a:gd name="connsiteX68" fmla="*/ 448810 w 1349253"/>
              <a:gd name="connsiteY68" fmla="*/ 3072935 h 6858000"/>
              <a:gd name="connsiteX69" fmla="*/ 423984 w 1349253"/>
              <a:gd name="connsiteY69" fmla="*/ 2958185 h 6858000"/>
              <a:gd name="connsiteX70" fmla="*/ 381264 w 1349253"/>
              <a:gd name="connsiteY70" fmla="*/ 2843952 h 6858000"/>
              <a:gd name="connsiteX71" fmla="*/ 315516 w 1349253"/>
              <a:gd name="connsiteY71" fmla="*/ 2554718 h 6858000"/>
              <a:gd name="connsiteX72" fmla="*/ 286333 w 1349253"/>
              <a:gd name="connsiteY72" fmla="*/ 2447068 h 6858000"/>
              <a:gd name="connsiteX73" fmla="*/ 273294 w 1349253"/>
              <a:gd name="connsiteY73" fmla="*/ 2425819 h 6858000"/>
              <a:gd name="connsiteX74" fmla="*/ 279293 w 1349253"/>
              <a:gd name="connsiteY74" fmla="*/ 2402874 h 6858000"/>
              <a:gd name="connsiteX75" fmla="*/ 281905 w 1349253"/>
              <a:gd name="connsiteY75" fmla="*/ 2381443 h 6858000"/>
              <a:gd name="connsiteX76" fmla="*/ 258234 w 1349253"/>
              <a:gd name="connsiteY76" fmla="*/ 2261920 h 6858000"/>
              <a:gd name="connsiteX77" fmla="*/ 248121 w 1349253"/>
              <a:gd name="connsiteY77" fmla="*/ 2195378 h 6858000"/>
              <a:gd name="connsiteX78" fmla="*/ 232338 w 1349253"/>
              <a:gd name="connsiteY78" fmla="*/ 2155135 h 6858000"/>
              <a:gd name="connsiteX79" fmla="*/ 229796 w 1349253"/>
              <a:gd name="connsiteY79" fmla="*/ 2118008 h 6858000"/>
              <a:gd name="connsiteX80" fmla="*/ 230789 w 1349253"/>
              <a:gd name="connsiteY80" fmla="*/ 2050531 h 6858000"/>
              <a:gd name="connsiteX81" fmla="*/ 203773 w 1349253"/>
              <a:gd name="connsiteY81" fmla="*/ 1906352 h 6858000"/>
              <a:gd name="connsiteX82" fmla="*/ 180330 w 1349253"/>
              <a:gd name="connsiteY82" fmla="*/ 1861531 h 6858000"/>
              <a:gd name="connsiteX83" fmla="*/ 134129 w 1349253"/>
              <a:gd name="connsiteY83" fmla="*/ 1732919 h 6858000"/>
              <a:gd name="connsiteX84" fmla="*/ 106440 w 1349253"/>
              <a:gd name="connsiteY84" fmla="*/ 1663540 h 6858000"/>
              <a:gd name="connsiteX85" fmla="*/ 105566 w 1349253"/>
              <a:gd name="connsiteY85" fmla="*/ 1615777 h 6858000"/>
              <a:gd name="connsiteX86" fmla="*/ 86361 w 1349253"/>
              <a:gd name="connsiteY86" fmla="*/ 1563678 h 6858000"/>
              <a:gd name="connsiteX87" fmla="*/ 92183 w 1349253"/>
              <a:gd name="connsiteY87" fmla="*/ 1477995 h 6858000"/>
              <a:gd name="connsiteX88" fmla="*/ 78268 w 1349253"/>
              <a:gd name="connsiteY88" fmla="*/ 1373769 h 6858000"/>
              <a:gd name="connsiteX89" fmla="*/ 86575 w 1349253"/>
              <a:gd name="connsiteY89" fmla="*/ 1307086 h 6858000"/>
              <a:gd name="connsiteX90" fmla="*/ 92448 w 1349253"/>
              <a:gd name="connsiteY90" fmla="*/ 1168288 h 6858000"/>
              <a:gd name="connsiteX91" fmla="*/ 84730 w 1349253"/>
              <a:gd name="connsiteY91" fmla="*/ 1142577 h 6858000"/>
              <a:gd name="connsiteX92" fmla="*/ 74036 w 1349253"/>
              <a:gd name="connsiteY92" fmla="*/ 1088484 h 6858000"/>
              <a:gd name="connsiteX93" fmla="*/ 62772 w 1349253"/>
              <a:gd name="connsiteY93" fmla="*/ 1016103 h 6858000"/>
              <a:gd name="connsiteX94" fmla="*/ 64228 w 1349253"/>
              <a:gd name="connsiteY94" fmla="*/ 954054 h 6858000"/>
              <a:gd name="connsiteX95" fmla="*/ 75144 w 1349253"/>
              <a:gd name="connsiteY95" fmla="*/ 921368 h 6858000"/>
              <a:gd name="connsiteX96" fmla="*/ 59093 w 1349253"/>
              <a:gd name="connsiteY96" fmla="*/ 896999 h 6858000"/>
              <a:gd name="connsiteX97" fmla="*/ 28501 w 1349253"/>
              <a:gd name="connsiteY97" fmla="*/ 821517 h 6858000"/>
              <a:gd name="connsiteX98" fmla="*/ 7451 w 1349253"/>
              <a:gd name="connsiteY98" fmla="*/ 751353 h 6858000"/>
              <a:gd name="connsiteX99" fmla="*/ 7009 w 1349253"/>
              <a:gd name="connsiteY99" fmla="*/ 721230 h 6858000"/>
              <a:gd name="connsiteX100" fmla="*/ 16141 w 1349253"/>
              <a:gd name="connsiteY100" fmla="*/ 619315 h 6858000"/>
              <a:gd name="connsiteX101" fmla="*/ 19 w 1349253"/>
              <a:gd name="connsiteY101" fmla="*/ 585934 h 6858000"/>
              <a:gd name="connsiteX102" fmla="*/ 7093 w 1349253"/>
              <a:gd name="connsiteY102" fmla="*/ 538948 h 6858000"/>
              <a:gd name="connsiteX103" fmla="*/ 11001 w 1349253"/>
              <a:gd name="connsiteY103" fmla="*/ 525163 h 6858000"/>
              <a:gd name="connsiteX104" fmla="*/ 37125 w 1349253"/>
              <a:gd name="connsiteY104" fmla="*/ 446567 h 6858000"/>
              <a:gd name="connsiteX105" fmla="*/ 36373 w 1349253"/>
              <a:gd name="connsiteY105" fmla="*/ 393828 h 6858000"/>
              <a:gd name="connsiteX106" fmla="*/ 36203 w 1349253"/>
              <a:gd name="connsiteY106" fmla="*/ 353137 h 6858000"/>
              <a:gd name="connsiteX107" fmla="*/ 41896 w 1349253"/>
              <a:gd name="connsiteY107" fmla="*/ 275771 h 6858000"/>
              <a:gd name="connsiteX108" fmla="*/ 58923 w 1349253"/>
              <a:gd name="connsiteY108" fmla="*/ 212860 h 6858000"/>
              <a:gd name="connsiteX109" fmla="*/ 50633 w 1349253"/>
              <a:gd name="connsiteY109" fmla="*/ 144983 h 6858000"/>
              <a:gd name="connsiteX110" fmla="*/ 62917 w 1349253"/>
              <a:gd name="connsiteY110" fmla="*/ 55288 h 6858000"/>
              <a:gd name="connsiteX111" fmla="*/ 22471 w 1349253"/>
              <a:gd name="connsiteY111"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68871 w 1349253"/>
              <a:gd name="connsiteY8" fmla="*/ 6594177 h 6858000"/>
              <a:gd name="connsiteX9" fmla="*/ 235868 w 1349253"/>
              <a:gd name="connsiteY9" fmla="*/ 6492130 h 6858000"/>
              <a:gd name="connsiteX10" fmla="*/ 251555 w 1349253"/>
              <a:gd name="connsiteY10" fmla="*/ 6431610 h 6858000"/>
              <a:gd name="connsiteX11" fmla="*/ 278483 w 1349253"/>
              <a:gd name="connsiteY11" fmla="*/ 6334727 h 6858000"/>
              <a:gd name="connsiteX12" fmla="*/ 270395 w 1349253"/>
              <a:gd name="connsiteY12" fmla="*/ 6294334 h 6858000"/>
              <a:gd name="connsiteX13" fmla="*/ 272835 w 1349253"/>
              <a:gd name="connsiteY13" fmla="*/ 6252834 h 6858000"/>
              <a:gd name="connsiteX14" fmla="*/ 250827 w 1349253"/>
              <a:gd name="connsiteY14" fmla="*/ 6202459 h 6858000"/>
              <a:gd name="connsiteX15" fmla="*/ 249625 w 1349253"/>
              <a:gd name="connsiteY15" fmla="*/ 6153037 h 6858000"/>
              <a:gd name="connsiteX16" fmla="*/ 265040 w 1349253"/>
              <a:gd name="connsiteY16" fmla="*/ 6078132 h 6858000"/>
              <a:gd name="connsiteX17" fmla="*/ 252427 w 1349253"/>
              <a:gd name="connsiteY17" fmla="*/ 6028119 h 6858000"/>
              <a:gd name="connsiteX18" fmla="*/ 237656 w 1349253"/>
              <a:gd name="connsiteY18" fmla="*/ 5926735 h 6858000"/>
              <a:gd name="connsiteX19" fmla="*/ 287168 w 1349253"/>
              <a:gd name="connsiteY19" fmla="*/ 5712857 h 6858000"/>
              <a:gd name="connsiteX20" fmla="*/ 316966 w 1349253"/>
              <a:gd name="connsiteY20" fmla="*/ 5660491 h 6858000"/>
              <a:gd name="connsiteX21" fmla="*/ 326089 w 1349253"/>
              <a:gd name="connsiteY21" fmla="*/ 5563435 h 6858000"/>
              <a:gd name="connsiteX22" fmla="*/ 352965 w 1349253"/>
              <a:gd name="connsiteY22" fmla="*/ 5437125 h 6858000"/>
              <a:gd name="connsiteX23" fmla="*/ 366533 w 1349253"/>
              <a:gd name="connsiteY23" fmla="*/ 5396260 h 6858000"/>
              <a:gd name="connsiteX24" fmla="*/ 382514 w 1349253"/>
              <a:gd name="connsiteY24" fmla="*/ 5330009 h 6858000"/>
              <a:gd name="connsiteX25" fmla="*/ 416007 w 1349253"/>
              <a:gd name="connsiteY25" fmla="*/ 5273739 h 6858000"/>
              <a:gd name="connsiteX26" fmla="*/ 425606 w 1349253"/>
              <a:gd name="connsiteY26" fmla="*/ 5241779 h 6858000"/>
              <a:gd name="connsiteX27" fmla="*/ 436832 w 1349253"/>
              <a:gd name="connsiteY27" fmla="*/ 5225268 h 6858000"/>
              <a:gd name="connsiteX28" fmla="*/ 437852 w 1349253"/>
              <a:gd name="connsiteY28" fmla="*/ 5217684 h 6858000"/>
              <a:gd name="connsiteX29" fmla="*/ 445193 w 1349253"/>
              <a:gd name="connsiteY29" fmla="*/ 5193377 h 6858000"/>
              <a:gd name="connsiteX30" fmla="*/ 448496 w 1349253"/>
              <a:gd name="connsiteY30" fmla="*/ 5179288 h 6858000"/>
              <a:gd name="connsiteX31" fmla="*/ 449480 w 1349253"/>
              <a:gd name="connsiteY31" fmla="*/ 5173621 h 6858000"/>
              <a:gd name="connsiteX32" fmla="*/ 445114 w 1349253"/>
              <a:gd name="connsiteY32" fmla="*/ 5159961 h 6858000"/>
              <a:gd name="connsiteX33" fmla="*/ 451791 w 1349253"/>
              <a:gd name="connsiteY33" fmla="*/ 5144295 h 6858000"/>
              <a:gd name="connsiteX34" fmla="*/ 448724 w 1349253"/>
              <a:gd name="connsiteY34" fmla="*/ 5125185 h 6858000"/>
              <a:gd name="connsiteX35" fmla="*/ 455554 w 1349253"/>
              <a:gd name="connsiteY35" fmla="*/ 5121884 h 6858000"/>
              <a:gd name="connsiteX36" fmla="*/ 462590 w 1349253"/>
              <a:gd name="connsiteY36" fmla="*/ 5067850 h 6858000"/>
              <a:gd name="connsiteX37" fmla="*/ 465321 w 1349253"/>
              <a:gd name="connsiteY37" fmla="*/ 5060861 h 6858000"/>
              <a:gd name="connsiteX38" fmla="*/ 462025 w 1349253"/>
              <a:gd name="connsiteY38" fmla="*/ 5034192 h 6858000"/>
              <a:gd name="connsiteX39" fmla="*/ 463579 w 1349253"/>
              <a:gd name="connsiteY39" fmla="*/ 4993030 h 6858000"/>
              <a:gd name="connsiteX40" fmla="*/ 470488 w 1349253"/>
              <a:gd name="connsiteY40" fmla="*/ 4946844 h 6858000"/>
              <a:gd name="connsiteX41" fmla="*/ 466344 w 1349253"/>
              <a:gd name="connsiteY41" fmla="*/ 4932692 h 6858000"/>
              <a:gd name="connsiteX42" fmla="*/ 481747 w 1349253"/>
              <a:gd name="connsiteY42" fmla="*/ 4858827 h 6858000"/>
              <a:gd name="connsiteX43" fmla="*/ 487650 w 1349253"/>
              <a:gd name="connsiteY43" fmla="*/ 4821170 h 6858000"/>
              <a:gd name="connsiteX44" fmla="*/ 493676 w 1349253"/>
              <a:gd name="connsiteY44" fmla="*/ 4750867 h 6858000"/>
              <a:gd name="connsiteX45" fmla="*/ 491483 w 1349253"/>
              <a:gd name="connsiteY45" fmla="*/ 4690749 h 6858000"/>
              <a:gd name="connsiteX46" fmla="*/ 486963 w 1349253"/>
              <a:gd name="connsiteY46" fmla="*/ 4584173 h 6858000"/>
              <a:gd name="connsiteX47" fmla="*/ 482046 w 1349253"/>
              <a:gd name="connsiteY47" fmla="*/ 4444346 h 6858000"/>
              <a:gd name="connsiteX48" fmla="*/ 478611 w 1349253"/>
              <a:gd name="connsiteY48" fmla="*/ 4375228 h 6858000"/>
              <a:gd name="connsiteX49" fmla="*/ 459264 w 1349253"/>
              <a:gd name="connsiteY49" fmla="*/ 4214165 h 6858000"/>
              <a:gd name="connsiteX50" fmla="*/ 460893 w 1349253"/>
              <a:gd name="connsiteY50" fmla="*/ 4076008 h 6858000"/>
              <a:gd name="connsiteX51" fmla="*/ 448593 w 1349253"/>
              <a:gd name="connsiteY51" fmla="*/ 4033999 h 6858000"/>
              <a:gd name="connsiteX52" fmla="*/ 448318 w 1349253"/>
              <a:gd name="connsiteY52" fmla="*/ 4013953 h 6858000"/>
              <a:gd name="connsiteX53" fmla="*/ 434613 w 1349253"/>
              <a:gd name="connsiteY53" fmla="*/ 3974753 h 6858000"/>
              <a:gd name="connsiteX54" fmla="*/ 440396 w 1349253"/>
              <a:gd name="connsiteY54" fmla="*/ 3901461 h 6858000"/>
              <a:gd name="connsiteX55" fmla="*/ 462990 w 1349253"/>
              <a:gd name="connsiteY55" fmla="*/ 3813873 h 6858000"/>
              <a:gd name="connsiteX56" fmla="*/ 460248 w 1349253"/>
              <a:gd name="connsiteY56" fmla="*/ 3777135 h 6858000"/>
              <a:gd name="connsiteX57" fmla="*/ 461981 w 1349253"/>
              <a:gd name="connsiteY57" fmla="*/ 3771656 h 6858000"/>
              <a:gd name="connsiteX58" fmla="*/ 465724 w 1349253"/>
              <a:gd name="connsiteY58" fmla="*/ 3769007 h 6858000"/>
              <a:gd name="connsiteX59" fmla="*/ 473886 w 1349253"/>
              <a:gd name="connsiteY59" fmla="*/ 3738082 h 6858000"/>
              <a:gd name="connsiteX60" fmla="*/ 481232 w 1349253"/>
              <a:gd name="connsiteY60" fmla="*/ 3673397 h 6858000"/>
              <a:gd name="connsiteX61" fmla="*/ 480528 w 1349253"/>
              <a:gd name="connsiteY61" fmla="*/ 3637109 h 6858000"/>
              <a:gd name="connsiteX62" fmla="*/ 483971 w 1349253"/>
              <a:gd name="connsiteY62" fmla="*/ 3536883 h 6858000"/>
              <a:gd name="connsiteX63" fmla="*/ 491509 w 1349253"/>
              <a:gd name="connsiteY63" fmla="*/ 3435652 h 6858000"/>
              <a:gd name="connsiteX64" fmla="*/ 505401 w 1349253"/>
              <a:gd name="connsiteY64" fmla="*/ 3295862 h 6858000"/>
              <a:gd name="connsiteX65" fmla="*/ 511168 w 1349253"/>
              <a:gd name="connsiteY65" fmla="*/ 3229163 h 6858000"/>
              <a:gd name="connsiteX66" fmla="*/ 487927 w 1349253"/>
              <a:gd name="connsiteY66" fmla="*/ 3158586 h 6858000"/>
              <a:gd name="connsiteX67" fmla="*/ 463335 w 1349253"/>
              <a:gd name="connsiteY67" fmla="*/ 3112365 h 6858000"/>
              <a:gd name="connsiteX68" fmla="*/ 448810 w 1349253"/>
              <a:gd name="connsiteY68" fmla="*/ 3072935 h 6858000"/>
              <a:gd name="connsiteX69" fmla="*/ 423984 w 1349253"/>
              <a:gd name="connsiteY69" fmla="*/ 2958185 h 6858000"/>
              <a:gd name="connsiteX70" fmla="*/ 381264 w 1349253"/>
              <a:gd name="connsiteY70" fmla="*/ 2843952 h 6858000"/>
              <a:gd name="connsiteX71" fmla="*/ 315516 w 1349253"/>
              <a:gd name="connsiteY71" fmla="*/ 2554718 h 6858000"/>
              <a:gd name="connsiteX72" fmla="*/ 286333 w 1349253"/>
              <a:gd name="connsiteY72" fmla="*/ 2447068 h 6858000"/>
              <a:gd name="connsiteX73" fmla="*/ 273294 w 1349253"/>
              <a:gd name="connsiteY73" fmla="*/ 2425819 h 6858000"/>
              <a:gd name="connsiteX74" fmla="*/ 279293 w 1349253"/>
              <a:gd name="connsiteY74" fmla="*/ 2402874 h 6858000"/>
              <a:gd name="connsiteX75" fmla="*/ 281905 w 1349253"/>
              <a:gd name="connsiteY75" fmla="*/ 2381443 h 6858000"/>
              <a:gd name="connsiteX76" fmla="*/ 258234 w 1349253"/>
              <a:gd name="connsiteY76" fmla="*/ 2261920 h 6858000"/>
              <a:gd name="connsiteX77" fmla="*/ 248121 w 1349253"/>
              <a:gd name="connsiteY77" fmla="*/ 2195378 h 6858000"/>
              <a:gd name="connsiteX78" fmla="*/ 232338 w 1349253"/>
              <a:gd name="connsiteY78" fmla="*/ 2155135 h 6858000"/>
              <a:gd name="connsiteX79" fmla="*/ 229796 w 1349253"/>
              <a:gd name="connsiteY79" fmla="*/ 2118008 h 6858000"/>
              <a:gd name="connsiteX80" fmla="*/ 230789 w 1349253"/>
              <a:gd name="connsiteY80" fmla="*/ 2050531 h 6858000"/>
              <a:gd name="connsiteX81" fmla="*/ 203773 w 1349253"/>
              <a:gd name="connsiteY81" fmla="*/ 1906352 h 6858000"/>
              <a:gd name="connsiteX82" fmla="*/ 180330 w 1349253"/>
              <a:gd name="connsiteY82" fmla="*/ 1861531 h 6858000"/>
              <a:gd name="connsiteX83" fmla="*/ 134129 w 1349253"/>
              <a:gd name="connsiteY83" fmla="*/ 1732919 h 6858000"/>
              <a:gd name="connsiteX84" fmla="*/ 106440 w 1349253"/>
              <a:gd name="connsiteY84" fmla="*/ 1663540 h 6858000"/>
              <a:gd name="connsiteX85" fmla="*/ 105566 w 1349253"/>
              <a:gd name="connsiteY85" fmla="*/ 1615777 h 6858000"/>
              <a:gd name="connsiteX86" fmla="*/ 86361 w 1349253"/>
              <a:gd name="connsiteY86" fmla="*/ 1563678 h 6858000"/>
              <a:gd name="connsiteX87" fmla="*/ 92183 w 1349253"/>
              <a:gd name="connsiteY87" fmla="*/ 1477995 h 6858000"/>
              <a:gd name="connsiteX88" fmla="*/ 78268 w 1349253"/>
              <a:gd name="connsiteY88" fmla="*/ 1373769 h 6858000"/>
              <a:gd name="connsiteX89" fmla="*/ 86575 w 1349253"/>
              <a:gd name="connsiteY89" fmla="*/ 1307086 h 6858000"/>
              <a:gd name="connsiteX90" fmla="*/ 92448 w 1349253"/>
              <a:gd name="connsiteY90" fmla="*/ 1168288 h 6858000"/>
              <a:gd name="connsiteX91" fmla="*/ 84730 w 1349253"/>
              <a:gd name="connsiteY91" fmla="*/ 1142577 h 6858000"/>
              <a:gd name="connsiteX92" fmla="*/ 74036 w 1349253"/>
              <a:gd name="connsiteY92" fmla="*/ 1088484 h 6858000"/>
              <a:gd name="connsiteX93" fmla="*/ 62772 w 1349253"/>
              <a:gd name="connsiteY93" fmla="*/ 1016103 h 6858000"/>
              <a:gd name="connsiteX94" fmla="*/ 64228 w 1349253"/>
              <a:gd name="connsiteY94" fmla="*/ 954054 h 6858000"/>
              <a:gd name="connsiteX95" fmla="*/ 75144 w 1349253"/>
              <a:gd name="connsiteY95" fmla="*/ 921368 h 6858000"/>
              <a:gd name="connsiteX96" fmla="*/ 59093 w 1349253"/>
              <a:gd name="connsiteY96" fmla="*/ 896999 h 6858000"/>
              <a:gd name="connsiteX97" fmla="*/ 28501 w 1349253"/>
              <a:gd name="connsiteY97" fmla="*/ 821517 h 6858000"/>
              <a:gd name="connsiteX98" fmla="*/ 7451 w 1349253"/>
              <a:gd name="connsiteY98" fmla="*/ 751353 h 6858000"/>
              <a:gd name="connsiteX99" fmla="*/ 7009 w 1349253"/>
              <a:gd name="connsiteY99" fmla="*/ 721230 h 6858000"/>
              <a:gd name="connsiteX100" fmla="*/ 16141 w 1349253"/>
              <a:gd name="connsiteY100" fmla="*/ 619315 h 6858000"/>
              <a:gd name="connsiteX101" fmla="*/ 19 w 1349253"/>
              <a:gd name="connsiteY101" fmla="*/ 585934 h 6858000"/>
              <a:gd name="connsiteX102" fmla="*/ 7093 w 1349253"/>
              <a:gd name="connsiteY102" fmla="*/ 538948 h 6858000"/>
              <a:gd name="connsiteX103" fmla="*/ 11001 w 1349253"/>
              <a:gd name="connsiteY103" fmla="*/ 525163 h 6858000"/>
              <a:gd name="connsiteX104" fmla="*/ 37125 w 1349253"/>
              <a:gd name="connsiteY104" fmla="*/ 446567 h 6858000"/>
              <a:gd name="connsiteX105" fmla="*/ 36373 w 1349253"/>
              <a:gd name="connsiteY105" fmla="*/ 393828 h 6858000"/>
              <a:gd name="connsiteX106" fmla="*/ 36203 w 1349253"/>
              <a:gd name="connsiteY106" fmla="*/ 353137 h 6858000"/>
              <a:gd name="connsiteX107" fmla="*/ 41896 w 1349253"/>
              <a:gd name="connsiteY107" fmla="*/ 275771 h 6858000"/>
              <a:gd name="connsiteX108" fmla="*/ 58923 w 1349253"/>
              <a:gd name="connsiteY108" fmla="*/ 212860 h 6858000"/>
              <a:gd name="connsiteX109" fmla="*/ 50633 w 1349253"/>
              <a:gd name="connsiteY109" fmla="*/ 144983 h 6858000"/>
              <a:gd name="connsiteX110" fmla="*/ 62917 w 1349253"/>
              <a:gd name="connsiteY110" fmla="*/ 55288 h 6858000"/>
              <a:gd name="connsiteX111" fmla="*/ 22471 w 1349253"/>
              <a:gd name="connsiteY111" fmla="*/ 0 h 6858000"/>
              <a:gd name="connsiteX0" fmla="*/ 22471 w 1349253"/>
              <a:gd name="connsiteY0" fmla="*/ 0 h 6858000"/>
              <a:gd name="connsiteX1" fmla="*/ 1349253 w 1349253"/>
              <a:gd name="connsiteY1" fmla="*/ 0 h 6858000"/>
              <a:gd name="connsiteX2" fmla="*/ 1349253 w 1349253"/>
              <a:gd name="connsiteY2" fmla="*/ 6858000 h 6858000"/>
              <a:gd name="connsiteX3" fmla="*/ 85947 w 1349253"/>
              <a:gd name="connsiteY3" fmla="*/ 6857735 h 6858000"/>
              <a:gd name="connsiteX4" fmla="*/ 122540 w 1349253"/>
              <a:gd name="connsiteY4" fmla="*/ 6776847 h 6858000"/>
              <a:gd name="connsiteX5" fmla="*/ 134040 w 1349253"/>
              <a:gd name="connsiteY5" fmla="*/ 6737706 h 6858000"/>
              <a:gd name="connsiteX6" fmla="*/ 158779 w 1349253"/>
              <a:gd name="connsiteY6" fmla="*/ 6691589 h 6858000"/>
              <a:gd name="connsiteX7" fmla="*/ 150803 w 1349253"/>
              <a:gd name="connsiteY7" fmla="*/ 6659970 h 6858000"/>
              <a:gd name="connsiteX8" fmla="*/ 168871 w 1349253"/>
              <a:gd name="connsiteY8" fmla="*/ 6594177 h 6858000"/>
              <a:gd name="connsiteX9" fmla="*/ 235868 w 1349253"/>
              <a:gd name="connsiteY9" fmla="*/ 6492130 h 6858000"/>
              <a:gd name="connsiteX10" fmla="*/ 251555 w 1349253"/>
              <a:gd name="connsiteY10" fmla="*/ 6431610 h 6858000"/>
              <a:gd name="connsiteX11" fmla="*/ 278483 w 1349253"/>
              <a:gd name="connsiteY11" fmla="*/ 6334727 h 6858000"/>
              <a:gd name="connsiteX12" fmla="*/ 270395 w 1349253"/>
              <a:gd name="connsiteY12" fmla="*/ 6294334 h 6858000"/>
              <a:gd name="connsiteX13" fmla="*/ 272835 w 1349253"/>
              <a:gd name="connsiteY13" fmla="*/ 6252834 h 6858000"/>
              <a:gd name="connsiteX14" fmla="*/ 250827 w 1349253"/>
              <a:gd name="connsiteY14" fmla="*/ 6202459 h 6858000"/>
              <a:gd name="connsiteX15" fmla="*/ 249625 w 1349253"/>
              <a:gd name="connsiteY15" fmla="*/ 6153037 h 6858000"/>
              <a:gd name="connsiteX16" fmla="*/ 265040 w 1349253"/>
              <a:gd name="connsiteY16" fmla="*/ 6078132 h 6858000"/>
              <a:gd name="connsiteX17" fmla="*/ 252427 w 1349253"/>
              <a:gd name="connsiteY17" fmla="*/ 6028119 h 6858000"/>
              <a:gd name="connsiteX18" fmla="*/ 237656 w 1349253"/>
              <a:gd name="connsiteY18" fmla="*/ 5926735 h 6858000"/>
              <a:gd name="connsiteX19" fmla="*/ 287168 w 1349253"/>
              <a:gd name="connsiteY19" fmla="*/ 5712857 h 6858000"/>
              <a:gd name="connsiteX20" fmla="*/ 316966 w 1349253"/>
              <a:gd name="connsiteY20" fmla="*/ 5660491 h 6858000"/>
              <a:gd name="connsiteX21" fmla="*/ 326089 w 1349253"/>
              <a:gd name="connsiteY21" fmla="*/ 5563435 h 6858000"/>
              <a:gd name="connsiteX22" fmla="*/ 352965 w 1349253"/>
              <a:gd name="connsiteY22" fmla="*/ 5437125 h 6858000"/>
              <a:gd name="connsiteX23" fmla="*/ 366533 w 1349253"/>
              <a:gd name="connsiteY23" fmla="*/ 5396260 h 6858000"/>
              <a:gd name="connsiteX24" fmla="*/ 382514 w 1349253"/>
              <a:gd name="connsiteY24" fmla="*/ 5330009 h 6858000"/>
              <a:gd name="connsiteX25" fmla="*/ 416007 w 1349253"/>
              <a:gd name="connsiteY25" fmla="*/ 5273739 h 6858000"/>
              <a:gd name="connsiteX26" fmla="*/ 425606 w 1349253"/>
              <a:gd name="connsiteY26" fmla="*/ 5241779 h 6858000"/>
              <a:gd name="connsiteX27" fmla="*/ 436832 w 1349253"/>
              <a:gd name="connsiteY27" fmla="*/ 5225268 h 6858000"/>
              <a:gd name="connsiteX28" fmla="*/ 437852 w 1349253"/>
              <a:gd name="connsiteY28" fmla="*/ 5217684 h 6858000"/>
              <a:gd name="connsiteX29" fmla="*/ 445193 w 1349253"/>
              <a:gd name="connsiteY29" fmla="*/ 5193377 h 6858000"/>
              <a:gd name="connsiteX30" fmla="*/ 448496 w 1349253"/>
              <a:gd name="connsiteY30" fmla="*/ 5179288 h 6858000"/>
              <a:gd name="connsiteX31" fmla="*/ 449480 w 1349253"/>
              <a:gd name="connsiteY31" fmla="*/ 5173621 h 6858000"/>
              <a:gd name="connsiteX32" fmla="*/ 445114 w 1349253"/>
              <a:gd name="connsiteY32" fmla="*/ 5159961 h 6858000"/>
              <a:gd name="connsiteX33" fmla="*/ 451791 w 1349253"/>
              <a:gd name="connsiteY33" fmla="*/ 5144295 h 6858000"/>
              <a:gd name="connsiteX34" fmla="*/ 448724 w 1349253"/>
              <a:gd name="connsiteY34" fmla="*/ 5125185 h 6858000"/>
              <a:gd name="connsiteX35" fmla="*/ 455554 w 1349253"/>
              <a:gd name="connsiteY35" fmla="*/ 5121884 h 6858000"/>
              <a:gd name="connsiteX36" fmla="*/ 462590 w 1349253"/>
              <a:gd name="connsiteY36" fmla="*/ 5067850 h 6858000"/>
              <a:gd name="connsiteX37" fmla="*/ 465321 w 1349253"/>
              <a:gd name="connsiteY37" fmla="*/ 5060861 h 6858000"/>
              <a:gd name="connsiteX38" fmla="*/ 462025 w 1349253"/>
              <a:gd name="connsiteY38" fmla="*/ 5034192 h 6858000"/>
              <a:gd name="connsiteX39" fmla="*/ 463579 w 1349253"/>
              <a:gd name="connsiteY39" fmla="*/ 4993030 h 6858000"/>
              <a:gd name="connsiteX40" fmla="*/ 470488 w 1349253"/>
              <a:gd name="connsiteY40" fmla="*/ 4946844 h 6858000"/>
              <a:gd name="connsiteX41" fmla="*/ 466344 w 1349253"/>
              <a:gd name="connsiteY41" fmla="*/ 4932692 h 6858000"/>
              <a:gd name="connsiteX42" fmla="*/ 481747 w 1349253"/>
              <a:gd name="connsiteY42" fmla="*/ 4858827 h 6858000"/>
              <a:gd name="connsiteX43" fmla="*/ 487650 w 1349253"/>
              <a:gd name="connsiteY43" fmla="*/ 4821170 h 6858000"/>
              <a:gd name="connsiteX44" fmla="*/ 493676 w 1349253"/>
              <a:gd name="connsiteY44" fmla="*/ 4750867 h 6858000"/>
              <a:gd name="connsiteX45" fmla="*/ 491483 w 1349253"/>
              <a:gd name="connsiteY45" fmla="*/ 4690749 h 6858000"/>
              <a:gd name="connsiteX46" fmla="*/ 486963 w 1349253"/>
              <a:gd name="connsiteY46" fmla="*/ 4584173 h 6858000"/>
              <a:gd name="connsiteX47" fmla="*/ 482046 w 1349253"/>
              <a:gd name="connsiteY47" fmla="*/ 4444346 h 6858000"/>
              <a:gd name="connsiteX48" fmla="*/ 478611 w 1349253"/>
              <a:gd name="connsiteY48" fmla="*/ 4375228 h 6858000"/>
              <a:gd name="connsiteX49" fmla="*/ 459264 w 1349253"/>
              <a:gd name="connsiteY49" fmla="*/ 4214165 h 6858000"/>
              <a:gd name="connsiteX50" fmla="*/ 460893 w 1349253"/>
              <a:gd name="connsiteY50" fmla="*/ 4076008 h 6858000"/>
              <a:gd name="connsiteX51" fmla="*/ 448593 w 1349253"/>
              <a:gd name="connsiteY51" fmla="*/ 4033999 h 6858000"/>
              <a:gd name="connsiteX52" fmla="*/ 448318 w 1349253"/>
              <a:gd name="connsiteY52" fmla="*/ 4013953 h 6858000"/>
              <a:gd name="connsiteX53" fmla="*/ 434613 w 1349253"/>
              <a:gd name="connsiteY53" fmla="*/ 3974753 h 6858000"/>
              <a:gd name="connsiteX54" fmla="*/ 440396 w 1349253"/>
              <a:gd name="connsiteY54" fmla="*/ 3901461 h 6858000"/>
              <a:gd name="connsiteX55" fmla="*/ 462990 w 1349253"/>
              <a:gd name="connsiteY55" fmla="*/ 3813873 h 6858000"/>
              <a:gd name="connsiteX56" fmla="*/ 460248 w 1349253"/>
              <a:gd name="connsiteY56" fmla="*/ 3777135 h 6858000"/>
              <a:gd name="connsiteX57" fmla="*/ 461981 w 1349253"/>
              <a:gd name="connsiteY57" fmla="*/ 3771656 h 6858000"/>
              <a:gd name="connsiteX58" fmla="*/ 465724 w 1349253"/>
              <a:gd name="connsiteY58" fmla="*/ 3769007 h 6858000"/>
              <a:gd name="connsiteX59" fmla="*/ 473886 w 1349253"/>
              <a:gd name="connsiteY59" fmla="*/ 3738082 h 6858000"/>
              <a:gd name="connsiteX60" fmla="*/ 481232 w 1349253"/>
              <a:gd name="connsiteY60" fmla="*/ 3673397 h 6858000"/>
              <a:gd name="connsiteX61" fmla="*/ 480528 w 1349253"/>
              <a:gd name="connsiteY61" fmla="*/ 3637109 h 6858000"/>
              <a:gd name="connsiteX62" fmla="*/ 483971 w 1349253"/>
              <a:gd name="connsiteY62" fmla="*/ 3536883 h 6858000"/>
              <a:gd name="connsiteX63" fmla="*/ 491509 w 1349253"/>
              <a:gd name="connsiteY63" fmla="*/ 3435652 h 6858000"/>
              <a:gd name="connsiteX64" fmla="*/ 505401 w 1349253"/>
              <a:gd name="connsiteY64" fmla="*/ 3295862 h 6858000"/>
              <a:gd name="connsiteX65" fmla="*/ 511168 w 1349253"/>
              <a:gd name="connsiteY65" fmla="*/ 3229163 h 6858000"/>
              <a:gd name="connsiteX66" fmla="*/ 487927 w 1349253"/>
              <a:gd name="connsiteY66" fmla="*/ 3158586 h 6858000"/>
              <a:gd name="connsiteX67" fmla="*/ 463335 w 1349253"/>
              <a:gd name="connsiteY67" fmla="*/ 3112365 h 6858000"/>
              <a:gd name="connsiteX68" fmla="*/ 448810 w 1349253"/>
              <a:gd name="connsiteY68" fmla="*/ 3072935 h 6858000"/>
              <a:gd name="connsiteX69" fmla="*/ 423984 w 1349253"/>
              <a:gd name="connsiteY69" fmla="*/ 2958185 h 6858000"/>
              <a:gd name="connsiteX70" fmla="*/ 381264 w 1349253"/>
              <a:gd name="connsiteY70" fmla="*/ 2843952 h 6858000"/>
              <a:gd name="connsiteX71" fmla="*/ 315516 w 1349253"/>
              <a:gd name="connsiteY71" fmla="*/ 2554718 h 6858000"/>
              <a:gd name="connsiteX72" fmla="*/ 286333 w 1349253"/>
              <a:gd name="connsiteY72" fmla="*/ 2447068 h 6858000"/>
              <a:gd name="connsiteX73" fmla="*/ 273294 w 1349253"/>
              <a:gd name="connsiteY73" fmla="*/ 2425819 h 6858000"/>
              <a:gd name="connsiteX74" fmla="*/ 279293 w 1349253"/>
              <a:gd name="connsiteY74" fmla="*/ 2402874 h 6858000"/>
              <a:gd name="connsiteX75" fmla="*/ 281905 w 1349253"/>
              <a:gd name="connsiteY75" fmla="*/ 2381443 h 6858000"/>
              <a:gd name="connsiteX76" fmla="*/ 258234 w 1349253"/>
              <a:gd name="connsiteY76" fmla="*/ 2261920 h 6858000"/>
              <a:gd name="connsiteX77" fmla="*/ 248121 w 1349253"/>
              <a:gd name="connsiteY77" fmla="*/ 2195378 h 6858000"/>
              <a:gd name="connsiteX78" fmla="*/ 232338 w 1349253"/>
              <a:gd name="connsiteY78" fmla="*/ 2155135 h 6858000"/>
              <a:gd name="connsiteX79" fmla="*/ 229796 w 1349253"/>
              <a:gd name="connsiteY79" fmla="*/ 2118008 h 6858000"/>
              <a:gd name="connsiteX80" fmla="*/ 230789 w 1349253"/>
              <a:gd name="connsiteY80" fmla="*/ 2050531 h 6858000"/>
              <a:gd name="connsiteX81" fmla="*/ 203773 w 1349253"/>
              <a:gd name="connsiteY81" fmla="*/ 1906352 h 6858000"/>
              <a:gd name="connsiteX82" fmla="*/ 180330 w 1349253"/>
              <a:gd name="connsiteY82" fmla="*/ 1861531 h 6858000"/>
              <a:gd name="connsiteX83" fmla="*/ 134129 w 1349253"/>
              <a:gd name="connsiteY83" fmla="*/ 1732919 h 6858000"/>
              <a:gd name="connsiteX84" fmla="*/ 106440 w 1349253"/>
              <a:gd name="connsiteY84" fmla="*/ 1663540 h 6858000"/>
              <a:gd name="connsiteX85" fmla="*/ 105566 w 1349253"/>
              <a:gd name="connsiteY85" fmla="*/ 1615777 h 6858000"/>
              <a:gd name="connsiteX86" fmla="*/ 86361 w 1349253"/>
              <a:gd name="connsiteY86" fmla="*/ 1563678 h 6858000"/>
              <a:gd name="connsiteX87" fmla="*/ 92183 w 1349253"/>
              <a:gd name="connsiteY87" fmla="*/ 1477995 h 6858000"/>
              <a:gd name="connsiteX88" fmla="*/ 78268 w 1349253"/>
              <a:gd name="connsiteY88" fmla="*/ 1373769 h 6858000"/>
              <a:gd name="connsiteX89" fmla="*/ 86575 w 1349253"/>
              <a:gd name="connsiteY89" fmla="*/ 1307086 h 6858000"/>
              <a:gd name="connsiteX90" fmla="*/ 92448 w 1349253"/>
              <a:gd name="connsiteY90" fmla="*/ 1168288 h 6858000"/>
              <a:gd name="connsiteX91" fmla="*/ 84730 w 1349253"/>
              <a:gd name="connsiteY91" fmla="*/ 1142577 h 6858000"/>
              <a:gd name="connsiteX92" fmla="*/ 74036 w 1349253"/>
              <a:gd name="connsiteY92" fmla="*/ 1088484 h 6858000"/>
              <a:gd name="connsiteX93" fmla="*/ 62772 w 1349253"/>
              <a:gd name="connsiteY93" fmla="*/ 1016103 h 6858000"/>
              <a:gd name="connsiteX94" fmla="*/ 64228 w 1349253"/>
              <a:gd name="connsiteY94" fmla="*/ 954054 h 6858000"/>
              <a:gd name="connsiteX95" fmla="*/ 59093 w 1349253"/>
              <a:gd name="connsiteY95" fmla="*/ 896999 h 6858000"/>
              <a:gd name="connsiteX96" fmla="*/ 28501 w 1349253"/>
              <a:gd name="connsiteY96" fmla="*/ 821517 h 6858000"/>
              <a:gd name="connsiteX97" fmla="*/ 7451 w 1349253"/>
              <a:gd name="connsiteY97" fmla="*/ 751353 h 6858000"/>
              <a:gd name="connsiteX98" fmla="*/ 7009 w 1349253"/>
              <a:gd name="connsiteY98" fmla="*/ 721230 h 6858000"/>
              <a:gd name="connsiteX99" fmla="*/ 16141 w 1349253"/>
              <a:gd name="connsiteY99" fmla="*/ 619315 h 6858000"/>
              <a:gd name="connsiteX100" fmla="*/ 19 w 1349253"/>
              <a:gd name="connsiteY100" fmla="*/ 585934 h 6858000"/>
              <a:gd name="connsiteX101" fmla="*/ 7093 w 1349253"/>
              <a:gd name="connsiteY101" fmla="*/ 538948 h 6858000"/>
              <a:gd name="connsiteX102" fmla="*/ 11001 w 1349253"/>
              <a:gd name="connsiteY102" fmla="*/ 525163 h 6858000"/>
              <a:gd name="connsiteX103" fmla="*/ 37125 w 1349253"/>
              <a:gd name="connsiteY103" fmla="*/ 446567 h 6858000"/>
              <a:gd name="connsiteX104" fmla="*/ 36373 w 1349253"/>
              <a:gd name="connsiteY104" fmla="*/ 393828 h 6858000"/>
              <a:gd name="connsiteX105" fmla="*/ 36203 w 1349253"/>
              <a:gd name="connsiteY105" fmla="*/ 353137 h 6858000"/>
              <a:gd name="connsiteX106" fmla="*/ 41896 w 1349253"/>
              <a:gd name="connsiteY106" fmla="*/ 275771 h 6858000"/>
              <a:gd name="connsiteX107" fmla="*/ 58923 w 1349253"/>
              <a:gd name="connsiteY107" fmla="*/ 212860 h 6858000"/>
              <a:gd name="connsiteX108" fmla="*/ 50633 w 1349253"/>
              <a:gd name="connsiteY108" fmla="*/ 144983 h 6858000"/>
              <a:gd name="connsiteX109" fmla="*/ 62917 w 1349253"/>
              <a:gd name="connsiteY109" fmla="*/ 55288 h 6858000"/>
              <a:gd name="connsiteX110" fmla="*/ 22471 w 1349253"/>
              <a:gd name="connsiteY110"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51770 w 1342244"/>
              <a:gd name="connsiteY6" fmla="*/ 6691589 h 6858000"/>
              <a:gd name="connsiteX7" fmla="*/ 143794 w 1342244"/>
              <a:gd name="connsiteY7" fmla="*/ 6659970 h 6858000"/>
              <a:gd name="connsiteX8" fmla="*/ 161862 w 1342244"/>
              <a:gd name="connsiteY8" fmla="*/ 6594177 h 6858000"/>
              <a:gd name="connsiteX9" fmla="*/ 228859 w 1342244"/>
              <a:gd name="connsiteY9" fmla="*/ 6492130 h 6858000"/>
              <a:gd name="connsiteX10" fmla="*/ 244546 w 1342244"/>
              <a:gd name="connsiteY10" fmla="*/ 6431610 h 6858000"/>
              <a:gd name="connsiteX11" fmla="*/ 271474 w 1342244"/>
              <a:gd name="connsiteY11" fmla="*/ 6334727 h 6858000"/>
              <a:gd name="connsiteX12" fmla="*/ 263386 w 1342244"/>
              <a:gd name="connsiteY12" fmla="*/ 6294334 h 6858000"/>
              <a:gd name="connsiteX13" fmla="*/ 265826 w 1342244"/>
              <a:gd name="connsiteY13" fmla="*/ 6252834 h 6858000"/>
              <a:gd name="connsiteX14" fmla="*/ 243818 w 1342244"/>
              <a:gd name="connsiteY14" fmla="*/ 6202459 h 6858000"/>
              <a:gd name="connsiteX15" fmla="*/ 242616 w 1342244"/>
              <a:gd name="connsiteY15" fmla="*/ 6153037 h 6858000"/>
              <a:gd name="connsiteX16" fmla="*/ 258031 w 1342244"/>
              <a:gd name="connsiteY16" fmla="*/ 6078132 h 6858000"/>
              <a:gd name="connsiteX17" fmla="*/ 245418 w 1342244"/>
              <a:gd name="connsiteY17" fmla="*/ 6028119 h 6858000"/>
              <a:gd name="connsiteX18" fmla="*/ 230647 w 1342244"/>
              <a:gd name="connsiteY18" fmla="*/ 5926735 h 6858000"/>
              <a:gd name="connsiteX19" fmla="*/ 280159 w 1342244"/>
              <a:gd name="connsiteY19" fmla="*/ 5712857 h 6858000"/>
              <a:gd name="connsiteX20" fmla="*/ 309957 w 1342244"/>
              <a:gd name="connsiteY20" fmla="*/ 5660491 h 6858000"/>
              <a:gd name="connsiteX21" fmla="*/ 319080 w 1342244"/>
              <a:gd name="connsiteY21" fmla="*/ 5563435 h 6858000"/>
              <a:gd name="connsiteX22" fmla="*/ 345956 w 1342244"/>
              <a:gd name="connsiteY22" fmla="*/ 5437125 h 6858000"/>
              <a:gd name="connsiteX23" fmla="*/ 359524 w 1342244"/>
              <a:gd name="connsiteY23" fmla="*/ 5396260 h 6858000"/>
              <a:gd name="connsiteX24" fmla="*/ 375505 w 1342244"/>
              <a:gd name="connsiteY24" fmla="*/ 5330009 h 6858000"/>
              <a:gd name="connsiteX25" fmla="*/ 408998 w 1342244"/>
              <a:gd name="connsiteY25" fmla="*/ 5273739 h 6858000"/>
              <a:gd name="connsiteX26" fmla="*/ 418597 w 1342244"/>
              <a:gd name="connsiteY26" fmla="*/ 5241779 h 6858000"/>
              <a:gd name="connsiteX27" fmla="*/ 429823 w 1342244"/>
              <a:gd name="connsiteY27" fmla="*/ 5225268 h 6858000"/>
              <a:gd name="connsiteX28" fmla="*/ 430843 w 1342244"/>
              <a:gd name="connsiteY28" fmla="*/ 5217684 h 6858000"/>
              <a:gd name="connsiteX29" fmla="*/ 438184 w 1342244"/>
              <a:gd name="connsiteY29" fmla="*/ 5193377 h 6858000"/>
              <a:gd name="connsiteX30" fmla="*/ 441487 w 1342244"/>
              <a:gd name="connsiteY30" fmla="*/ 5179288 h 6858000"/>
              <a:gd name="connsiteX31" fmla="*/ 442471 w 1342244"/>
              <a:gd name="connsiteY31" fmla="*/ 5173621 h 6858000"/>
              <a:gd name="connsiteX32" fmla="*/ 438105 w 1342244"/>
              <a:gd name="connsiteY32" fmla="*/ 5159961 h 6858000"/>
              <a:gd name="connsiteX33" fmla="*/ 444782 w 1342244"/>
              <a:gd name="connsiteY33" fmla="*/ 5144295 h 6858000"/>
              <a:gd name="connsiteX34" fmla="*/ 441715 w 1342244"/>
              <a:gd name="connsiteY34" fmla="*/ 5125185 h 6858000"/>
              <a:gd name="connsiteX35" fmla="*/ 448545 w 1342244"/>
              <a:gd name="connsiteY35" fmla="*/ 5121884 h 6858000"/>
              <a:gd name="connsiteX36" fmla="*/ 455581 w 1342244"/>
              <a:gd name="connsiteY36" fmla="*/ 5067850 h 6858000"/>
              <a:gd name="connsiteX37" fmla="*/ 458312 w 1342244"/>
              <a:gd name="connsiteY37" fmla="*/ 5060861 h 6858000"/>
              <a:gd name="connsiteX38" fmla="*/ 455016 w 1342244"/>
              <a:gd name="connsiteY38" fmla="*/ 5034192 h 6858000"/>
              <a:gd name="connsiteX39" fmla="*/ 456570 w 1342244"/>
              <a:gd name="connsiteY39" fmla="*/ 4993030 h 6858000"/>
              <a:gd name="connsiteX40" fmla="*/ 463479 w 1342244"/>
              <a:gd name="connsiteY40" fmla="*/ 4946844 h 6858000"/>
              <a:gd name="connsiteX41" fmla="*/ 459335 w 1342244"/>
              <a:gd name="connsiteY41" fmla="*/ 4932692 h 6858000"/>
              <a:gd name="connsiteX42" fmla="*/ 474738 w 1342244"/>
              <a:gd name="connsiteY42" fmla="*/ 4858827 h 6858000"/>
              <a:gd name="connsiteX43" fmla="*/ 480641 w 1342244"/>
              <a:gd name="connsiteY43" fmla="*/ 4821170 h 6858000"/>
              <a:gd name="connsiteX44" fmla="*/ 486667 w 1342244"/>
              <a:gd name="connsiteY44" fmla="*/ 4750867 h 6858000"/>
              <a:gd name="connsiteX45" fmla="*/ 484474 w 1342244"/>
              <a:gd name="connsiteY45" fmla="*/ 4690749 h 6858000"/>
              <a:gd name="connsiteX46" fmla="*/ 479954 w 1342244"/>
              <a:gd name="connsiteY46" fmla="*/ 4584173 h 6858000"/>
              <a:gd name="connsiteX47" fmla="*/ 475037 w 1342244"/>
              <a:gd name="connsiteY47" fmla="*/ 4444346 h 6858000"/>
              <a:gd name="connsiteX48" fmla="*/ 471602 w 1342244"/>
              <a:gd name="connsiteY48" fmla="*/ 4375228 h 6858000"/>
              <a:gd name="connsiteX49" fmla="*/ 452255 w 1342244"/>
              <a:gd name="connsiteY49" fmla="*/ 4214165 h 6858000"/>
              <a:gd name="connsiteX50" fmla="*/ 453884 w 1342244"/>
              <a:gd name="connsiteY50" fmla="*/ 4076008 h 6858000"/>
              <a:gd name="connsiteX51" fmla="*/ 441584 w 1342244"/>
              <a:gd name="connsiteY51" fmla="*/ 4033999 h 6858000"/>
              <a:gd name="connsiteX52" fmla="*/ 441309 w 1342244"/>
              <a:gd name="connsiteY52" fmla="*/ 4013953 h 6858000"/>
              <a:gd name="connsiteX53" fmla="*/ 427604 w 1342244"/>
              <a:gd name="connsiteY53" fmla="*/ 3974753 h 6858000"/>
              <a:gd name="connsiteX54" fmla="*/ 433387 w 1342244"/>
              <a:gd name="connsiteY54" fmla="*/ 3901461 h 6858000"/>
              <a:gd name="connsiteX55" fmla="*/ 455981 w 1342244"/>
              <a:gd name="connsiteY55" fmla="*/ 3813873 h 6858000"/>
              <a:gd name="connsiteX56" fmla="*/ 453239 w 1342244"/>
              <a:gd name="connsiteY56" fmla="*/ 3777135 h 6858000"/>
              <a:gd name="connsiteX57" fmla="*/ 454972 w 1342244"/>
              <a:gd name="connsiteY57" fmla="*/ 3771656 h 6858000"/>
              <a:gd name="connsiteX58" fmla="*/ 458715 w 1342244"/>
              <a:gd name="connsiteY58" fmla="*/ 3769007 h 6858000"/>
              <a:gd name="connsiteX59" fmla="*/ 466877 w 1342244"/>
              <a:gd name="connsiteY59" fmla="*/ 3738082 h 6858000"/>
              <a:gd name="connsiteX60" fmla="*/ 474223 w 1342244"/>
              <a:gd name="connsiteY60" fmla="*/ 3673397 h 6858000"/>
              <a:gd name="connsiteX61" fmla="*/ 473519 w 1342244"/>
              <a:gd name="connsiteY61" fmla="*/ 3637109 h 6858000"/>
              <a:gd name="connsiteX62" fmla="*/ 476962 w 1342244"/>
              <a:gd name="connsiteY62" fmla="*/ 3536883 h 6858000"/>
              <a:gd name="connsiteX63" fmla="*/ 484500 w 1342244"/>
              <a:gd name="connsiteY63" fmla="*/ 3435652 h 6858000"/>
              <a:gd name="connsiteX64" fmla="*/ 498392 w 1342244"/>
              <a:gd name="connsiteY64" fmla="*/ 3295862 h 6858000"/>
              <a:gd name="connsiteX65" fmla="*/ 504159 w 1342244"/>
              <a:gd name="connsiteY65" fmla="*/ 3229163 h 6858000"/>
              <a:gd name="connsiteX66" fmla="*/ 480918 w 1342244"/>
              <a:gd name="connsiteY66" fmla="*/ 3158586 h 6858000"/>
              <a:gd name="connsiteX67" fmla="*/ 456326 w 1342244"/>
              <a:gd name="connsiteY67" fmla="*/ 3112365 h 6858000"/>
              <a:gd name="connsiteX68" fmla="*/ 441801 w 1342244"/>
              <a:gd name="connsiteY68" fmla="*/ 3072935 h 6858000"/>
              <a:gd name="connsiteX69" fmla="*/ 416975 w 1342244"/>
              <a:gd name="connsiteY69" fmla="*/ 2958185 h 6858000"/>
              <a:gd name="connsiteX70" fmla="*/ 374255 w 1342244"/>
              <a:gd name="connsiteY70" fmla="*/ 2843952 h 6858000"/>
              <a:gd name="connsiteX71" fmla="*/ 308507 w 1342244"/>
              <a:gd name="connsiteY71" fmla="*/ 2554718 h 6858000"/>
              <a:gd name="connsiteX72" fmla="*/ 279324 w 1342244"/>
              <a:gd name="connsiteY72" fmla="*/ 2447068 h 6858000"/>
              <a:gd name="connsiteX73" fmla="*/ 266285 w 1342244"/>
              <a:gd name="connsiteY73" fmla="*/ 2425819 h 6858000"/>
              <a:gd name="connsiteX74" fmla="*/ 272284 w 1342244"/>
              <a:gd name="connsiteY74" fmla="*/ 2402874 h 6858000"/>
              <a:gd name="connsiteX75" fmla="*/ 274896 w 1342244"/>
              <a:gd name="connsiteY75" fmla="*/ 2381443 h 6858000"/>
              <a:gd name="connsiteX76" fmla="*/ 251225 w 1342244"/>
              <a:gd name="connsiteY76" fmla="*/ 2261920 h 6858000"/>
              <a:gd name="connsiteX77" fmla="*/ 241112 w 1342244"/>
              <a:gd name="connsiteY77" fmla="*/ 2195378 h 6858000"/>
              <a:gd name="connsiteX78" fmla="*/ 225329 w 1342244"/>
              <a:gd name="connsiteY78" fmla="*/ 2155135 h 6858000"/>
              <a:gd name="connsiteX79" fmla="*/ 222787 w 1342244"/>
              <a:gd name="connsiteY79" fmla="*/ 2118008 h 6858000"/>
              <a:gd name="connsiteX80" fmla="*/ 223780 w 1342244"/>
              <a:gd name="connsiteY80" fmla="*/ 2050531 h 6858000"/>
              <a:gd name="connsiteX81" fmla="*/ 196764 w 1342244"/>
              <a:gd name="connsiteY81" fmla="*/ 1906352 h 6858000"/>
              <a:gd name="connsiteX82" fmla="*/ 173321 w 1342244"/>
              <a:gd name="connsiteY82" fmla="*/ 1861531 h 6858000"/>
              <a:gd name="connsiteX83" fmla="*/ 127120 w 1342244"/>
              <a:gd name="connsiteY83" fmla="*/ 1732919 h 6858000"/>
              <a:gd name="connsiteX84" fmla="*/ 99431 w 1342244"/>
              <a:gd name="connsiteY84" fmla="*/ 1663540 h 6858000"/>
              <a:gd name="connsiteX85" fmla="*/ 98557 w 1342244"/>
              <a:gd name="connsiteY85" fmla="*/ 1615777 h 6858000"/>
              <a:gd name="connsiteX86" fmla="*/ 79352 w 1342244"/>
              <a:gd name="connsiteY86" fmla="*/ 1563678 h 6858000"/>
              <a:gd name="connsiteX87" fmla="*/ 85174 w 1342244"/>
              <a:gd name="connsiteY87" fmla="*/ 1477995 h 6858000"/>
              <a:gd name="connsiteX88" fmla="*/ 71259 w 1342244"/>
              <a:gd name="connsiteY88" fmla="*/ 1373769 h 6858000"/>
              <a:gd name="connsiteX89" fmla="*/ 79566 w 1342244"/>
              <a:gd name="connsiteY89" fmla="*/ 1307086 h 6858000"/>
              <a:gd name="connsiteX90" fmla="*/ 85439 w 1342244"/>
              <a:gd name="connsiteY90" fmla="*/ 1168288 h 6858000"/>
              <a:gd name="connsiteX91" fmla="*/ 77721 w 1342244"/>
              <a:gd name="connsiteY91" fmla="*/ 1142577 h 6858000"/>
              <a:gd name="connsiteX92" fmla="*/ 67027 w 1342244"/>
              <a:gd name="connsiteY92" fmla="*/ 1088484 h 6858000"/>
              <a:gd name="connsiteX93" fmla="*/ 55763 w 1342244"/>
              <a:gd name="connsiteY93" fmla="*/ 1016103 h 6858000"/>
              <a:gd name="connsiteX94" fmla="*/ 57219 w 1342244"/>
              <a:gd name="connsiteY94" fmla="*/ 954054 h 6858000"/>
              <a:gd name="connsiteX95" fmla="*/ 52084 w 1342244"/>
              <a:gd name="connsiteY95" fmla="*/ 896999 h 6858000"/>
              <a:gd name="connsiteX96" fmla="*/ 21492 w 1342244"/>
              <a:gd name="connsiteY96" fmla="*/ 821517 h 6858000"/>
              <a:gd name="connsiteX97" fmla="*/ 442 w 1342244"/>
              <a:gd name="connsiteY97" fmla="*/ 751353 h 6858000"/>
              <a:gd name="connsiteX98" fmla="*/ 0 w 1342244"/>
              <a:gd name="connsiteY98" fmla="*/ 721230 h 6858000"/>
              <a:gd name="connsiteX99" fmla="*/ 9132 w 1342244"/>
              <a:gd name="connsiteY99" fmla="*/ 619315 h 6858000"/>
              <a:gd name="connsiteX100" fmla="*/ 2788 w 1342244"/>
              <a:gd name="connsiteY100" fmla="*/ 585934 h 6858000"/>
              <a:gd name="connsiteX101" fmla="*/ 84 w 1342244"/>
              <a:gd name="connsiteY101" fmla="*/ 538948 h 6858000"/>
              <a:gd name="connsiteX102" fmla="*/ 3992 w 1342244"/>
              <a:gd name="connsiteY102" fmla="*/ 525163 h 6858000"/>
              <a:gd name="connsiteX103" fmla="*/ 30116 w 1342244"/>
              <a:gd name="connsiteY103" fmla="*/ 446567 h 6858000"/>
              <a:gd name="connsiteX104" fmla="*/ 29364 w 1342244"/>
              <a:gd name="connsiteY104" fmla="*/ 393828 h 6858000"/>
              <a:gd name="connsiteX105" fmla="*/ 29194 w 1342244"/>
              <a:gd name="connsiteY105" fmla="*/ 353137 h 6858000"/>
              <a:gd name="connsiteX106" fmla="*/ 34887 w 1342244"/>
              <a:gd name="connsiteY106" fmla="*/ 275771 h 6858000"/>
              <a:gd name="connsiteX107" fmla="*/ 51914 w 1342244"/>
              <a:gd name="connsiteY107" fmla="*/ 212860 h 6858000"/>
              <a:gd name="connsiteX108" fmla="*/ 43624 w 1342244"/>
              <a:gd name="connsiteY108" fmla="*/ 144983 h 6858000"/>
              <a:gd name="connsiteX109" fmla="*/ 55908 w 1342244"/>
              <a:gd name="connsiteY109" fmla="*/ 55288 h 6858000"/>
              <a:gd name="connsiteX110" fmla="*/ 15462 w 1342244"/>
              <a:gd name="connsiteY110"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51770 w 1342244"/>
              <a:gd name="connsiteY6" fmla="*/ 6691589 h 6858000"/>
              <a:gd name="connsiteX7" fmla="*/ 143794 w 1342244"/>
              <a:gd name="connsiteY7" fmla="*/ 6659970 h 6858000"/>
              <a:gd name="connsiteX8" fmla="*/ 161862 w 1342244"/>
              <a:gd name="connsiteY8" fmla="*/ 6594177 h 6858000"/>
              <a:gd name="connsiteX9" fmla="*/ 228859 w 1342244"/>
              <a:gd name="connsiteY9" fmla="*/ 6492130 h 6858000"/>
              <a:gd name="connsiteX10" fmla="*/ 244546 w 1342244"/>
              <a:gd name="connsiteY10" fmla="*/ 6431610 h 6858000"/>
              <a:gd name="connsiteX11" fmla="*/ 271474 w 1342244"/>
              <a:gd name="connsiteY11" fmla="*/ 6334727 h 6858000"/>
              <a:gd name="connsiteX12" fmla="*/ 263386 w 1342244"/>
              <a:gd name="connsiteY12" fmla="*/ 6294334 h 6858000"/>
              <a:gd name="connsiteX13" fmla="*/ 265826 w 1342244"/>
              <a:gd name="connsiteY13" fmla="*/ 6252834 h 6858000"/>
              <a:gd name="connsiteX14" fmla="*/ 243818 w 1342244"/>
              <a:gd name="connsiteY14" fmla="*/ 6202459 h 6858000"/>
              <a:gd name="connsiteX15" fmla="*/ 242616 w 1342244"/>
              <a:gd name="connsiteY15" fmla="*/ 6153037 h 6858000"/>
              <a:gd name="connsiteX16" fmla="*/ 258031 w 1342244"/>
              <a:gd name="connsiteY16" fmla="*/ 6078132 h 6858000"/>
              <a:gd name="connsiteX17" fmla="*/ 245418 w 1342244"/>
              <a:gd name="connsiteY17" fmla="*/ 6028119 h 6858000"/>
              <a:gd name="connsiteX18" fmla="*/ 230647 w 1342244"/>
              <a:gd name="connsiteY18" fmla="*/ 5926735 h 6858000"/>
              <a:gd name="connsiteX19" fmla="*/ 280159 w 1342244"/>
              <a:gd name="connsiteY19" fmla="*/ 5712857 h 6858000"/>
              <a:gd name="connsiteX20" fmla="*/ 309957 w 1342244"/>
              <a:gd name="connsiteY20" fmla="*/ 5660491 h 6858000"/>
              <a:gd name="connsiteX21" fmla="*/ 319080 w 1342244"/>
              <a:gd name="connsiteY21" fmla="*/ 5563435 h 6858000"/>
              <a:gd name="connsiteX22" fmla="*/ 345956 w 1342244"/>
              <a:gd name="connsiteY22" fmla="*/ 5437125 h 6858000"/>
              <a:gd name="connsiteX23" fmla="*/ 359524 w 1342244"/>
              <a:gd name="connsiteY23" fmla="*/ 5396260 h 6858000"/>
              <a:gd name="connsiteX24" fmla="*/ 375505 w 1342244"/>
              <a:gd name="connsiteY24" fmla="*/ 5330009 h 6858000"/>
              <a:gd name="connsiteX25" fmla="*/ 408998 w 1342244"/>
              <a:gd name="connsiteY25" fmla="*/ 5273739 h 6858000"/>
              <a:gd name="connsiteX26" fmla="*/ 418597 w 1342244"/>
              <a:gd name="connsiteY26" fmla="*/ 5241779 h 6858000"/>
              <a:gd name="connsiteX27" fmla="*/ 429823 w 1342244"/>
              <a:gd name="connsiteY27" fmla="*/ 5225268 h 6858000"/>
              <a:gd name="connsiteX28" fmla="*/ 430843 w 1342244"/>
              <a:gd name="connsiteY28" fmla="*/ 5217684 h 6858000"/>
              <a:gd name="connsiteX29" fmla="*/ 438184 w 1342244"/>
              <a:gd name="connsiteY29" fmla="*/ 5193377 h 6858000"/>
              <a:gd name="connsiteX30" fmla="*/ 441487 w 1342244"/>
              <a:gd name="connsiteY30" fmla="*/ 5179288 h 6858000"/>
              <a:gd name="connsiteX31" fmla="*/ 442471 w 1342244"/>
              <a:gd name="connsiteY31" fmla="*/ 5173621 h 6858000"/>
              <a:gd name="connsiteX32" fmla="*/ 438105 w 1342244"/>
              <a:gd name="connsiteY32" fmla="*/ 5159961 h 6858000"/>
              <a:gd name="connsiteX33" fmla="*/ 444782 w 1342244"/>
              <a:gd name="connsiteY33" fmla="*/ 5144295 h 6858000"/>
              <a:gd name="connsiteX34" fmla="*/ 441715 w 1342244"/>
              <a:gd name="connsiteY34" fmla="*/ 5125185 h 6858000"/>
              <a:gd name="connsiteX35" fmla="*/ 448545 w 1342244"/>
              <a:gd name="connsiteY35" fmla="*/ 5121884 h 6858000"/>
              <a:gd name="connsiteX36" fmla="*/ 455581 w 1342244"/>
              <a:gd name="connsiteY36" fmla="*/ 5067850 h 6858000"/>
              <a:gd name="connsiteX37" fmla="*/ 458312 w 1342244"/>
              <a:gd name="connsiteY37" fmla="*/ 5060861 h 6858000"/>
              <a:gd name="connsiteX38" fmla="*/ 455016 w 1342244"/>
              <a:gd name="connsiteY38" fmla="*/ 5034192 h 6858000"/>
              <a:gd name="connsiteX39" fmla="*/ 456570 w 1342244"/>
              <a:gd name="connsiteY39" fmla="*/ 4993030 h 6858000"/>
              <a:gd name="connsiteX40" fmla="*/ 463479 w 1342244"/>
              <a:gd name="connsiteY40" fmla="*/ 4946844 h 6858000"/>
              <a:gd name="connsiteX41" fmla="*/ 459335 w 1342244"/>
              <a:gd name="connsiteY41" fmla="*/ 4932692 h 6858000"/>
              <a:gd name="connsiteX42" fmla="*/ 474738 w 1342244"/>
              <a:gd name="connsiteY42" fmla="*/ 4858827 h 6858000"/>
              <a:gd name="connsiteX43" fmla="*/ 480641 w 1342244"/>
              <a:gd name="connsiteY43" fmla="*/ 4821170 h 6858000"/>
              <a:gd name="connsiteX44" fmla="*/ 486667 w 1342244"/>
              <a:gd name="connsiteY44" fmla="*/ 4750867 h 6858000"/>
              <a:gd name="connsiteX45" fmla="*/ 484474 w 1342244"/>
              <a:gd name="connsiteY45" fmla="*/ 4690749 h 6858000"/>
              <a:gd name="connsiteX46" fmla="*/ 479954 w 1342244"/>
              <a:gd name="connsiteY46" fmla="*/ 4584173 h 6858000"/>
              <a:gd name="connsiteX47" fmla="*/ 475037 w 1342244"/>
              <a:gd name="connsiteY47" fmla="*/ 4444346 h 6858000"/>
              <a:gd name="connsiteX48" fmla="*/ 471602 w 1342244"/>
              <a:gd name="connsiteY48" fmla="*/ 4375228 h 6858000"/>
              <a:gd name="connsiteX49" fmla="*/ 452255 w 1342244"/>
              <a:gd name="connsiteY49" fmla="*/ 4214165 h 6858000"/>
              <a:gd name="connsiteX50" fmla="*/ 453884 w 1342244"/>
              <a:gd name="connsiteY50" fmla="*/ 4076008 h 6858000"/>
              <a:gd name="connsiteX51" fmla="*/ 441584 w 1342244"/>
              <a:gd name="connsiteY51" fmla="*/ 4033999 h 6858000"/>
              <a:gd name="connsiteX52" fmla="*/ 441309 w 1342244"/>
              <a:gd name="connsiteY52" fmla="*/ 4013953 h 6858000"/>
              <a:gd name="connsiteX53" fmla="*/ 427604 w 1342244"/>
              <a:gd name="connsiteY53" fmla="*/ 3974753 h 6858000"/>
              <a:gd name="connsiteX54" fmla="*/ 433387 w 1342244"/>
              <a:gd name="connsiteY54" fmla="*/ 3901461 h 6858000"/>
              <a:gd name="connsiteX55" fmla="*/ 455981 w 1342244"/>
              <a:gd name="connsiteY55" fmla="*/ 3813873 h 6858000"/>
              <a:gd name="connsiteX56" fmla="*/ 453239 w 1342244"/>
              <a:gd name="connsiteY56" fmla="*/ 3777135 h 6858000"/>
              <a:gd name="connsiteX57" fmla="*/ 454972 w 1342244"/>
              <a:gd name="connsiteY57" fmla="*/ 3771656 h 6858000"/>
              <a:gd name="connsiteX58" fmla="*/ 458715 w 1342244"/>
              <a:gd name="connsiteY58" fmla="*/ 3769007 h 6858000"/>
              <a:gd name="connsiteX59" fmla="*/ 466877 w 1342244"/>
              <a:gd name="connsiteY59" fmla="*/ 3738082 h 6858000"/>
              <a:gd name="connsiteX60" fmla="*/ 474223 w 1342244"/>
              <a:gd name="connsiteY60" fmla="*/ 3673397 h 6858000"/>
              <a:gd name="connsiteX61" fmla="*/ 473519 w 1342244"/>
              <a:gd name="connsiteY61" fmla="*/ 3637109 h 6858000"/>
              <a:gd name="connsiteX62" fmla="*/ 476962 w 1342244"/>
              <a:gd name="connsiteY62" fmla="*/ 3536883 h 6858000"/>
              <a:gd name="connsiteX63" fmla="*/ 484500 w 1342244"/>
              <a:gd name="connsiteY63" fmla="*/ 3435652 h 6858000"/>
              <a:gd name="connsiteX64" fmla="*/ 498392 w 1342244"/>
              <a:gd name="connsiteY64" fmla="*/ 3295862 h 6858000"/>
              <a:gd name="connsiteX65" fmla="*/ 504159 w 1342244"/>
              <a:gd name="connsiteY65" fmla="*/ 3229163 h 6858000"/>
              <a:gd name="connsiteX66" fmla="*/ 480918 w 1342244"/>
              <a:gd name="connsiteY66" fmla="*/ 3158586 h 6858000"/>
              <a:gd name="connsiteX67" fmla="*/ 456326 w 1342244"/>
              <a:gd name="connsiteY67" fmla="*/ 3112365 h 6858000"/>
              <a:gd name="connsiteX68" fmla="*/ 441801 w 1342244"/>
              <a:gd name="connsiteY68" fmla="*/ 3072935 h 6858000"/>
              <a:gd name="connsiteX69" fmla="*/ 416975 w 1342244"/>
              <a:gd name="connsiteY69" fmla="*/ 2958185 h 6858000"/>
              <a:gd name="connsiteX70" fmla="*/ 374255 w 1342244"/>
              <a:gd name="connsiteY70" fmla="*/ 2843952 h 6858000"/>
              <a:gd name="connsiteX71" fmla="*/ 308507 w 1342244"/>
              <a:gd name="connsiteY71" fmla="*/ 2554718 h 6858000"/>
              <a:gd name="connsiteX72" fmla="*/ 279324 w 1342244"/>
              <a:gd name="connsiteY72" fmla="*/ 2447068 h 6858000"/>
              <a:gd name="connsiteX73" fmla="*/ 266285 w 1342244"/>
              <a:gd name="connsiteY73" fmla="*/ 2425819 h 6858000"/>
              <a:gd name="connsiteX74" fmla="*/ 272284 w 1342244"/>
              <a:gd name="connsiteY74" fmla="*/ 2402874 h 6858000"/>
              <a:gd name="connsiteX75" fmla="*/ 274896 w 1342244"/>
              <a:gd name="connsiteY75" fmla="*/ 2381443 h 6858000"/>
              <a:gd name="connsiteX76" fmla="*/ 251225 w 1342244"/>
              <a:gd name="connsiteY76" fmla="*/ 2261920 h 6858000"/>
              <a:gd name="connsiteX77" fmla="*/ 241112 w 1342244"/>
              <a:gd name="connsiteY77" fmla="*/ 2195378 h 6858000"/>
              <a:gd name="connsiteX78" fmla="*/ 225329 w 1342244"/>
              <a:gd name="connsiteY78" fmla="*/ 2155135 h 6858000"/>
              <a:gd name="connsiteX79" fmla="*/ 222787 w 1342244"/>
              <a:gd name="connsiteY79" fmla="*/ 2118008 h 6858000"/>
              <a:gd name="connsiteX80" fmla="*/ 223780 w 1342244"/>
              <a:gd name="connsiteY80" fmla="*/ 2050531 h 6858000"/>
              <a:gd name="connsiteX81" fmla="*/ 196764 w 1342244"/>
              <a:gd name="connsiteY81" fmla="*/ 1906352 h 6858000"/>
              <a:gd name="connsiteX82" fmla="*/ 173321 w 1342244"/>
              <a:gd name="connsiteY82" fmla="*/ 1861531 h 6858000"/>
              <a:gd name="connsiteX83" fmla="*/ 127120 w 1342244"/>
              <a:gd name="connsiteY83" fmla="*/ 1732919 h 6858000"/>
              <a:gd name="connsiteX84" fmla="*/ 99431 w 1342244"/>
              <a:gd name="connsiteY84" fmla="*/ 1663540 h 6858000"/>
              <a:gd name="connsiteX85" fmla="*/ 98557 w 1342244"/>
              <a:gd name="connsiteY85" fmla="*/ 1615777 h 6858000"/>
              <a:gd name="connsiteX86" fmla="*/ 79352 w 1342244"/>
              <a:gd name="connsiteY86" fmla="*/ 1563678 h 6858000"/>
              <a:gd name="connsiteX87" fmla="*/ 85174 w 1342244"/>
              <a:gd name="connsiteY87" fmla="*/ 1477995 h 6858000"/>
              <a:gd name="connsiteX88" fmla="*/ 71259 w 1342244"/>
              <a:gd name="connsiteY88" fmla="*/ 1373769 h 6858000"/>
              <a:gd name="connsiteX89" fmla="*/ 79566 w 1342244"/>
              <a:gd name="connsiteY89" fmla="*/ 1307086 h 6858000"/>
              <a:gd name="connsiteX90" fmla="*/ 85439 w 1342244"/>
              <a:gd name="connsiteY90" fmla="*/ 1168288 h 6858000"/>
              <a:gd name="connsiteX91" fmla="*/ 77721 w 1342244"/>
              <a:gd name="connsiteY91" fmla="*/ 1142577 h 6858000"/>
              <a:gd name="connsiteX92" fmla="*/ 67027 w 1342244"/>
              <a:gd name="connsiteY92" fmla="*/ 1088484 h 6858000"/>
              <a:gd name="connsiteX93" fmla="*/ 55763 w 1342244"/>
              <a:gd name="connsiteY93" fmla="*/ 1016103 h 6858000"/>
              <a:gd name="connsiteX94" fmla="*/ 57219 w 1342244"/>
              <a:gd name="connsiteY94" fmla="*/ 954054 h 6858000"/>
              <a:gd name="connsiteX95" fmla="*/ 52084 w 1342244"/>
              <a:gd name="connsiteY95" fmla="*/ 896999 h 6858000"/>
              <a:gd name="connsiteX96" fmla="*/ 21492 w 1342244"/>
              <a:gd name="connsiteY96" fmla="*/ 821517 h 6858000"/>
              <a:gd name="connsiteX97" fmla="*/ 442 w 1342244"/>
              <a:gd name="connsiteY97" fmla="*/ 751353 h 6858000"/>
              <a:gd name="connsiteX98" fmla="*/ 0 w 1342244"/>
              <a:gd name="connsiteY98" fmla="*/ 721230 h 6858000"/>
              <a:gd name="connsiteX99" fmla="*/ 9132 w 1342244"/>
              <a:gd name="connsiteY99" fmla="*/ 619315 h 6858000"/>
              <a:gd name="connsiteX100" fmla="*/ 2788 w 1342244"/>
              <a:gd name="connsiteY100" fmla="*/ 585934 h 6858000"/>
              <a:gd name="connsiteX101" fmla="*/ 84 w 1342244"/>
              <a:gd name="connsiteY101" fmla="*/ 538948 h 6858000"/>
              <a:gd name="connsiteX102" fmla="*/ 3992 w 1342244"/>
              <a:gd name="connsiteY102" fmla="*/ 525163 h 6858000"/>
              <a:gd name="connsiteX103" fmla="*/ 30116 w 1342244"/>
              <a:gd name="connsiteY103" fmla="*/ 446567 h 6858000"/>
              <a:gd name="connsiteX104" fmla="*/ 29364 w 1342244"/>
              <a:gd name="connsiteY104" fmla="*/ 393828 h 6858000"/>
              <a:gd name="connsiteX105" fmla="*/ 29194 w 1342244"/>
              <a:gd name="connsiteY105" fmla="*/ 353137 h 6858000"/>
              <a:gd name="connsiteX106" fmla="*/ 34887 w 1342244"/>
              <a:gd name="connsiteY106" fmla="*/ 275771 h 6858000"/>
              <a:gd name="connsiteX107" fmla="*/ 51914 w 1342244"/>
              <a:gd name="connsiteY107" fmla="*/ 212860 h 6858000"/>
              <a:gd name="connsiteX108" fmla="*/ 43624 w 1342244"/>
              <a:gd name="connsiteY108" fmla="*/ 144983 h 6858000"/>
              <a:gd name="connsiteX109" fmla="*/ 33909 w 1342244"/>
              <a:gd name="connsiteY109" fmla="*/ 33857 h 6858000"/>
              <a:gd name="connsiteX110" fmla="*/ 15462 w 1342244"/>
              <a:gd name="connsiteY110"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51770 w 1342244"/>
              <a:gd name="connsiteY6" fmla="*/ 6691589 h 6858000"/>
              <a:gd name="connsiteX7" fmla="*/ 143794 w 1342244"/>
              <a:gd name="connsiteY7" fmla="*/ 6659970 h 6858000"/>
              <a:gd name="connsiteX8" fmla="*/ 161862 w 1342244"/>
              <a:gd name="connsiteY8" fmla="*/ 6594177 h 6858000"/>
              <a:gd name="connsiteX9" fmla="*/ 228859 w 1342244"/>
              <a:gd name="connsiteY9" fmla="*/ 6492130 h 6858000"/>
              <a:gd name="connsiteX10" fmla="*/ 244546 w 1342244"/>
              <a:gd name="connsiteY10" fmla="*/ 6431610 h 6858000"/>
              <a:gd name="connsiteX11" fmla="*/ 271474 w 1342244"/>
              <a:gd name="connsiteY11" fmla="*/ 6334727 h 6858000"/>
              <a:gd name="connsiteX12" fmla="*/ 263386 w 1342244"/>
              <a:gd name="connsiteY12" fmla="*/ 6294334 h 6858000"/>
              <a:gd name="connsiteX13" fmla="*/ 265826 w 1342244"/>
              <a:gd name="connsiteY13" fmla="*/ 6252834 h 6858000"/>
              <a:gd name="connsiteX14" fmla="*/ 243818 w 1342244"/>
              <a:gd name="connsiteY14" fmla="*/ 6202459 h 6858000"/>
              <a:gd name="connsiteX15" fmla="*/ 242616 w 1342244"/>
              <a:gd name="connsiteY15" fmla="*/ 6153037 h 6858000"/>
              <a:gd name="connsiteX16" fmla="*/ 258031 w 1342244"/>
              <a:gd name="connsiteY16" fmla="*/ 6078132 h 6858000"/>
              <a:gd name="connsiteX17" fmla="*/ 245418 w 1342244"/>
              <a:gd name="connsiteY17" fmla="*/ 6028119 h 6858000"/>
              <a:gd name="connsiteX18" fmla="*/ 230647 w 1342244"/>
              <a:gd name="connsiteY18" fmla="*/ 5926735 h 6858000"/>
              <a:gd name="connsiteX19" fmla="*/ 280159 w 1342244"/>
              <a:gd name="connsiteY19" fmla="*/ 5712857 h 6858000"/>
              <a:gd name="connsiteX20" fmla="*/ 309957 w 1342244"/>
              <a:gd name="connsiteY20" fmla="*/ 5660491 h 6858000"/>
              <a:gd name="connsiteX21" fmla="*/ 319080 w 1342244"/>
              <a:gd name="connsiteY21" fmla="*/ 5563435 h 6858000"/>
              <a:gd name="connsiteX22" fmla="*/ 345956 w 1342244"/>
              <a:gd name="connsiteY22" fmla="*/ 5437125 h 6858000"/>
              <a:gd name="connsiteX23" fmla="*/ 359524 w 1342244"/>
              <a:gd name="connsiteY23" fmla="*/ 5396260 h 6858000"/>
              <a:gd name="connsiteX24" fmla="*/ 375505 w 1342244"/>
              <a:gd name="connsiteY24" fmla="*/ 5330009 h 6858000"/>
              <a:gd name="connsiteX25" fmla="*/ 408998 w 1342244"/>
              <a:gd name="connsiteY25" fmla="*/ 5273739 h 6858000"/>
              <a:gd name="connsiteX26" fmla="*/ 418597 w 1342244"/>
              <a:gd name="connsiteY26" fmla="*/ 5241779 h 6858000"/>
              <a:gd name="connsiteX27" fmla="*/ 429823 w 1342244"/>
              <a:gd name="connsiteY27" fmla="*/ 5225268 h 6858000"/>
              <a:gd name="connsiteX28" fmla="*/ 430843 w 1342244"/>
              <a:gd name="connsiteY28" fmla="*/ 5217684 h 6858000"/>
              <a:gd name="connsiteX29" fmla="*/ 438184 w 1342244"/>
              <a:gd name="connsiteY29" fmla="*/ 5193377 h 6858000"/>
              <a:gd name="connsiteX30" fmla="*/ 441487 w 1342244"/>
              <a:gd name="connsiteY30" fmla="*/ 5179288 h 6858000"/>
              <a:gd name="connsiteX31" fmla="*/ 442471 w 1342244"/>
              <a:gd name="connsiteY31" fmla="*/ 5173621 h 6858000"/>
              <a:gd name="connsiteX32" fmla="*/ 438105 w 1342244"/>
              <a:gd name="connsiteY32" fmla="*/ 5159961 h 6858000"/>
              <a:gd name="connsiteX33" fmla="*/ 444782 w 1342244"/>
              <a:gd name="connsiteY33" fmla="*/ 5144295 h 6858000"/>
              <a:gd name="connsiteX34" fmla="*/ 441715 w 1342244"/>
              <a:gd name="connsiteY34" fmla="*/ 5125185 h 6858000"/>
              <a:gd name="connsiteX35" fmla="*/ 448545 w 1342244"/>
              <a:gd name="connsiteY35" fmla="*/ 5121884 h 6858000"/>
              <a:gd name="connsiteX36" fmla="*/ 455581 w 1342244"/>
              <a:gd name="connsiteY36" fmla="*/ 5067850 h 6858000"/>
              <a:gd name="connsiteX37" fmla="*/ 458312 w 1342244"/>
              <a:gd name="connsiteY37" fmla="*/ 5060861 h 6858000"/>
              <a:gd name="connsiteX38" fmla="*/ 455016 w 1342244"/>
              <a:gd name="connsiteY38" fmla="*/ 5034192 h 6858000"/>
              <a:gd name="connsiteX39" fmla="*/ 456570 w 1342244"/>
              <a:gd name="connsiteY39" fmla="*/ 4993030 h 6858000"/>
              <a:gd name="connsiteX40" fmla="*/ 463479 w 1342244"/>
              <a:gd name="connsiteY40" fmla="*/ 4946844 h 6858000"/>
              <a:gd name="connsiteX41" fmla="*/ 459335 w 1342244"/>
              <a:gd name="connsiteY41" fmla="*/ 4932692 h 6858000"/>
              <a:gd name="connsiteX42" fmla="*/ 474738 w 1342244"/>
              <a:gd name="connsiteY42" fmla="*/ 4858827 h 6858000"/>
              <a:gd name="connsiteX43" fmla="*/ 480641 w 1342244"/>
              <a:gd name="connsiteY43" fmla="*/ 4821170 h 6858000"/>
              <a:gd name="connsiteX44" fmla="*/ 486667 w 1342244"/>
              <a:gd name="connsiteY44" fmla="*/ 4750867 h 6858000"/>
              <a:gd name="connsiteX45" fmla="*/ 484474 w 1342244"/>
              <a:gd name="connsiteY45" fmla="*/ 4690749 h 6858000"/>
              <a:gd name="connsiteX46" fmla="*/ 479954 w 1342244"/>
              <a:gd name="connsiteY46" fmla="*/ 4584173 h 6858000"/>
              <a:gd name="connsiteX47" fmla="*/ 475037 w 1342244"/>
              <a:gd name="connsiteY47" fmla="*/ 4444346 h 6858000"/>
              <a:gd name="connsiteX48" fmla="*/ 471602 w 1342244"/>
              <a:gd name="connsiteY48" fmla="*/ 4375228 h 6858000"/>
              <a:gd name="connsiteX49" fmla="*/ 452255 w 1342244"/>
              <a:gd name="connsiteY49" fmla="*/ 4214165 h 6858000"/>
              <a:gd name="connsiteX50" fmla="*/ 453884 w 1342244"/>
              <a:gd name="connsiteY50" fmla="*/ 4076008 h 6858000"/>
              <a:gd name="connsiteX51" fmla="*/ 441584 w 1342244"/>
              <a:gd name="connsiteY51" fmla="*/ 4033999 h 6858000"/>
              <a:gd name="connsiteX52" fmla="*/ 441309 w 1342244"/>
              <a:gd name="connsiteY52" fmla="*/ 4013953 h 6858000"/>
              <a:gd name="connsiteX53" fmla="*/ 427604 w 1342244"/>
              <a:gd name="connsiteY53" fmla="*/ 3974753 h 6858000"/>
              <a:gd name="connsiteX54" fmla="*/ 433387 w 1342244"/>
              <a:gd name="connsiteY54" fmla="*/ 3901461 h 6858000"/>
              <a:gd name="connsiteX55" fmla="*/ 455981 w 1342244"/>
              <a:gd name="connsiteY55" fmla="*/ 3813873 h 6858000"/>
              <a:gd name="connsiteX56" fmla="*/ 453239 w 1342244"/>
              <a:gd name="connsiteY56" fmla="*/ 3777135 h 6858000"/>
              <a:gd name="connsiteX57" fmla="*/ 454972 w 1342244"/>
              <a:gd name="connsiteY57" fmla="*/ 3771656 h 6858000"/>
              <a:gd name="connsiteX58" fmla="*/ 458715 w 1342244"/>
              <a:gd name="connsiteY58" fmla="*/ 3769007 h 6858000"/>
              <a:gd name="connsiteX59" fmla="*/ 466877 w 1342244"/>
              <a:gd name="connsiteY59" fmla="*/ 3738082 h 6858000"/>
              <a:gd name="connsiteX60" fmla="*/ 474223 w 1342244"/>
              <a:gd name="connsiteY60" fmla="*/ 3673397 h 6858000"/>
              <a:gd name="connsiteX61" fmla="*/ 473519 w 1342244"/>
              <a:gd name="connsiteY61" fmla="*/ 3637109 h 6858000"/>
              <a:gd name="connsiteX62" fmla="*/ 476962 w 1342244"/>
              <a:gd name="connsiteY62" fmla="*/ 3536883 h 6858000"/>
              <a:gd name="connsiteX63" fmla="*/ 484500 w 1342244"/>
              <a:gd name="connsiteY63" fmla="*/ 3435652 h 6858000"/>
              <a:gd name="connsiteX64" fmla="*/ 498392 w 1342244"/>
              <a:gd name="connsiteY64" fmla="*/ 3295862 h 6858000"/>
              <a:gd name="connsiteX65" fmla="*/ 504159 w 1342244"/>
              <a:gd name="connsiteY65" fmla="*/ 3229163 h 6858000"/>
              <a:gd name="connsiteX66" fmla="*/ 480918 w 1342244"/>
              <a:gd name="connsiteY66" fmla="*/ 3158586 h 6858000"/>
              <a:gd name="connsiteX67" fmla="*/ 456326 w 1342244"/>
              <a:gd name="connsiteY67" fmla="*/ 3112365 h 6858000"/>
              <a:gd name="connsiteX68" fmla="*/ 441801 w 1342244"/>
              <a:gd name="connsiteY68" fmla="*/ 3072935 h 6858000"/>
              <a:gd name="connsiteX69" fmla="*/ 416975 w 1342244"/>
              <a:gd name="connsiteY69" fmla="*/ 2958185 h 6858000"/>
              <a:gd name="connsiteX70" fmla="*/ 374255 w 1342244"/>
              <a:gd name="connsiteY70" fmla="*/ 2843952 h 6858000"/>
              <a:gd name="connsiteX71" fmla="*/ 308507 w 1342244"/>
              <a:gd name="connsiteY71" fmla="*/ 2554718 h 6858000"/>
              <a:gd name="connsiteX72" fmla="*/ 279324 w 1342244"/>
              <a:gd name="connsiteY72" fmla="*/ 2447068 h 6858000"/>
              <a:gd name="connsiteX73" fmla="*/ 266285 w 1342244"/>
              <a:gd name="connsiteY73" fmla="*/ 2425819 h 6858000"/>
              <a:gd name="connsiteX74" fmla="*/ 272284 w 1342244"/>
              <a:gd name="connsiteY74" fmla="*/ 2402874 h 6858000"/>
              <a:gd name="connsiteX75" fmla="*/ 274896 w 1342244"/>
              <a:gd name="connsiteY75" fmla="*/ 2381443 h 6858000"/>
              <a:gd name="connsiteX76" fmla="*/ 251225 w 1342244"/>
              <a:gd name="connsiteY76" fmla="*/ 2261920 h 6858000"/>
              <a:gd name="connsiteX77" fmla="*/ 241112 w 1342244"/>
              <a:gd name="connsiteY77" fmla="*/ 2195378 h 6858000"/>
              <a:gd name="connsiteX78" fmla="*/ 225329 w 1342244"/>
              <a:gd name="connsiteY78" fmla="*/ 2155135 h 6858000"/>
              <a:gd name="connsiteX79" fmla="*/ 222787 w 1342244"/>
              <a:gd name="connsiteY79" fmla="*/ 2118008 h 6858000"/>
              <a:gd name="connsiteX80" fmla="*/ 223780 w 1342244"/>
              <a:gd name="connsiteY80" fmla="*/ 2050531 h 6858000"/>
              <a:gd name="connsiteX81" fmla="*/ 196764 w 1342244"/>
              <a:gd name="connsiteY81" fmla="*/ 1906352 h 6858000"/>
              <a:gd name="connsiteX82" fmla="*/ 173321 w 1342244"/>
              <a:gd name="connsiteY82" fmla="*/ 1861531 h 6858000"/>
              <a:gd name="connsiteX83" fmla="*/ 127120 w 1342244"/>
              <a:gd name="connsiteY83" fmla="*/ 1732919 h 6858000"/>
              <a:gd name="connsiteX84" fmla="*/ 99431 w 1342244"/>
              <a:gd name="connsiteY84" fmla="*/ 1663540 h 6858000"/>
              <a:gd name="connsiteX85" fmla="*/ 98557 w 1342244"/>
              <a:gd name="connsiteY85" fmla="*/ 1615777 h 6858000"/>
              <a:gd name="connsiteX86" fmla="*/ 79352 w 1342244"/>
              <a:gd name="connsiteY86" fmla="*/ 1563678 h 6858000"/>
              <a:gd name="connsiteX87" fmla="*/ 85174 w 1342244"/>
              <a:gd name="connsiteY87" fmla="*/ 1477995 h 6858000"/>
              <a:gd name="connsiteX88" fmla="*/ 71259 w 1342244"/>
              <a:gd name="connsiteY88" fmla="*/ 1373769 h 6858000"/>
              <a:gd name="connsiteX89" fmla="*/ 79566 w 1342244"/>
              <a:gd name="connsiteY89" fmla="*/ 1307086 h 6858000"/>
              <a:gd name="connsiteX90" fmla="*/ 85439 w 1342244"/>
              <a:gd name="connsiteY90" fmla="*/ 1168288 h 6858000"/>
              <a:gd name="connsiteX91" fmla="*/ 77721 w 1342244"/>
              <a:gd name="connsiteY91" fmla="*/ 1142577 h 6858000"/>
              <a:gd name="connsiteX92" fmla="*/ 67027 w 1342244"/>
              <a:gd name="connsiteY92" fmla="*/ 1088484 h 6858000"/>
              <a:gd name="connsiteX93" fmla="*/ 55763 w 1342244"/>
              <a:gd name="connsiteY93" fmla="*/ 1016103 h 6858000"/>
              <a:gd name="connsiteX94" fmla="*/ 57219 w 1342244"/>
              <a:gd name="connsiteY94" fmla="*/ 954054 h 6858000"/>
              <a:gd name="connsiteX95" fmla="*/ 52084 w 1342244"/>
              <a:gd name="connsiteY95" fmla="*/ 896999 h 6858000"/>
              <a:gd name="connsiteX96" fmla="*/ 21492 w 1342244"/>
              <a:gd name="connsiteY96" fmla="*/ 821517 h 6858000"/>
              <a:gd name="connsiteX97" fmla="*/ 442 w 1342244"/>
              <a:gd name="connsiteY97" fmla="*/ 751353 h 6858000"/>
              <a:gd name="connsiteX98" fmla="*/ 0 w 1342244"/>
              <a:gd name="connsiteY98" fmla="*/ 721230 h 6858000"/>
              <a:gd name="connsiteX99" fmla="*/ 9132 w 1342244"/>
              <a:gd name="connsiteY99" fmla="*/ 619315 h 6858000"/>
              <a:gd name="connsiteX100" fmla="*/ 2788 w 1342244"/>
              <a:gd name="connsiteY100" fmla="*/ 585934 h 6858000"/>
              <a:gd name="connsiteX101" fmla="*/ 84 w 1342244"/>
              <a:gd name="connsiteY101" fmla="*/ 538948 h 6858000"/>
              <a:gd name="connsiteX102" fmla="*/ 3992 w 1342244"/>
              <a:gd name="connsiteY102" fmla="*/ 525163 h 6858000"/>
              <a:gd name="connsiteX103" fmla="*/ 30116 w 1342244"/>
              <a:gd name="connsiteY103" fmla="*/ 446567 h 6858000"/>
              <a:gd name="connsiteX104" fmla="*/ 29364 w 1342244"/>
              <a:gd name="connsiteY104" fmla="*/ 393828 h 6858000"/>
              <a:gd name="connsiteX105" fmla="*/ 29194 w 1342244"/>
              <a:gd name="connsiteY105" fmla="*/ 353137 h 6858000"/>
              <a:gd name="connsiteX106" fmla="*/ 34887 w 1342244"/>
              <a:gd name="connsiteY106" fmla="*/ 275771 h 6858000"/>
              <a:gd name="connsiteX107" fmla="*/ 44581 w 1342244"/>
              <a:gd name="connsiteY107" fmla="*/ 236673 h 6858000"/>
              <a:gd name="connsiteX108" fmla="*/ 43624 w 1342244"/>
              <a:gd name="connsiteY108" fmla="*/ 144983 h 6858000"/>
              <a:gd name="connsiteX109" fmla="*/ 33909 w 1342244"/>
              <a:gd name="connsiteY109" fmla="*/ 33857 h 6858000"/>
              <a:gd name="connsiteX110" fmla="*/ 15462 w 1342244"/>
              <a:gd name="connsiteY110"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51770 w 1342244"/>
              <a:gd name="connsiteY6" fmla="*/ 6691589 h 6858000"/>
              <a:gd name="connsiteX7" fmla="*/ 143794 w 1342244"/>
              <a:gd name="connsiteY7" fmla="*/ 6659970 h 6858000"/>
              <a:gd name="connsiteX8" fmla="*/ 161862 w 1342244"/>
              <a:gd name="connsiteY8" fmla="*/ 6594177 h 6858000"/>
              <a:gd name="connsiteX9" fmla="*/ 228859 w 1342244"/>
              <a:gd name="connsiteY9" fmla="*/ 6492130 h 6858000"/>
              <a:gd name="connsiteX10" fmla="*/ 244546 w 1342244"/>
              <a:gd name="connsiteY10" fmla="*/ 6431610 h 6858000"/>
              <a:gd name="connsiteX11" fmla="*/ 271474 w 1342244"/>
              <a:gd name="connsiteY11" fmla="*/ 6334727 h 6858000"/>
              <a:gd name="connsiteX12" fmla="*/ 263386 w 1342244"/>
              <a:gd name="connsiteY12" fmla="*/ 6294334 h 6858000"/>
              <a:gd name="connsiteX13" fmla="*/ 265826 w 1342244"/>
              <a:gd name="connsiteY13" fmla="*/ 6252834 h 6858000"/>
              <a:gd name="connsiteX14" fmla="*/ 243818 w 1342244"/>
              <a:gd name="connsiteY14" fmla="*/ 6202459 h 6858000"/>
              <a:gd name="connsiteX15" fmla="*/ 242616 w 1342244"/>
              <a:gd name="connsiteY15" fmla="*/ 6153037 h 6858000"/>
              <a:gd name="connsiteX16" fmla="*/ 258031 w 1342244"/>
              <a:gd name="connsiteY16" fmla="*/ 6078132 h 6858000"/>
              <a:gd name="connsiteX17" fmla="*/ 245418 w 1342244"/>
              <a:gd name="connsiteY17" fmla="*/ 6028119 h 6858000"/>
              <a:gd name="connsiteX18" fmla="*/ 230647 w 1342244"/>
              <a:gd name="connsiteY18" fmla="*/ 5926735 h 6858000"/>
              <a:gd name="connsiteX19" fmla="*/ 280159 w 1342244"/>
              <a:gd name="connsiteY19" fmla="*/ 5712857 h 6858000"/>
              <a:gd name="connsiteX20" fmla="*/ 309957 w 1342244"/>
              <a:gd name="connsiteY20" fmla="*/ 5660491 h 6858000"/>
              <a:gd name="connsiteX21" fmla="*/ 319080 w 1342244"/>
              <a:gd name="connsiteY21" fmla="*/ 5563435 h 6858000"/>
              <a:gd name="connsiteX22" fmla="*/ 345956 w 1342244"/>
              <a:gd name="connsiteY22" fmla="*/ 5437125 h 6858000"/>
              <a:gd name="connsiteX23" fmla="*/ 359524 w 1342244"/>
              <a:gd name="connsiteY23" fmla="*/ 5396260 h 6858000"/>
              <a:gd name="connsiteX24" fmla="*/ 375505 w 1342244"/>
              <a:gd name="connsiteY24" fmla="*/ 5330009 h 6858000"/>
              <a:gd name="connsiteX25" fmla="*/ 408998 w 1342244"/>
              <a:gd name="connsiteY25" fmla="*/ 5273739 h 6858000"/>
              <a:gd name="connsiteX26" fmla="*/ 418597 w 1342244"/>
              <a:gd name="connsiteY26" fmla="*/ 5241779 h 6858000"/>
              <a:gd name="connsiteX27" fmla="*/ 429823 w 1342244"/>
              <a:gd name="connsiteY27" fmla="*/ 5225268 h 6858000"/>
              <a:gd name="connsiteX28" fmla="*/ 430843 w 1342244"/>
              <a:gd name="connsiteY28" fmla="*/ 5217684 h 6858000"/>
              <a:gd name="connsiteX29" fmla="*/ 438184 w 1342244"/>
              <a:gd name="connsiteY29" fmla="*/ 5193377 h 6858000"/>
              <a:gd name="connsiteX30" fmla="*/ 441487 w 1342244"/>
              <a:gd name="connsiteY30" fmla="*/ 5179288 h 6858000"/>
              <a:gd name="connsiteX31" fmla="*/ 442471 w 1342244"/>
              <a:gd name="connsiteY31" fmla="*/ 5173621 h 6858000"/>
              <a:gd name="connsiteX32" fmla="*/ 438105 w 1342244"/>
              <a:gd name="connsiteY32" fmla="*/ 5159961 h 6858000"/>
              <a:gd name="connsiteX33" fmla="*/ 444782 w 1342244"/>
              <a:gd name="connsiteY33" fmla="*/ 5144295 h 6858000"/>
              <a:gd name="connsiteX34" fmla="*/ 441715 w 1342244"/>
              <a:gd name="connsiteY34" fmla="*/ 5125185 h 6858000"/>
              <a:gd name="connsiteX35" fmla="*/ 448545 w 1342244"/>
              <a:gd name="connsiteY35" fmla="*/ 5121884 h 6858000"/>
              <a:gd name="connsiteX36" fmla="*/ 455581 w 1342244"/>
              <a:gd name="connsiteY36" fmla="*/ 5067850 h 6858000"/>
              <a:gd name="connsiteX37" fmla="*/ 458312 w 1342244"/>
              <a:gd name="connsiteY37" fmla="*/ 5060861 h 6858000"/>
              <a:gd name="connsiteX38" fmla="*/ 455016 w 1342244"/>
              <a:gd name="connsiteY38" fmla="*/ 5034192 h 6858000"/>
              <a:gd name="connsiteX39" fmla="*/ 456570 w 1342244"/>
              <a:gd name="connsiteY39" fmla="*/ 4993030 h 6858000"/>
              <a:gd name="connsiteX40" fmla="*/ 463479 w 1342244"/>
              <a:gd name="connsiteY40" fmla="*/ 4946844 h 6858000"/>
              <a:gd name="connsiteX41" fmla="*/ 459335 w 1342244"/>
              <a:gd name="connsiteY41" fmla="*/ 4932692 h 6858000"/>
              <a:gd name="connsiteX42" fmla="*/ 474738 w 1342244"/>
              <a:gd name="connsiteY42" fmla="*/ 4858827 h 6858000"/>
              <a:gd name="connsiteX43" fmla="*/ 480641 w 1342244"/>
              <a:gd name="connsiteY43" fmla="*/ 4821170 h 6858000"/>
              <a:gd name="connsiteX44" fmla="*/ 486667 w 1342244"/>
              <a:gd name="connsiteY44" fmla="*/ 4750867 h 6858000"/>
              <a:gd name="connsiteX45" fmla="*/ 484474 w 1342244"/>
              <a:gd name="connsiteY45" fmla="*/ 4690749 h 6858000"/>
              <a:gd name="connsiteX46" fmla="*/ 479954 w 1342244"/>
              <a:gd name="connsiteY46" fmla="*/ 4584173 h 6858000"/>
              <a:gd name="connsiteX47" fmla="*/ 475037 w 1342244"/>
              <a:gd name="connsiteY47" fmla="*/ 4444346 h 6858000"/>
              <a:gd name="connsiteX48" fmla="*/ 471602 w 1342244"/>
              <a:gd name="connsiteY48" fmla="*/ 4375228 h 6858000"/>
              <a:gd name="connsiteX49" fmla="*/ 452255 w 1342244"/>
              <a:gd name="connsiteY49" fmla="*/ 4214165 h 6858000"/>
              <a:gd name="connsiteX50" fmla="*/ 453884 w 1342244"/>
              <a:gd name="connsiteY50" fmla="*/ 4076008 h 6858000"/>
              <a:gd name="connsiteX51" fmla="*/ 441584 w 1342244"/>
              <a:gd name="connsiteY51" fmla="*/ 4033999 h 6858000"/>
              <a:gd name="connsiteX52" fmla="*/ 441309 w 1342244"/>
              <a:gd name="connsiteY52" fmla="*/ 4013953 h 6858000"/>
              <a:gd name="connsiteX53" fmla="*/ 427604 w 1342244"/>
              <a:gd name="connsiteY53" fmla="*/ 3974753 h 6858000"/>
              <a:gd name="connsiteX54" fmla="*/ 433387 w 1342244"/>
              <a:gd name="connsiteY54" fmla="*/ 3901461 h 6858000"/>
              <a:gd name="connsiteX55" fmla="*/ 455981 w 1342244"/>
              <a:gd name="connsiteY55" fmla="*/ 3813873 h 6858000"/>
              <a:gd name="connsiteX56" fmla="*/ 453239 w 1342244"/>
              <a:gd name="connsiteY56" fmla="*/ 3777135 h 6858000"/>
              <a:gd name="connsiteX57" fmla="*/ 454972 w 1342244"/>
              <a:gd name="connsiteY57" fmla="*/ 3771656 h 6858000"/>
              <a:gd name="connsiteX58" fmla="*/ 458715 w 1342244"/>
              <a:gd name="connsiteY58" fmla="*/ 3769007 h 6858000"/>
              <a:gd name="connsiteX59" fmla="*/ 466877 w 1342244"/>
              <a:gd name="connsiteY59" fmla="*/ 3738082 h 6858000"/>
              <a:gd name="connsiteX60" fmla="*/ 474223 w 1342244"/>
              <a:gd name="connsiteY60" fmla="*/ 3673397 h 6858000"/>
              <a:gd name="connsiteX61" fmla="*/ 473519 w 1342244"/>
              <a:gd name="connsiteY61" fmla="*/ 3637109 h 6858000"/>
              <a:gd name="connsiteX62" fmla="*/ 476962 w 1342244"/>
              <a:gd name="connsiteY62" fmla="*/ 3536883 h 6858000"/>
              <a:gd name="connsiteX63" fmla="*/ 484500 w 1342244"/>
              <a:gd name="connsiteY63" fmla="*/ 3435652 h 6858000"/>
              <a:gd name="connsiteX64" fmla="*/ 498392 w 1342244"/>
              <a:gd name="connsiteY64" fmla="*/ 3295862 h 6858000"/>
              <a:gd name="connsiteX65" fmla="*/ 504159 w 1342244"/>
              <a:gd name="connsiteY65" fmla="*/ 3229163 h 6858000"/>
              <a:gd name="connsiteX66" fmla="*/ 480918 w 1342244"/>
              <a:gd name="connsiteY66" fmla="*/ 3158586 h 6858000"/>
              <a:gd name="connsiteX67" fmla="*/ 456326 w 1342244"/>
              <a:gd name="connsiteY67" fmla="*/ 3112365 h 6858000"/>
              <a:gd name="connsiteX68" fmla="*/ 441801 w 1342244"/>
              <a:gd name="connsiteY68" fmla="*/ 3072935 h 6858000"/>
              <a:gd name="connsiteX69" fmla="*/ 416975 w 1342244"/>
              <a:gd name="connsiteY69" fmla="*/ 2958185 h 6858000"/>
              <a:gd name="connsiteX70" fmla="*/ 374255 w 1342244"/>
              <a:gd name="connsiteY70" fmla="*/ 2843952 h 6858000"/>
              <a:gd name="connsiteX71" fmla="*/ 308507 w 1342244"/>
              <a:gd name="connsiteY71" fmla="*/ 2554718 h 6858000"/>
              <a:gd name="connsiteX72" fmla="*/ 279324 w 1342244"/>
              <a:gd name="connsiteY72" fmla="*/ 2447068 h 6858000"/>
              <a:gd name="connsiteX73" fmla="*/ 266285 w 1342244"/>
              <a:gd name="connsiteY73" fmla="*/ 2425819 h 6858000"/>
              <a:gd name="connsiteX74" fmla="*/ 272284 w 1342244"/>
              <a:gd name="connsiteY74" fmla="*/ 2402874 h 6858000"/>
              <a:gd name="connsiteX75" fmla="*/ 274896 w 1342244"/>
              <a:gd name="connsiteY75" fmla="*/ 2381443 h 6858000"/>
              <a:gd name="connsiteX76" fmla="*/ 251225 w 1342244"/>
              <a:gd name="connsiteY76" fmla="*/ 2261920 h 6858000"/>
              <a:gd name="connsiteX77" fmla="*/ 241112 w 1342244"/>
              <a:gd name="connsiteY77" fmla="*/ 2195378 h 6858000"/>
              <a:gd name="connsiteX78" fmla="*/ 225329 w 1342244"/>
              <a:gd name="connsiteY78" fmla="*/ 2155135 h 6858000"/>
              <a:gd name="connsiteX79" fmla="*/ 222787 w 1342244"/>
              <a:gd name="connsiteY79" fmla="*/ 2118008 h 6858000"/>
              <a:gd name="connsiteX80" fmla="*/ 223780 w 1342244"/>
              <a:gd name="connsiteY80" fmla="*/ 2050531 h 6858000"/>
              <a:gd name="connsiteX81" fmla="*/ 196764 w 1342244"/>
              <a:gd name="connsiteY81" fmla="*/ 1906352 h 6858000"/>
              <a:gd name="connsiteX82" fmla="*/ 173321 w 1342244"/>
              <a:gd name="connsiteY82" fmla="*/ 1861531 h 6858000"/>
              <a:gd name="connsiteX83" fmla="*/ 127120 w 1342244"/>
              <a:gd name="connsiteY83" fmla="*/ 1732919 h 6858000"/>
              <a:gd name="connsiteX84" fmla="*/ 99431 w 1342244"/>
              <a:gd name="connsiteY84" fmla="*/ 1663540 h 6858000"/>
              <a:gd name="connsiteX85" fmla="*/ 98557 w 1342244"/>
              <a:gd name="connsiteY85" fmla="*/ 1615777 h 6858000"/>
              <a:gd name="connsiteX86" fmla="*/ 79352 w 1342244"/>
              <a:gd name="connsiteY86" fmla="*/ 1563678 h 6858000"/>
              <a:gd name="connsiteX87" fmla="*/ 85174 w 1342244"/>
              <a:gd name="connsiteY87" fmla="*/ 1477995 h 6858000"/>
              <a:gd name="connsiteX88" fmla="*/ 71259 w 1342244"/>
              <a:gd name="connsiteY88" fmla="*/ 1373769 h 6858000"/>
              <a:gd name="connsiteX89" fmla="*/ 79566 w 1342244"/>
              <a:gd name="connsiteY89" fmla="*/ 1307086 h 6858000"/>
              <a:gd name="connsiteX90" fmla="*/ 85439 w 1342244"/>
              <a:gd name="connsiteY90" fmla="*/ 1168288 h 6858000"/>
              <a:gd name="connsiteX91" fmla="*/ 77721 w 1342244"/>
              <a:gd name="connsiteY91" fmla="*/ 1142577 h 6858000"/>
              <a:gd name="connsiteX92" fmla="*/ 67027 w 1342244"/>
              <a:gd name="connsiteY92" fmla="*/ 1088484 h 6858000"/>
              <a:gd name="connsiteX93" fmla="*/ 55763 w 1342244"/>
              <a:gd name="connsiteY93" fmla="*/ 1016103 h 6858000"/>
              <a:gd name="connsiteX94" fmla="*/ 57219 w 1342244"/>
              <a:gd name="connsiteY94" fmla="*/ 954054 h 6858000"/>
              <a:gd name="connsiteX95" fmla="*/ 52084 w 1342244"/>
              <a:gd name="connsiteY95" fmla="*/ 896999 h 6858000"/>
              <a:gd name="connsiteX96" fmla="*/ 21492 w 1342244"/>
              <a:gd name="connsiteY96" fmla="*/ 821517 h 6858000"/>
              <a:gd name="connsiteX97" fmla="*/ 442 w 1342244"/>
              <a:gd name="connsiteY97" fmla="*/ 751353 h 6858000"/>
              <a:gd name="connsiteX98" fmla="*/ 0 w 1342244"/>
              <a:gd name="connsiteY98" fmla="*/ 721230 h 6858000"/>
              <a:gd name="connsiteX99" fmla="*/ 9132 w 1342244"/>
              <a:gd name="connsiteY99" fmla="*/ 619315 h 6858000"/>
              <a:gd name="connsiteX100" fmla="*/ 2788 w 1342244"/>
              <a:gd name="connsiteY100" fmla="*/ 585934 h 6858000"/>
              <a:gd name="connsiteX101" fmla="*/ 84 w 1342244"/>
              <a:gd name="connsiteY101" fmla="*/ 538948 h 6858000"/>
              <a:gd name="connsiteX102" fmla="*/ 3992 w 1342244"/>
              <a:gd name="connsiteY102" fmla="*/ 525163 h 6858000"/>
              <a:gd name="connsiteX103" fmla="*/ 30116 w 1342244"/>
              <a:gd name="connsiteY103" fmla="*/ 446567 h 6858000"/>
              <a:gd name="connsiteX104" fmla="*/ 29364 w 1342244"/>
              <a:gd name="connsiteY104" fmla="*/ 393828 h 6858000"/>
              <a:gd name="connsiteX105" fmla="*/ 29194 w 1342244"/>
              <a:gd name="connsiteY105" fmla="*/ 353137 h 6858000"/>
              <a:gd name="connsiteX106" fmla="*/ 34887 w 1342244"/>
              <a:gd name="connsiteY106" fmla="*/ 275771 h 6858000"/>
              <a:gd name="connsiteX107" fmla="*/ 44581 w 1342244"/>
              <a:gd name="connsiteY107" fmla="*/ 236673 h 6858000"/>
              <a:gd name="connsiteX108" fmla="*/ 43624 w 1342244"/>
              <a:gd name="connsiteY108" fmla="*/ 144983 h 6858000"/>
              <a:gd name="connsiteX109" fmla="*/ 33909 w 1342244"/>
              <a:gd name="connsiteY109" fmla="*/ 33857 h 6858000"/>
              <a:gd name="connsiteX110" fmla="*/ 15462 w 1342244"/>
              <a:gd name="connsiteY110"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51770 w 1342244"/>
              <a:gd name="connsiteY6" fmla="*/ 6691589 h 6858000"/>
              <a:gd name="connsiteX7" fmla="*/ 143794 w 1342244"/>
              <a:gd name="connsiteY7" fmla="*/ 6659970 h 6858000"/>
              <a:gd name="connsiteX8" fmla="*/ 161862 w 1342244"/>
              <a:gd name="connsiteY8" fmla="*/ 6594177 h 6858000"/>
              <a:gd name="connsiteX9" fmla="*/ 228859 w 1342244"/>
              <a:gd name="connsiteY9" fmla="*/ 6492130 h 6858000"/>
              <a:gd name="connsiteX10" fmla="*/ 244546 w 1342244"/>
              <a:gd name="connsiteY10" fmla="*/ 6431610 h 6858000"/>
              <a:gd name="connsiteX11" fmla="*/ 271474 w 1342244"/>
              <a:gd name="connsiteY11" fmla="*/ 6334727 h 6858000"/>
              <a:gd name="connsiteX12" fmla="*/ 263386 w 1342244"/>
              <a:gd name="connsiteY12" fmla="*/ 6294334 h 6858000"/>
              <a:gd name="connsiteX13" fmla="*/ 265826 w 1342244"/>
              <a:gd name="connsiteY13" fmla="*/ 6252834 h 6858000"/>
              <a:gd name="connsiteX14" fmla="*/ 243818 w 1342244"/>
              <a:gd name="connsiteY14" fmla="*/ 6202459 h 6858000"/>
              <a:gd name="connsiteX15" fmla="*/ 242616 w 1342244"/>
              <a:gd name="connsiteY15" fmla="*/ 6153037 h 6858000"/>
              <a:gd name="connsiteX16" fmla="*/ 258031 w 1342244"/>
              <a:gd name="connsiteY16" fmla="*/ 6078132 h 6858000"/>
              <a:gd name="connsiteX17" fmla="*/ 245418 w 1342244"/>
              <a:gd name="connsiteY17" fmla="*/ 6028119 h 6858000"/>
              <a:gd name="connsiteX18" fmla="*/ 230647 w 1342244"/>
              <a:gd name="connsiteY18" fmla="*/ 5926735 h 6858000"/>
              <a:gd name="connsiteX19" fmla="*/ 280159 w 1342244"/>
              <a:gd name="connsiteY19" fmla="*/ 5712857 h 6858000"/>
              <a:gd name="connsiteX20" fmla="*/ 309957 w 1342244"/>
              <a:gd name="connsiteY20" fmla="*/ 5660491 h 6858000"/>
              <a:gd name="connsiteX21" fmla="*/ 319080 w 1342244"/>
              <a:gd name="connsiteY21" fmla="*/ 5563435 h 6858000"/>
              <a:gd name="connsiteX22" fmla="*/ 345956 w 1342244"/>
              <a:gd name="connsiteY22" fmla="*/ 5437125 h 6858000"/>
              <a:gd name="connsiteX23" fmla="*/ 359524 w 1342244"/>
              <a:gd name="connsiteY23" fmla="*/ 5396260 h 6858000"/>
              <a:gd name="connsiteX24" fmla="*/ 375505 w 1342244"/>
              <a:gd name="connsiteY24" fmla="*/ 5330009 h 6858000"/>
              <a:gd name="connsiteX25" fmla="*/ 408998 w 1342244"/>
              <a:gd name="connsiteY25" fmla="*/ 5273739 h 6858000"/>
              <a:gd name="connsiteX26" fmla="*/ 418597 w 1342244"/>
              <a:gd name="connsiteY26" fmla="*/ 5241779 h 6858000"/>
              <a:gd name="connsiteX27" fmla="*/ 429823 w 1342244"/>
              <a:gd name="connsiteY27" fmla="*/ 5225268 h 6858000"/>
              <a:gd name="connsiteX28" fmla="*/ 430843 w 1342244"/>
              <a:gd name="connsiteY28" fmla="*/ 5217684 h 6858000"/>
              <a:gd name="connsiteX29" fmla="*/ 438184 w 1342244"/>
              <a:gd name="connsiteY29" fmla="*/ 5193377 h 6858000"/>
              <a:gd name="connsiteX30" fmla="*/ 441487 w 1342244"/>
              <a:gd name="connsiteY30" fmla="*/ 5179288 h 6858000"/>
              <a:gd name="connsiteX31" fmla="*/ 442471 w 1342244"/>
              <a:gd name="connsiteY31" fmla="*/ 5173621 h 6858000"/>
              <a:gd name="connsiteX32" fmla="*/ 438105 w 1342244"/>
              <a:gd name="connsiteY32" fmla="*/ 5159961 h 6858000"/>
              <a:gd name="connsiteX33" fmla="*/ 444782 w 1342244"/>
              <a:gd name="connsiteY33" fmla="*/ 5144295 h 6858000"/>
              <a:gd name="connsiteX34" fmla="*/ 441715 w 1342244"/>
              <a:gd name="connsiteY34" fmla="*/ 5125185 h 6858000"/>
              <a:gd name="connsiteX35" fmla="*/ 448545 w 1342244"/>
              <a:gd name="connsiteY35" fmla="*/ 5121884 h 6858000"/>
              <a:gd name="connsiteX36" fmla="*/ 455581 w 1342244"/>
              <a:gd name="connsiteY36" fmla="*/ 5067850 h 6858000"/>
              <a:gd name="connsiteX37" fmla="*/ 458312 w 1342244"/>
              <a:gd name="connsiteY37" fmla="*/ 5060861 h 6858000"/>
              <a:gd name="connsiteX38" fmla="*/ 455016 w 1342244"/>
              <a:gd name="connsiteY38" fmla="*/ 5034192 h 6858000"/>
              <a:gd name="connsiteX39" fmla="*/ 456570 w 1342244"/>
              <a:gd name="connsiteY39" fmla="*/ 4993030 h 6858000"/>
              <a:gd name="connsiteX40" fmla="*/ 463479 w 1342244"/>
              <a:gd name="connsiteY40" fmla="*/ 4946844 h 6858000"/>
              <a:gd name="connsiteX41" fmla="*/ 459335 w 1342244"/>
              <a:gd name="connsiteY41" fmla="*/ 4932692 h 6858000"/>
              <a:gd name="connsiteX42" fmla="*/ 474738 w 1342244"/>
              <a:gd name="connsiteY42" fmla="*/ 4858827 h 6858000"/>
              <a:gd name="connsiteX43" fmla="*/ 480641 w 1342244"/>
              <a:gd name="connsiteY43" fmla="*/ 4821170 h 6858000"/>
              <a:gd name="connsiteX44" fmla="*/ 486667 w 1342244"/>
              <a:gd name="connsiteY44" fmla="*/ 4750867 h 6858000"/>
              <a:gd name="connsiteX45" fmla="*/ 484474 w 1342244"/>
              <a:gd name="connsiteY45" fmla="*/ 4690749 h 6858000"/>
              <a:gd name="connsiteX46" fmla="*/ 479954 w 1342244"/>
              <a:gd name="connsiteY46" fmla="*/ 4584173 h 6858000"/>
              <a:gd name="connsiteX47" fmla="*/ 475037 w 1342244"/>
              <a:gd name="connsiteY47" fmla="*/ 4444346 h 6858000"/>
              <a:gd name="connsiteX48" fmla="*/ 471602 w 1342244"/>
              <a:gd name="connsiteY48" fmla="*/ 4375228 h 6858000"/>
              <a:gd name="connsiteX49" fmla="*/ 452255 w 1342244"/>
              <a:gd name="connsiteY49" fmla="*/ 4214165 h 6858000"/>
              <a:gd name="connsiteX50" fmla="*/ 453884 w 1342244"/>
              <a:gd name="connsiteY50" fmla="*/ 4076008 h 6858000"/>
              <a:gd name="connsiteX51" fmla="*/ 441584 w 1342244"/>
              <a:gd name="connsiteY51" fmla="*/ 4033999 h 6858000"/>
              <a:gd name="connsiteX52" fmla="*/ 441309 w 1342244"/>
              <a:gd name="connsiteY52" fmla="*/ 4013953 h 6858000"/>
              <a:gd name="connsiteX53" fmla="*/ 427604 w 1342244"/>
              <a:gd name="connsiteY53" fmla="*/ 3974753 h 6858000"/>
              <a:gd name="connsiteX54" fmla="*/ 433387 w 1342244"/>
              <a:gd name="connsiteY54" fmla="*/ 3901461 h 6858000"/>
              <a:gd name="connsiteX55" fmla="*/ 455981 w 1342244"/>
              <a:gd name="connsiteY55" fmla="*/ 3813873 h 6858000"/>
              <a:gd name="connsiteX56" fmla="*/ 453239 w 1342244"/>
              <a:gd name="connsiteY56" fmla="*/ 3777135 h 6858000"/>
              <a:gd name="connsiteX57" fmla="*/ 454972 w 1342244"/>
              <a:gd name="connsiteY57" fmla="*/ 3771656 h 6858000"/>
              <a:gd name="connsiteX58" fmla="*/ 458715 w 1342244"/>
              <a:gd name="connsiteY58" fmla="*/ 3769007 h 6858000"/>
              <a:gd name="connsiteX59" fmla="*/ 466877 w 1342244"/>
              <a:gd name="connsiteY59" fmla="*/ 3738082 h 6858000"/>
              <a:gd name="connsiteX60" fmla="*/ 474223 w 1342244"/>
              <a:gd name="connsiteY60" fmla="*/ 3673397 h 6858000"/>
              <a:gd name="connsiteX61" fmla="*/ 473519 w 1342244"/>
              <a:gd name="connsiteY61" fmla="*/ 3637109 h 6858000"/>
              <a:gd name="connsiteX62" fmla="*/ 476962 w 1342244"/>
              <a:gd name="connsiteY62" fmla="*/ 3536883 h 6858000"/>
              <a:gd name="connsiteX63" fmla="*/ 484500 w 1342244"/>
              <a:gd name="connsiteY63" fmla="*/ 3435652 h 6858000"/>
              <a:gd name="connsiteX64" fmla="*/ 498392 w 1342244"/>
              <a:gd name="connsiteY64" fmla="*/ 3295862 h 6858000"/>
              <a:gd name="connsiteX65" fmla="*/ 504159 w 1342244"/>
              <a:gd name="connsiteY65" fmla="*/ 3229163 h 6858000"/>
              <a:gd name="connsiteX66" fmla="*/ 480918 w 1342244"/>
              <a:gd name="connsiteY66" fmla="*/ 3158586 h 6858000"/>
              <a:gd name="connsiteX67" fmla="*/ 456326 w 1342244"/>
              <a:gd name="connsiteY67" fmla="*/ 3112365 h 6858000"/>
              <a:gd name="connsiteX68" fmla="*/ 441801 w 1342244"/>
              <a:gd name="connsiteY68" fmla="*/ 3072935 h 6858000"/>
              <a:gd name="connsiteX69" fmla="*/ 416975 w 1342244"/>
              <a:gd name="connsiteY69" fmla="*/ 2958185 h 6858000"/>
              <a:gd name="connsiteX70" fmla="*/ 374255 w 1342244"/>
              <a:gd name="connsiteY70" fmla="*/ 2843952 h 6858000"/>
              <a:gd name="connsiteX71" fmla="*/ 308507 w 1342244"/>
              <a:gd name="connsiteY71" fmla="*/ 2554718 h 6858000"/>
              <a:gd name="connsiteX72" fmla="*/ 279324 w 1342244"/>
              <a:gd name="connsiteY72" fmla="*/ 2447068 h 6858000"/>
              <a:gd name="connsiteX73" fmla="*/ 283394 w 1342244"/>
              <a:gd name="connsiteY73" fmla="*/ 2423438 h 6858000"/>
              <a:gd name="connsiteX74" fmla="*/ 272284 w 1342244"/>
              <a:gd name="connsiteY74" fmla="*/ 2402874 h 6858000"/>
              <a:gd name="connsiteX75" fmla="*/ 274896 w 1342244"/>
              <a:gd name="connsiteY75" fmla="*/ 2381443 h 6858000"/>
              <a:gd name="connsiteX76" fmla="*/ 251225 w 1342244"/>
              <a:gd name="connsiteY76" fmla="*/ 2261920 h 6858000"/>
              <a:gd name="connsiteX77" fmla="*/ 241112 w 1342244"/>
              <a:gd name="connsiteY77" fmla="*/ 2195378 h 6858000"/>
              <a:gd name="connsiteX78" fmla="*/ 225329 w 1342244"/>
              <a:gd name="connsiteY78" fmla="*/ 2155135 h 6858000"/>
              <a:gd name="connsiteX79" fmla="*/ 222787 w 1342244"/>
              <a:gd name="connsiteY79" fmla="*/ 2118008 h 6858000"/>
              <a:gd name="connsiteX80" fmla="*/ 223780 w 1342244"/>
              <a:gd name="connsiteY80" fmla="*/ 2050531 h 6858000"/>
              <a:gd name="connsiteX81" fmla="*/ 196764 w 1342244"/>
              <a:gd name="connsiteY81" fmla="*/ 1906352 h 6858000"/>
              <a:gd name="connsiteX82" fmla="*/ 173321 w 1342244"/>
              <a:gd name="connsiteY82" fmla="*/ 1861531 h 6858000"/>
              <a:gd name="connsiteX83" fmla="*/ 127120 w 1342244"/>
              <a:gd name="connsiteY83" fmla="*/ 1732919 h 6858000"/>
              <a:gd name="connsiteX84" fmla="*/ 99431 w 1342244"/>
              <a:gd name="connsiteY84" fmla="*/ 1663540 h 6858000"/>
              <a:gd name="connsiteX85" fmla="*/ 98557 w 1342244"/>
              <a:gd name="connsiteY85" fmla="*/ 1615777 h 6858000"/>
              <a:gd name="connsiteX86" fmla="*/ 79352 w 1342244"/>
              <a:gd name="connsiteY86" fmla="*/ 1563678 h 6858000"/>
              <a:gd name="connsiteX87" fmla="*/ 85174 w 1342244"/>
              <a:gd name="connsiteY87" fmla="*/ 1477995 h 6858000"/>
              <a:gd name="connsiteX88" fmla="*/ 71259 w 1342244"/>
              <a:gd name="connsiteY88" fmla="*/ 1373769 h 6858000"/>
              <a:gd name="connsiteX89" fmla="*/ 79566 w 1342244"/>
              <a:gd name="connsiteY89" fmla="*/ 1307086 h 6858000"/>
              <a:gd name="connsiteX90" fmla="*/ 85439 w 1342244"/>
              <a:gd name="connsiteY90" fmla="*/ 1168288 h 6858000"/>
              <a:gd name="connsiteX91" fmla="*/ 77721 w 1342244"/>
              <a:gd name="connsiteY91" fmla="*/ 1142577 h 6858000"/>
              <a:gd name="connsiteX92" fmla="*/ 67027 w 1342244"/>
              <a:gd name="connsiteY92" fmla="*/ 1088484 h 6858000"/>
              <a:gd name="connsiteX93" fmla="*/ 55763 w 1342244"/>
              <a:gd name="connsiteY93" fmla="*/ 1016103 h 6858000"/>
              <a:gd name="connsiteX94" fmla="*/ 57219 w 1342244"/>
              <a:gd name="connsiteY94" fmla="*/ 954054 h 6858000"/>
              <a:gd name="connsiteX95" fmla="*/ 52084 w 1342244"/>
              <a:gd name="connsiteY95" fmla="*/ 896999 h 6858000"/>
              <a:gd name="connsiteX96" fmla="*/ 21492 w 1342244"/>
              <a:gd name="connsiteY96" fmla="*/ 821517 h 6858000"/>
              <a:gd name="connsiteX97" fmla="*/ 442 w 1342244"/>
              <a:gd name="connsiteY97" fmla="*/ 751353 h 6858000"/>
              <a:gd name="connsiteX98" fmla="*/ 0 w 1342244"/>
              <a:gd name="connsiteY98" fmla="*/ 721230 h 6858000"/>
              <a:gd name="connsiteX99" fmla="*/ 9132 w 1342244"/>
              <a:gd name="connsiteY99" fmla="*/ 619315 h 6858000"/>
              <a:gd name="connsiteX100" fmla="*/ 2788 w 1342244"/>
              <a:gd name="connsiteY100" fmla="*/ 585934 h 6858000"/>
              <a:gd name="connsiteX101" fmla="*/ 84 w 1342244"/>
              <a:gd name="connsiteY101" fmla="*/ 538948 h 6858000"/>
              <a:gd name="connsiteX102" fmla="*/ 3992 w 1342244"/>
              <a:gd name="connsiteY102" fmla="*/ 525163 h 6858000"/>
              <a:gd name="connsiteX103" fmla="*/ 30116 w 1342244"/>
              <a:gd name="connsiteY103" fmla="*/ 446567 h 6858000"/>
              <a:gd name="connsiteX104" fmla="*/ 29364 w 1342244"/>
              <a:gd name="connsiteY104" fmla="*/ 393828 h 6858000"/>
              <a:gd name="connsiteX105" fmla="*/ 29194 w 1342244"/>
              <a:gd name="connsiteY105" fmla="*/ 353137 h 6858000"/>
              <a:gd name="connsiteX106" fmla="*/ 34887 w 1342244"/>
              <a:gd name="connsiteY106" fmla="*/ 275771 h 6858000"/>
              <a:gd name="connsiteX107" fmla="*/ 44581 w 1342244"/>
              <a:gd name="connsiteY107" fmla="*/ 236673 h 6858000"/>
              <a:gd name="connsiteX108" fmla="*/ 43624 w 1342244"/>
              <a:gd name="connsiteY108" fmla="*/ 144983 h 6858000"/>
              <a:gd name="connsiteX109" fmla="*/ 33909 w 1342244"/>
              <a:gd name="connsiteY109" fmla="*/ 33857 h 6858000"/>
              <a:gd name="connsiteX110" fmla="*/ 15462 w 1342244"/>
              <a:gd name="connsiteY110"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51770 w 1342244"/>
              <a:gd name="connsiteY6" fmla="*/ 6691589 h 6858000"/>
              <a:gd name="connsiteX7" fmla="*/ 143794 w 1342244"/>
              <a:gd name="connsiteY7" fmla="*/ 6659970 h 6858000"/>
              <a:gd name="connsiteX8" fmla="*/ 161862 w 1342244"/>
              <a:gd name="connsiteY8" fmla="*/ 6594177 h 6858000"/>
              <a:gd name="connsiteX9" fmla="*/ 228859 w 1342244"/>
              <a:gd name="connsiteY9" fmla="*/ 6492130 h 6858000"/>
              <a:gd name="connsiteX10" fmla="*/ 244546 w 1342244"/>
              <a:gd name="connsiteY10" fmla="*/ 6431610 h 6858000"/>
              <a:gd name="connsiteX11" fmla="*/ 271474 w 1342244"/>
              <a:gd name="connsiteY11" fmla="*/ 6334727 h 6858000"/>
              <a:gd name="connsiteX12" fmla="*/ 263386 w 1342244"/>
              <a:gd name="connsiteY12" fmla="*/ 6294334 h 6858000"/>
              <a:gd name="connsiteX13" fmla="*/ 265826 w 1342244"/>
              <a:gd name="connsiteY13" fmla="*/ 6252834 h 6858000"/>
              <a:gd name="connsiteX14" fmla="*/ 243818 w 1342244"/>
              <a:gd name="connsiteY14" fmla="*/ 6202459 h 6858000"/>
              <a:gd name="connsiteX15" fmla="*/ 242616 w 1342244"/>
              <a:gd name="connsiteY15" fmla="*/ 6153037 h 6858000"/>
              <a:gd name="connsiteX16" fmla="*/ 258031 w 1342244"/>
              <a:gd name="connsiteY16" fmla="*/ 6078132 h 6858000"/>
              <a:gd name="connsiteX17" fmla="*/ 245418 w 1342244"/>
              <a:gd name="connsiteY17" fmla="*/ 6028119 h 6858000"/>
              <a:gd name="connsiteX18" fmla="*/ 230647 w 1342244"/>
              <a:gd name="connsiteY18" fmla="*/ 5926735 h 6858000"/>
              <a:gd name="connsiteX19" fmla="*/ 280159 w 1342244"/>
              <a:gd name="connsiteY19" fmla="*/ 5712857 h 6858000"/>
              <a:gd name="connsiteX20" fmla="*/ 309957 w 1342244"/>
              <a:gd name="connsiteY20" fmla="*/ 5660491 h 6858000"/>
              <a:gd name="connsiteX21" fmla="*/ 319080 w 1342244"/>
              <a:gd name="connsiteY21" fmla="*/ 5563435 h 6858000"/>
              <a:gd name="connsiteX22" fmla="*/ 345956 w 1342244"/>
              <a:gd name="connsiteY22" fmla="*/ 5437125 h 6858000"/>
              <a:gd name="connsiteX23" fmla="*/ 359524 w 1342244"/>
              <a:gd name="connsiteY23" fmla="*/ 5396260 h 6858000"/>
              <a:gd name="connsiteX24" fmla="*/ 375505 w 1342244"/>
              <a:gd name="connsiteY24" fmla="*/ 5330009 h 6858000"/>
              <a:gd name="connsiteX25" fmla="*/ 408998 w 1342244"/>
              <a:gd name="connsiteY25" fmla="*/ 5273739 h 6858000"/>
              <a:gd name="connsiteX26" fmla="*/ 418597 w 1342244"/>
              <a:gd name="connsiteY26" fmla="*/ 5241779 h 6858000"/>
              <a:gd name="connsiteX27" fmla="*/ 429823 w 1342244"/>
              <a:gd name="connsiteY27" fmla="*/ 5225268 h 6858000"/>
              <a:gd name="connsiteX28" fmla="*/ 430843 w 1342244"/>
              <a:gd name="connsiteY28" fmla="*/ 5217684 h 6858000"/>
              <a:gd name="connsiteX29" fmla="*/ 438184 w 1342244"/>
              <a:gd name="connsiteY29" fmla="*/ 5193377 h 6858000"/>
              <a:gd name="connsiteX30" fmla="*/ 441487 w 1342244"/>
              <a:gd name="connsiteY30" fmla="*/ 5179288 h 6858000"/>
              <a:gd name="connsiteX31" fmla="*/ 442471 w 1342244"/>
              <a:gd name="connsiteY31" fmla="*/ 5173621 h 6858000"/>
              <a:gd name="connsiteX32" fmla="*/ 438105 w 1342244"/>
              <a:gd name="connsiteY32" fmla="*/ 5159961 h 6858000"/>
              <a:gd name="connsiteX33" fmla="*/ 444782 w 1342244"/>
              <a:gd name="connsiteY33" fmla="*/ 5144295 h 6858000"/>
              <a:gd name="connsiteX34" fmla="*/ 441715 w 1342244"/>
              <a:gd name="connsiteY34" fmla="*/ 5125185 h 6858000"/>
              <a:gd name="connsiteX35" fmla="*/ 448545 w 1342244"/>
              <a:gd name="connsiteY35" fmla="*/ 5121884 h 6858000"/>
              <a:gd name="connsiteX36" fmla="*/ 455581 w 1342244"/>
              <a:gd name="connsiteY36" fmla="*/ 5067850 h 6858000"/>
              <a:gd name="connsiteX37" fmla="*/ 458312 w 1342244"/>
              <a:gd name="connsiteY37" fmla="*/ 5060861 h 6858000"/>
              <a:gd name="connsiteX38" fmla="*/ 455016 w 1342244"/>
              <a:gd name="connsiteY38" fmla="*/ 5034192 h 6858000"/>
              <a:gd name="connsiteX39" fmla="*/ 456570 w 1342244"/>
              <a:gd name="connsiteY39" fmla="*/ 4993030 h 6858000"/>
              <a:gd name="connsiteX40" fmla="*/ 463479 w 1342244"/>
              <a:gd name="connsiteY40" fmla="*/ 4946844 h 6858000"/>
              <a:gd name="connsiteX41" fmla="*/ 459335 w 1342244"/>
              <a:gd name="connsiteY41" fmla="*/ 4932692 h 6858000"/>
              <a:gd name="connsiteX42" fmla="*/ 474738 w 1342244"/>
              <a:gd name="connsiteY42" fmla="*/ 4858827 h 6858000"/>
              <a:gd name="connsiteX43" fmla="*/ 480641 w 1342244"/>
              <a:gd name="connsiteY43" fmla="*/ 4821170 h 6858000"/>
              <a:gd name="connsiteX44" fmla="*/ 486667 w 1342244"/>
              <a:gd name="connsiteY44" fmla="*/ 4750867 h 6858000"/>
              <a:gd name="connsiteX45" fmla="*/ 484474 w 1342244"/>
              <a:gd name="connsiteY45" fmla="*/ 4690749 h 6858000"/>
              <a:gd name="connsiteX46" fmla="*/ 479954 w 1342244"/>
              <a:gd name="connsiteY46" fmla="*/ 4584173 h 6858000"/>
              <a:gd name="connsiteX47" fmla="*/ 475037 w 1342244"/>
              <a:gd name="connsiteY47" fmla="*/ 4444346 h 6858000"/>
              <a:gd name="connsiteX48" fmla="*/ 471602 w 1342244"/>
              <a:gd name="connsiteY48" fmla="*/ 4375228 h 6858000"/>
              <a:gd name="connsiteX49" fmla="*/ 452255 w 1342244"/>
              <a:gd name="connsiteY49" fmla="*/ 4214165 h 6858000"/>
              <a:gd name="connsiteX50" fmla="*/ 453884 w 1342244"/>
              <a:gd name="connsiteY50" fmla="*/ 4076008 h 6858000"/>
              <a:gd name="connsiteX51" fmla="*/ 441584 w 1342244"/>
              <a:gd name="connsiteY51" fmla="*/ 4033999 h 6858000"/>
              <a:gd name="connsiteX52" fmla="*/ 441309 w 1342244"/>
              <a:gd name="connsiteY52" fmla="*/ 4013953 h 6858000"/>
              <a:gd name="connsiteX53" fmla="*/ 427604 w 1342244"/>
              <a:gd name="connsiteY53" fmla="*/ 3974753 h 6858000"/>
              <a:gd name="connsiteX54" fmla="*/ 433387 w 1342244"/>
              <a:gd name="connsiteY54" fmla="*/ 3901461 h 6858000"/>
              <a:gd name="connsiteX55" fmla="*/ 455981 w 1342244"/>
              <a:gd name="connsiteY55" fmla="*/ 3813873 h 6858000"/>
              <a:gd name="connsiteX56" fmla="*/ 453239 w 1342244"/>
              <a:gd name="connsiteY56" fmla="*/ 3777135 h 6858000"/>
              <a:gd name="connsiteX57" fmla="*/ 454972 w 1342244"/>
              <a:gd name="connsiteY57" fmla="*/ 3771656 h 6858000"/>
              <a:gd name="connsiteX58" fmla="*/ 458715 w 1342244"/>
              <a:gd name="connsiteY58" fmla="*/ 3769007 h 6858000"/>
              <a:gd name="connsiteX59" fmla="*/ 466877 w 1342244"/>
              <a:gd name="connsiteY59" fmla="*/ 3738082 h 6858000"/>
              <a:gd name="connsiteX60" fmla="*/ 474223 w 1342244"/>
              <a:gd name="connsiteY60" fmla="*/ 3673397 h 6858000"/>
              <a:gd name="connsiteX61" fmla="*/ 473519 w 1342244"/>
              <a:gd name="connsiteY61" fmla="*/ 3637109 h 6858000"/>
              <a:gd name="connsiteX62" fmla="*/ 476962 w 1342244"/>
              <a:gd name="connsiteY62" fmla="*/ 3536883 h 6858000"/>
              <a:gd name="connsiteX63" fmla="*/ 484500 w 1342244"/>
              <a:gd name="connsiteY63" fmla="*/ 3435652 h 6858000"/>
              <a:gd name="connsiteX64" fmla="*/ 498392 w 1342244"/>
              <a:gd name="connsiteY64" fmla="*/ 3295862 h 6858000"/>
              <a:gd name="connsiteX65" fmla="*/ 504159 w 1342244"/>
              <a:gd name="connsiteY65" fmla="*/ 3229163 h 6858000"/>
              <a:gd name="connsiteX66" fmla="*/ 480918 w 1342244"/>
              <a:gd name="connsiteY66" fmla="*/ 3158586 h 6858000"/>
              <a:gd name="connsiteX67" fmla="*/ 456326 w 1342244"/>
              <a:gd name="connsiteY67" fmla="*/ 3112365 h 6858000"/>
              <a:gd name="connsiteX68" fmla="*/ 441801 w 1342244"/>
              <a:gd name="connsiteY68" fmla="*/ 3072935 h 6858000"/>
              <a:gd name="connsiteX69" fmla="*/ 416975 w 1342244"/>
              <a:gd name="connsiteY69" fmla="*/ 2958185 h 6858000"/>
              <a:gd name="connsiteX70" fmla="*/ 374255 w 1342244"/>
              <a:gd name="connsiteY70" fmla="*/ 2843952 h 6858000"/>
              <a:gd name="connsiteX71" fmla="*/ 308507 w 1342244"/>
              <a:gd name="connsiteY71" fmla="*/ 2554718 h 6858000"/>
              <a:gd name="connsiteX72" fmla="*/ 279324 w 1342244"/>
              <a:gd name="connsiteY72" fmla="*/ 2447068 h 6858000"/>
              <a:gd name="connsiteX73" fmla="*/ 283394 w 1342244"/>
              <a:gd name="connsiteY73" fmla="*/ 2423438 h 6858000"/>
              <a:gd name="connsiteX74" fmla="*/ 272284 w 1342244"/>
              <a:gd name="connsiteY74" fmla="*/ 2402874 h 6858000"/>
              <a:gd name="connsiteX75" fmla="*/ 274896 w 1342244"/>
              <a:gd name="connsiteY75" fmla="*/ 2381443 h 6858000"/>
              <a:gd name="connsiteX76" fmla="*/ 251225 w 1342244"/>
              <a:gd name="connsiteY76" fmla="*/ 2261920 h 6858000"/>
              <a:gd name="connsiteX77" fmla="*/ 241112 w 1342244"/>
              <a:gd name="connsiteY77" fmla="*/ 2195378 h 6858000"/>
              <a:gd name="connsiteX78" fmla="*/ 225329 w 1342244"/>
              <a:gd name="connsiteY78" fmla="*/ 2155135 h 6858000"/>
              <a:gd name="connsiteX79" fmla="*/ 222787 w 1342244"/>
              <a:gd name="connsiteY79" fmla="*/ 2118008 h 6858000"/>
              <a:gd name="connsiteX80" fmla="*/ 223780 w 1342244"/>
              <a:gd name="connsiteY80" fmla="*/ 2050531 h 6858000"/>
              <a:gd name="connsiteX81" fmla="*/ 196764 w 1342244"/>
              <a:gd name="connsiteY81" fmla="*/ 1906352 h 6858000"/>
              <a:gd name="connsiteX82" fmla="*/ 173321 w 1342244"/>
              <a:gd name="connsiteY82" fmla="*/ 1861531 h 6858000"/>
              <a:gd name="connsiteX83" fmla="*/ 127120 w 1342244"/>
              <a:gd name="connsiteY83" fmla="*/ 1732919 h 6858000"/>
              <a:gd name="connsiteX84" fmla="*/ 99431 w 1342244"/>
              <a:gd name="connsiteY84" fmla="*/ 1663540 h 6858000"/>
              <a:gd name="connsiteX85" fmla="*/ 98557 w 1342244"/>
              <a:gd name="connsiteY85" fmla="*/ 1615777 h 6858000"/>
              <a:gd name="connsiteX86" fmla="*/ 79352 w 1342244"/>
              <a:gd name="connsiteY86" fmla="*/ 1563678 h 6858000"/>
              <a:gd name="connsiteX87" fmla="*/ 85174 w 1342244"/>
              <a:gd name="connsiteY87" fmla="*/ 1477995 h 6858000"/>
              <a:gd name="connsiteX88" fmla="*/ 71259 w 1342244"/>
              <a:gd name="connsiteY88" fmla="*/ 1373769 h 6858000"/>
              <a:gd name="connsiteX89" fmla="*/ 79566 w 1342244"/>
              <a:gd name="connsiteY89" fmla="*/ 1307086 h 6858000"/>
              <a:gd name="connsiteX90" fmla="*/ 85439 w 1342244"/>
              <a:gd name="connsiteY90" fmla="*/ 1168288 h 6858000"/>
              <a:gd name="connsiteX91" fmla="*/ 77721 w 1342244"/>
              <a:gd name="connsiteY91" fmla="*/ 1142577 h 6858000"/>
              <a:gd name="connsiteX92" fmla="*/ 67027 w 1342244"/>
              <a:gd name="connsiteY92" fmla="*/ 1088484 h 6858000"/>
              <a:gd name="connsiteX93" fmla="*/ 55763 w 1342244"/>
              <a:gd name="connsiteY93" fmla="*/ 1016103 h 6858000"/>
              <a:gd name="connsiteX94" fmla="*/ 57219 w 1342244"/>
              <a:gd name="connsiteY94" fmla="*/ 954054 h 6858000"/>
              <a:gd name="connsiteX95" fmla="*/ 52084 w 1342244"/>
              <a:gd name="connsiteY95" fmla="*/ 896999 h 6858000"/>
              <a:gd name="connsiteX96" fmla="*/ 21492 w 1342244"/>
              <a:gd name="connsiteY96" fmla="*/ 821517 h 6858000"/>
              <a:gd name="connsiteX97" fmla="*/ 442 w 1342244"/>
              <a:gd name="connsiteY97" fmla="*/ 751353 h 6858000"/>
              <a:gd name="connsiteX98" fmla="*/ 0 w 1342244"/>
              <a:gd name="connsiteY98" fmla="*/ 721230 h 6858000"/>
              <a:gd name="connsiteX99" fmla="*/ 9132 w 1342244"/>
              <a:gd name="connsiteY99" fmla="*/ 619315 h 6858000"/>
              <a:gd name="connsiteX100" fmla="*/ 2788 w 1342244"/>
              <a:gd name="connsiteY100" fmla="*/ 585934 h 6858000"/>
              <a:gd name="connsiteX101" fmla="*/ 84 w 1342244"/>
              <a:gd name="connsiteY101" fmla="*/ 538948 h 6858000"/>
              <a:gd name="connsiteX102" fmla="*/ 3992 w 1342244"/>
              <a:gd name="connsiteY102" fmla="*/ 525163 h 6858000"/>
              <a:gd name="connsiteX103" fmla="*/ 30116 w 1342244"/>
              <a:gd name="connsiteY103" fmla="*/ 446567 h 6858000"/>
              <a:gd name="connsiteX104" fmla="*/ 29364 w 1342244"/>
              <a:gd name="connsiteY104" fmla="*/ 393828 h 6858000"/>
              <a:gd name="connsiteX105" fmla="*/ 29194 w 1342244"/>
              <a:gd name="connsiteY105" fmla="*/ 353137 h 6858000"/>
              <a:gd name="connsiteX106" fmla="*/ 34887 w 1342244"/>
              <a:gd name="connsiteY106" fmla="*/ 275771 h 6858000"/>
              <a:gd name="connsiteX107" fmla="*/ 44581 w 1342244"/>
              <a:gd name="connsiteY107" fmla="*/ 236673 h 6858000"/>
              <a:gd name="connsiteX108" fmla="*/ 43624 w 1342244"/>
              <a:gd name="connsiteY108" fmla="*/ 144983 h 6858000"/>
              <a:gd name="connsiteX109" fmla="*/ 33909 w 1342244"/>
              <a:gd name="connsiteY109" fmla="*/ 33857 h 6858000"/>
              <a:gd name="connsiteX110" fmla="*/ 15462 w 1342244"/>
              <a:gd name="connsiteY110"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51770 w 1342244"/>
              <a:gd name="connsiteY6" fmla="*/ 6691589 h 6858000"/>
              <a:gd name="connsiteX7" fmla="*/ 143794 w 1342244"/>
              <a:gd name="connsiteY7" fmla="*/ 6659970 h 6858000"/>
              <a:gd name="connsiteX8" fmla="*/ 161862 w 1342244"/>
              <a:gd name="connsiteY8" fmla="*/ 6594177 h 6858000"/>
              <a:gd name="connsiteX9" fmla="*/ 228859 w 1342244"/>
              <a:gd name="connsiteY9" fmla="*/ 6492130 h 6858000"/>
              <a:gd name="connsiteX10" fmla="*/ 244546 w 1342244"/>
              <a:gd name="connsiteY10" fmla="*/ 6431610 h 6858000"/>
              <a:gd name="connsiteX11" fmla="*/ 271474 w 1342244"/>
              <a:gd name="connsiteY11" fmla="*/ 6334727 h 6858000"/>
              <a:gd name="connsiteX12" fmla="*/ 263386 w 1342244"/>
              <a:gd name="connsiteY12" fmla="*/ 6294334 h 6858000"/>
              <a:gd name="connsiteX13" fmla="*/ 265826 w 1342244"/>
              <a:gd name="connsiteY13" fmla="*/ 6252834 h 6858000"/>
              <a:gd name="connsiteX14" fmla="*/ 243818 w 1342244"/>
              <a:gd name="connsiteY14" fmla="*/ 6202459 h 6858000"/>
              <a:gd name="connsiteX15" fmla="*/ 242616 w 1342244"/>
              <a:gd name="connsiteY15" fmla="*/ 6153037 h 6858000"/>
              <a:gd name="connsiteX16" fmla="*/ 258031 w 1342244"/>
              <a:gd name="connsiteY16" fmla="*/ 6078132 h 6858000"/>
              <a:gd name="connsiteX17" fmla="*/ 245418 w 1342244"/>
              <a:gd name="connsiteY17" fmla="*/ 6028119 h 6858000"/>
              <a:gd name="connsiteX18" fmla="*/ 230647 w 1342244"/>
              <a:gd name="connsiteY18" fmla="*/ 5926735 h 6858000"/>
              <a:gd name="connsiteX19" fmla="*/ 280159 w 1342244"/>
              <a:gd name="connsiteY19" fmla="*/ 5712857 h 6858000"/>
              <a:gd name="connsiteX20" fmla="*/ 309957 w 1342244"/>
              <a:gd name="connsiteY20" fmla="*/ 5660491 h 6858000"/>
              <a:gd name="connsiteX21" fmla="*/ 319080 w 1342244"/>
              <a:gd name="connsiteY21" fmla="*/ 5563435 h 6858000"/>
              <a:gd name="connsiteX22" fmla="*/ 345956 w 1342244"/>
              <a:gd name="connsiteY22" fmla="*/ 5437125 h 6858000"/>
              <a:gd name="connsiteX23" fmla="*/ 359524 w 1342244"/>
              <a:gd name="connsiteY23" fmla="*/ 5396260 h 6858000"/>
              <a:gd name="connsiteX24" fmla="*/ 375505 w 1342244"/>
              <a:gd name="connsiteY24" fmla="*/ 5330009 h 6858000"/>
              <a:gd name="connsiteX25" fmla="*/ 408998 w 1342244"/>
              <a:gd name="connsiteY25" fmla="*/ 5273739 h 6858000"/>
              <a:gd name="connsiteX26" fmla="*/ 418597 w 1342244"/>
              <a:gd name="connsiteY26" fmla="*/ 5241779 h 6858000"/>
              <a:gd name="connsiteX27" fmla="*/ 429823 w 1342244"/>
              <a:gd name="connsiteY27" fmla="*/ 5225268 h 6858000"/>
              <a:gd name="connsiteX28" fmla="*/ 430843 w 1342244"/>
              <a:gd name="connsiteY28" fmla="*/ 5217684 h 6858000"/>
              <a:gd name="connsiteX29" fmla="*/ 438184 w 1342244"/>
              <a:gd name="connsiteY29" fmla="*/ 5193377 h 6858000"/>
              <a:gd name="connsiteX30" fmla="*/ 441487 w 1342244"/>
              <a:gd name="connsiteY30" fmla="*/ 5179288 h 6858000"/>
              <a:gd name="connsiteX31" fmla="*/ 442471 w 1342244"/>
              <a:gd name="connsiteY31" fmla="*/ 5173621 h 6858000"/>
              <a:gd name="connsiteX32" fmla="*/ 438105 w 1342244"/>
              <a:gd name="connsiteY32" fmla="*/ 5159961 h 6858000"/>
              <a:gd name="connsiteX33" fmla="*/ 444782 w 1342244"/>
              <a:gd name="connsiteY33" fmla="*/ 5144295 h 6858000"/>
              <a:gd name="connsiteX34" fmla="*/ 441715 w 1342244"/>
              <a:gd name="connsiteY34" fmla="*/ 5125185 h 6858000"/>
              <a:gd name="connsiteX35" fmla="*/ 448545 w 1342244"/>
              <a:gd name="connsiteY35" fmla="*/ 5121884 h 6858000"/>
              <a:gd name="connsiteX36" fmla="*/ 455581 w 1342244"/>
              <a:gd name="connsiteY36" fmla="*/ 5067850 h 6858000"/>
              <a:gd name="connsiteX37" fmla="*/ 458312 w 1342244"/>
              <a:gd name="connsiteY37" fmla="*/ 5060861 h 6858000"/>
              <a:gd name="connsiteX38" fmla="*/ 455016 w 1342244"/>
              <a:gd name="connsiteY38" fmla="*/ 5034192 h 6858000"/>
              <a:gd name="connsiteX39" fmla="*/ 456570 w 1342244"/>
              <a:gd name="connsiteY39" fmla="*/ 4993030 h 6858000"/>
              <a:gd name="connsiteX40" fmla="*/ 463479 w 1342244"/>
              <a:gd name="connsiteY40" fmla="*/ 4946844 h 6858000"/>
              <a:gd name="connsiteX41" fmla="*/ 459335 w 1342244"/>
              <a:gd name="connsiteY41" fmla="*/ 4932692 h 6858000"/>
              <a:gd name="connsiteX42" fmla="*/ 474738 w 1342244"/>
              <a:gd name="connsiteY42" fmla="*/ 4858827 h 6858000"/>
              <a:gd name="connsiteX43" fmla="*/ 480641 w 1342244"/>
              <a:gd name="connsiteY43" fmla="*/ 4821170 h 6858000"/>
              <a:gd name="connsiteX44" fmla="*/ 486667 w 1342244"/>
              <a:gd name="connsiteY44" fmla="*/ 4750867 h 6858000"/>
              <a:gd name="connsiteX45" fmla="*/ 484474 w 1342244"/>
              <a:gd name="connsiteY45" fmla="*/ 4690749 h 6858000"/>
              <a:gd name="connsiteX46" fmla="*/ 479954 w 1342244"/>
              <a:gd name="connsiteY46" fmla="*/ 4584173 h 6858000"/>
              <a:gd name="connsiteX47" fmla="*/ 475037 w 1342244"/>
              <a:gd name="connsiteY47" fmla="*/ 4444346 h 6858000"/>
              <a:gd name="connsiteX48" fmla="*/ 471602 w 1342244"/>
              <a:gd name="connsiteY48" fmla="*/ 4375228 h 6858000"/>
              <a:gd name="connsiteX49" fmla="*/ 452255 w 1342244"/>
              <a:gd name="connsiteY49" fmla="*/ 4214165 h 6858000"/>
              <a:gd name="connsiteX50" fmla="*/ 453884 w 1342244"/>
              <a:gd name="connsiteY50" fmla="*/ 4076008 h 6858000"/>
              <a:gd name="connsiteX51" fmla="*/ 441584 w 1342244"/>
              <a:gd name="connsiteY51" fmla="*/ 4033999 h 6858000"/>
              <a:gd name="connsiteX52" fmla="*/ 441309 w 1342244"/>
              <a:gd name="connsiteY52" fmla="*/ 4013953 h 6858000"/>
              <a:gd name="connsiteX53" fmla="*/ 427604 w 1342244"/>
              <a:gd name="connsiteY53" fmla="*/ 3974753 h 6858000"/>
              <a:gd name="connsiteX54" fmla="*/ 433387 w 1342244"/>
              <a:gd name="connsiteY54" fmla="*/ 3901461 h 6858000"/>
              <a:gd name="connsiteX55" fmla="*/ 455981 w 1342244"/>
              <a:gd name="connsiteY55" fmla="*/ 3813873 h 6858000"/>
              <a:gd name="connsiteX56" fmla="*/ 453239 w 1342244"/>
              <a:gd name="connsiteY56" fmla="*/ 3777135 h 6858000"/>
              <a:gd name="connsiteX57" fmla="*/ 454972 w 1342244"/>
              <a:gd name="connsiteY57" fmla="*/ 3771656 h 6858000"/>
              <a:gd name="connsiteX58" fmla="*/ 458715 w 1342244"/>
              <a:gd name="connsiteY58" fmla="*/ 3769007 h 6858000"/>
              <a:gd name="connsiteX59" fmla="*/ 466877 w 1342244"/>
              <a:gd name="connsiteY59" fmla="*/ 3738082 h 6858000"/>
              <a:gd name="connsiteX60" fmla="*/ 474223 w 1342244"/>
              <a:gd name="connsiteY60" fmla="*/ 3673397 h 6858000"/>
              <a:gd name="connsiteX61" fmla="*/ 473519 w 1342244"/>
              <a:gd name="connsiteY61" fmla="*/ 3637109 h 6858000"/>
              <a:gd name="connsiteX62" fmla="*/ 476962 w 1342244"/>
              <a:gd name="connsiteY62" fmla="*/ 3536883 h 6858000"/>
              <a:gd name="connsiteX63" fmla="*/ 484500 w 1342244"/>
              <a:gd name="connsiteY63" fmla="*/ 3435652 h 6858000"/>
              <a:gd name="connsiteX64" fmla="*/ 498392 w 1342244"/>
              <a:gd name="connsiteY64" fmla="*/ 3295862 h 6858000"/>
              <a:gd name="connsiteX65" fmla="*/ 504159 w 1342244"/>
              <a:gd name="connsiteY65" fmla="*/ 3229163 h 6858000"/>
              <a:gd name="connsiteX66" fmla="*/ 480918 w 1342244"/>
              <a:gd name="connsiteY66" fmla="*/ 3158586 h 6858000"/>
              <a:gd name="connsiteX67" fmla="*/ 456326 w 1342244"/>
              <a:gd name="connsiteY67" fmla="*/ 3112365 h 6858000"/>
              <a:gd name="connsiteX68" fmla="*/ 441801 w 1342244"/>
              <a:gd name="connsiteY68" fmla="*/ 3072935 h 6858000"/>
              <a:gd name="connsiteX69" fmla="*/ 416975 w 1342244"/>
              <a:gd name="connsiteY69" fmla="*/ 2958185 h 6858000"/>
              <a:gd name="connsiteX70" fmla="*/ 374255 w 1342244"/>
              <a:gd name="connsiteY70" fmla="*/ 2843952 h 6858000"/>
              <a:gd name="connsiteX71" fmla="*/ 308507 w 1342244"/>
              <a:gd name="connsiteY71" fmla="*/ 2554718 h 6858000"/>
              <a:gd name="connsiteX72" fmla="*/ 279324 w 1342244"/>
              <a:gd name="connsiteY72" fmla="*/ 2447068 h 6858000"/>
              <a:gd name="connsiteX73" fmla="*/ 283394 w 1342244"/>
              <a:gd name="connsiteY73" fmla="*/ 2423438 h 6858000"/>
              <a:gd name="connsiteX74" fmla="*/ 272284 w 1342244"/>
              <a:gd name="connsiteY74" fmla="*/ 2402874 h 6858000"/>
              <a:gd name="connsiteX75" fmla="*/ 274896 w 1342244"/>
              <a:gd name="connsiteY75" fmla="*/ 2381443 h 6858000"/>
              <a:gd name="connsiteX76" fmla="*/ 251225 w 1342244"/>
              <a:gd name="connsiteY76" fmla="*/ 2261920 h 6858000"/>
              <a:gd name="connsiteX77" fmla="*/ 241112 w 1342244"/>
              <a:gd name="connsiteY77" fmla="*/ 2195378 h 6858000"/>
              <a:gd name="connsiteX78" fmla="*/ 225329 w 1342244"/>
              <a:gd name="connsiteY78" fmla="*/ 2155135 h 6858000"/>
              <a:gd name="connsiteX79" fmla="*/ 222787 w 1342244"/>
              <a:gd name="connsiteY79" fmla="*/ 2118008 h 6858000"/>
              <a:gd name="connsiteX80" fmla="*/ 223780 w 1342244"/>
              <a:gd name="connsiteY80" fmla="*/ 2050531 h 6858000"/>
              <a:gd name="connsiteX81" fmla="*/ 196764 w 1342244"/>
              <a:gd name="connsiteY81" fmla="*/ 1906352 h 6858000"/>
              <a:gd name="connsiteX82" fmla="*/ 173321 w 1342244"/>
              <a:gd name="connsiteY82" fmla="*/ 1861531 h 6858000"/>
              <a:gd name="connsiteX83" fmla="*/ 127120 w 1342244"/>
              <a:gd name="connsiteY83" fmla="*/ 1732919 h 6858000"/>
              <a:gd name="connsiteX84" fmla="*/ 99431 w 1342244"/>
              <a:gd name="connsiteY84" fmla="*/ 1663540 h 6858000"/>
              <a:gd name="connsiteX85" fmla="*/ 98557 w 1342244"/>
              <a:gd name="connsiteY85" fmla="*/ 1615777 h 6858000"/>
              <a:gd name="connsiteX86" fmla="*/ 79352 w 1342244"/>
              <a:gd name="connsiteY86" fmla="*/ 1563678 h 6858000"/>
              <a:gd name="connsiteX87" fmla="*/ 85174 w 1342244"/>
              <a:gd name="connsiteY87" fmla="*/ 1477995 h 6858000"/>
              <a:gd name="connsiteX88" fmla="*/ 71259 w 1342244"/>
              <a:gd name="connsiteY88" fmla="*/ 1373769 h 6858000"/>
              <a:gd name="connsiteX89" fmla="*/ 79566 w 1342244"/>
              <a:gd name="connsiteY89" fmla="*/ 1307086 h 6858000"/>
              <a:gd name="connsiteX90" fmla="*/ 85439 w 1342244"/>
              <a:gd name="connsiteY90" fmla="*/ 1168288 h 6858000"/>
              <a:gd name="connsiteX91" fmla="*/ 77721 w 1342244"/>
              <a:gd name="connsiteY91" fmla="*/ 1142577 h 6858000"/>
              <a:gd name="connsiteX92" fmla="*/ 67027 w 1342244"/>
              <a:gd name="connsiteY92" fmla="*/ 1088484 h 6858000"/>
              <a:gd name="connsiteX93" fmla="*/ 55763 w 1342244"/>
              <a:gd name="connsiteY93" fmla="*/ 1016103 h 6858000"/>
              <a:gd name="connsiteX94" fmla="*/ 57219 w 1342244"/>
              <a:gd name="connsiteY94" fmla="*/ 954054 h 6858000"/>
              <a:gd name="connsiteX95" fmla="*/ 52084 w 1342244"/>
              <a:gd name="connsiteY95" fmla="*/ 896999 h 6858000"/>
              <a:gd name="connsiteX96" fmla="*/ 21492 w 1342244"/>
              <a:gd name="connsiteY96" fmla="*/ 821517 h 6858000"/>
              <a:gd name="connsiteX97" fmla="*/ 442 w 1342244"/>
              <a:gd name="connsiteY97" fmla="*/ 751353 h 6858000"/>
              <a:gd name="connsiteX98" fmla="*/ 0 w 1342244"/>
              <a:gd name="connsiteY98" fmla="*/ 721230 h 6858000"/>
              <a:gd name="connsiteX99" fmla="*/ 9132 w 1342244"/>
              <a:gd name="connsiteY99" fmla="*/ 619315 h 6858000"/>
              <a:gd name="connsiteX100" fmla="*/ 2788 w 1342244"/>
              <a:gd name="connsiteY100" fmla="*/ 585934 h 6858000"/>
              <a:gd name="connsiteX101" fmla="*/ 84 w 1342244"/>
              <a:gd name="connsiteY101" fmla="*/ 538948 h 6858000"/>
              <a:gd name="connsiteX102" fmla="*/ 3992 w 1342244"/>
              <a:gd name="connsiteY102" fmla="*/ 525163 h 6858000"/>
              <a:gd name="connsiteX103" fmla="*/ 30116 w 1342244"/>
              <a:gd name="connsiteY103" fmla="*/ 446567 h 6858000"/>
              <a:gd name="connsiteX104" fmla="*/ 29364 w 1342244"/>
              <a:gd name="connsiteY104" fmla="*/ 393828 h 6858000"/>
              <a:gd name="connsiteX105" fmla="*/ 29194 w 1342244"/>
              <a:gd name="connsiteY105" fmla="*/ 353137 h 6858000"/>
              <a:gd name="connsiteX106" fmla="*/ 34887 w 1342244"/>
              <a:gd name="connsiteY106" fmla="*/ 275771 h 6858000"/>
              <a:gd name="connsiteX107" fmla="*/ 44581 w 1342244"/>
              <a:gd name="connsiteY107" fmla="*/ 236673 h 6858000"/>
              <a:gd name="connsiteX108" fmla="*/ 43624 w 1342244"/>
              <a:gd name="connsiteY108" fmla="*/ 144983 h 6858000"/>
              <a:gd name="connsiteX109" fmla="*/ 33909 w 1342244"/>
              <a:gd name="connsiteY109" fmla="*/ 33857 h 6858000"/>
              <a:gd name="connsiteX110" fmla="*/ 15462 w 1342244"/>
              <a:gd name="connsiteY110"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51770 w 1342244"/>
              <a:gd name="connsiteY6" fmla="*/ 6691589 h 6858000"/>
              <a:gd name="connsiteX7" fmla="*/ 143794 w 1342244"/>
              <a:gd name="connsiteY7" fmla="*/ 6659970 h 6858000"/>
              <a:gd name="connsiteX8" fmla="*/ 161862 w 1342244"/>
              <a:gd name="connsiteY8" fmla="*/ 6594177 h 6858000"/>
              <a:gd name="connsiteX9" fmla="*/ 228859 w 1342244"/>
              <a:gd name="connsiteY9" fmla="*/ 6492130 h 6858000"/>
              <a:gd name="connsiteX10" fmla="*/ 244546 w 1342244"/>
              <a:gd name="connsiteY10" fmla="*/ 6431610 h 6858000"/>
              <a:gd name="connsiteX11" fmla="*/ 271474 w 1342244"/>
              <a:gd name="connsiteY11" fmla="*/ 6334727 h 6858000"/>
              <a:gd name="connsiteX12" fmla="*/ 263386 w 1342244"/>
              <a:gd name="connsiteY12" fmla="*/ 6294334 h 6858000"/>
              <a:gd name="connsiteX13" fmla="*/ 265826 w 1342244"/>
              <a:gd name="connsiteY13" fmla="*/ 6252834 h 6858000"/>
              <a:gd name="connsiteX14" fmla="*/ 243818 w 1342244"/>
              <a:gd name="connsiteY14" fmla="*/ 6202459 h 6858000"/>
              <a:gd name="connsiteX15" fmla="*/ 242616 w 1342244"/>
              <a:gd name="connsiteY15" fmla="*/ 6153037 h 6858000"/>
              <a:gd name="connsiteX16" fmla="*/ 258031 w 1342244"/>
              <a:gd name="connsiteY16" fmla="*/ 6078132 h 6858000"/>
              <a:gd name="connsiteX17" fmla="*/ 245418 w 1342244"/>
              <a:gd name="connsiteY17" fmla="*/ 6028119 h 6858000"/>
              <a:gd name="connsiteX18" fmla="*/ 230647 w 1342244"/>
              <a:gd name="connsiteY18" fmla="*/ 5926735 h 6858000"/>
              <a:gd name="connsiteX19" fmla="*/ 280159 w 1342244"/>
              <a:gd name="connsiteY19" fmla="*/ 5712857 h 6858000"/>
              <a:gd name="connsiteX20" fmla="*/ 309957 w 1342244"/>
              <a:gd name="connsiteY20" fmla="*/ 5660491 h 6858000"/>
              <a:gd name="connsiteX21" fmla="*/ 319080 w 1342244"/>
              <a:gd name="connsiteY21" fmla="*/ 5563435 h 6858000"/>
              <a:gd name="connsiteX22" fmla="*/ 345956 w 1342244"/>
              <a:gd name="connsiteY22" fmla="*/ 5437125 h 6858000"/>
              <a:gd name="connsiteX23" fmla="*/ 359524 w 1342244"/>
              <a:gd name="connsiteY23" fmla="*/ 5396260 h 6858000"/>
              <a:gd name="connsiteX24" fmla="*/ 375505 w 1342244"/>
              <a:gd name="connsiteY24" fmla="*/ 5330009 h 6858000"/>
              <a:gd name="connsiteX25" fmla="*/ 408998 w 1342244"/>
              <a:gd name="connsiteY25" fmla="*/ 5273739 h 6858000"/>
              <a:gd name="connsiteX26" fmla="*/ 418597 w 1342244"/>
              <a:gd name="connsiteY26" fmla="*/ 5241779 h 6858000"/>
              <a:gd name="connsiteX27" fmla="*/ 429823 w 1342244"/>
              <a:gd name="connsiteY27" fmla="*/ 5225268 h 6858000"/>
              <a:gd name="connsiteX28" fmla="*/ 430843 w 1342244"/>
              <a:gd name="connsiteY28" fmla="*/ 5217684 h 6858000"/>
              <a:gd name="connsiteX29" fmla="*/ 438184 w 1342244"/>
              <a:gd name="connsiteY29" fmla="*/ 5193377 h 6858000"/>
              <a:gd name="connsiteX30" fmla="*/ 441487 w 1342244"/>
              <a:gd name="connsiteY30" fmla="*/ 5179288 h 6858000"/>
              <a:gd name="connsiteX31" fmla="*/ 442471 w 1342244"/>
              <a:gd name="connsiteY31" fmla="*/ 5173621 h 6858000"/>
              <a:gd name="connsiteX32" fmla="*/ 438105 w 1342244"/>
              <a:gd name="connsiteY32" fmla="*/ 5159961 h 6858000"/>
              <a:gd name="connsiteX33" fmla="*/ 441715 w 1342244"/>
              <a:gd name="connsiteY33" fmla="*/ 5125185 h 6858000"/>
              <a:gd name="connsiteX34" fmla="*/ 448545 w 1342244"/>
              <a:gd name="connsiteY34" fmla="*/ 5121884 h 6858000"/>
              <a:gd name="connsiteX35" fmla="*/ 455581 w 1342244"/>
              <a:gd name="connsiteY35" fmla="*/ 5067850 h 6858000"/>
              <a:gd name="connsiteX36" fmla="*/ 458312 w 1342244"/>
              <a:gd name="connsiteY36" fmla="*/ 5060861 h 6858000"/>
              <a:gd name="connsiteX37" fmla="*/ 455016 w 1342244"/>
              <a:gd name="connsiteY37" fmla="*/ 5034192 h 6858000"/>
              <a:gd name="connsiteX38" fmla="*/ 456570 w 1342244"/>
              <a:gd name="connsiteY38" fmla="*/ 4993030 h 6858000"/>
              <a:gd name="connsiteX39" fmla="*/ 463479 w 1342244"/>
              <a:gd name="connsiteY39" fmla="*/ 4946844 h 6858000"/>
              <a:gd name="connsiteX40" fmla="*/ 459335 w 1342244"/>
              <a:gd name="connsiteY40" fmla="*/ 4932692 h 6858000"/>
              <a:gd name="connsiteX41" fmla="*/ 474738 w 1342244"/>
              <a:gd name="connsiteY41" fmla="*/ 4858827 h 6858000"/>
              <a:gd name="connsiteX42" fmla="*/ 480641 w 1342244"/>
              <a:gd name="connsiteY42" fmla="*/ 4821170 h 6858000"/>
              <a:gd name="connsiteX43" fmla="*/ 486667 w 1342244"/>
              <a:gd name="connsiteY43" fmla="*/ 4750867 h 6858000"/>
              <a:gd name="connsiteX44" fmla="*/ 484474 w 1342244"/>
              <a:gd name="connsiteY44" fmla="*/ 4690749 h 6858000"/>
              <a:gd name="connsiteX45" fmla="*/ 479954 w 1342244"/>
              <a:gd name="connsiteY45" fmla="*/ 4584173 h 6858000"/>
              <a:gd name="connsiteX46" fmla="*/ 475037 w 1342244"/>
              <a:gd name="connsiteY46" fmla="*/ 4444346 h 6858000"/>
              <a:gd name="connsiteX47" fmla="*/ 471602 w 1342244"/>
              <a:gd name="connsiteY47" fmla="*/ 4375228 h 6858000"/>
              <a:gd name="connsiteX48" fmla="*/ 452255 w 1342244"/>
              <a:gd name="connsiteY48" fmla="*/ 4214165 h 6858000"/>
              <a:gd name="connsiteX49" fmla="*/ 453884 w 1342244"/>
              <a:gd name="connsiteY49" fmla="*/ 4076008 h 6858000"/>
              <a:gd name="connsiteX50" fmla="*/ 441584 w 1342244"/>
              <a:gd name="connsiteY50" fmla="*/ 4033999 h 6858000"/>
              <a:gd name="connsiteX51" fmla="*/ 441309 w 1342244"/>
              <a:gd name="connsiteY51" fmla="*/ 4013953 h 6858000"/>
              <a:gd name="connsiteX52" fmla="*/ 427604 w 1342244"/>
              <a:gd name="connsiteY52" fmla="*/ 3974753 h 6858000"/>
              <a:gd name="connsiteX53" fmla="*/ 433387 w 1342244"/>
              <a:gd name="connsiteY53" fmla="*/ 3901461 h 6858000"/>
              <a:gd name="connsiteX54" fmla="*/ 455981 w 1342244"/>
              <a:gd name="connsiteY54" fmla="*/ 3813873 h 6858000"/>
              <a:gd name="connsiteX55" fmla="*/ 453239 w 1342244"/>
              <a:gd name="connsiteY55" fmla="*/ 3777135 h 6858000"/>
              <a:gd name="connsiteX56" fmla="*/ 454972 w 1342244"/>
              <a:gd name="connsiteY56" fmla="*/ 3771656 h 6858000"/>
              <a:gd name="connsiteX57" fmla="*/ 458715 w 1342244"/>
              <a:gd name="connsiteY57" fmla="*/ 3769007 h 6858000"/>
              <a:gd name="connsiteX58" fmla="*/ 466877 w 1342244"/>
              <a:gd name="connsiteY58" fmla="*/ 3738082 h 6858000"/>
              <a:gd name="connsiteX59" fmla="*/ 474223 w 1342244"/>
              <a:gd name="connsiteY59" fmla="*/ 3673397 h 6858000"/>
              <a:gd name="connsiteX60" fmla="*/ 473519 w 1342244"/>
              <a:gd name="connsiteY60" fmla="*/ 3637109 h 6858000"/>
              <a:gd name="connsiteX61" fmla="*/ 476962 w 1342244"/>
              <a:gd name="connsiteY61" fmla="*/ 3536883 h 6858000"/>
              <a:gd name="connsiteX62" fmla="*/ 484500 w 1342244"/>
              <a:gd name="connsiteY62" fmla="*/ 3435652 h 6858000"/>
              <a:gd name="connsiteX63" fmla="*/ 498392 w 1342244"/>
              <a:gd name="connsiteY63" fmla="*/ 3295862 h 6858000"/>
              <a:gd name="connsiteX64" fmla="*/ 504159 w 1342244"/>
              <a:gd name="connsiteY64" fmla="*/ 3229163 h 6858000"/>
              <a:gd name="connsiteX65" fmla="*/ 480918 w 1342244"/>
              <a:gd name="connsiteY65" fmla="*/ 3158586 h 6858000"/>
              <a:gd name="connsiteX66" fmla="*/ 456326 w 1342244"/>
              <a:gd name="connsiteY66" fmla="*/ 3112365 h 6858000"/>
              <a:gd name="connsiteX67" fmla="*/ 441801 w 1342244"/>
              <a:gd name="connsiteY67" fmla="*/ 3072935 h 6858000"/>
              <a:gd name="connsiteX68" fmla="*/ 416975 w 1342244"/>
              <a:gd name="connsiteY68" fmla="*/ 2958185 h 6858000"/>
              <a:gd name="connsiteX69" fmla="*/ 374255 w 1342244"/>
              <a:gd name="connsiteY69" fmla="*/ 2843952 h 6858000"/>
              <a:gd name="connsiteX70" fmla="*/ 308507 w 1342244"/>
              <a:gd name="connsiteY70" fmla="*/ 2554718 h 6858000"/>
              <a:gd name="connsiteX71" fmla="*/ 279324 w 1342244"/>
              <a:gd name="connsiteY71" fmla="*/ 2447068 h 6858000"/>
              <a:gd name="connsiteX72" fmla="*/ 283394 w 1342244"/>
              <a:gd name="connsiteY72" fmla="*/ 2423438 h 6858000"/>
              <a:gd name="connsiteX73" fmla="*/ 272284 w 1342244"/>
              <a:gd name="connsiteY73" fmla="*/ 2402874 h 6858000"/>
              <a:gd name="connsiteX74" fmla="*/ 274896 w 1342244"/>
              <a:gd name="connsiteY74" fmla="*/ 2381443 h 6858000"/>
              <a:gd name="connsiteX75" fmla="*/ 251225 w 1342244"/>
              <a:gd name="connsiteY75" fmla="*/ 2261920 h 6858000"/>
              <a:gd name="connsiteX76" fmla="*/ 241112 w 1342244"/>
              <a:gd name="connsiteY76" fmla="*/ 2195378 h 6858000"/>
              <a:gd name="connsiteX77" fmla="*/ 225329 w 1342244"/>
              <a:gd name="connsiteY77" fmla="*/ 2155135 h 6858000"/>
              <a:gd name="connsiteX78" fmla="*/ 222787 w 1342244"/>
              <a:gd name="connsiteY78" fmla="*/ 2118008 h 6858000"/>
              <a:gd name="connsiteX79" fmla="*/ 223780 w 1342244"/>
              <a:gd name="connsiteY79" fmla="*/ 2050531 h 6858000"/>
              <a:gd name="connsiteX80" fmla="*/ 196764 w 1342244"/>
              <a:gd name="connsiteY80" fmla="*/ 1906352 h 6858000"/>
              <a:gd name="connsiteX81" fmla="*/ 173321 w 1342244"/>
              <a:gd name="connsiteY81" fmla="*/ 1861531 h 6858000"/>
              <a:gd name="connsiteX82" fmla="*/ 127120 w 1342244"/>
              <a:gd name="connsiteY82" fmla="*/ 1732919 h 6858000"/>
              <a:gd name="connsiteX83" fmla="*/ 99431 w 1342244"/>
              <a:gd name="connsiteY83" fmla="*/ 1663540 h 6858000"/>
              <a:gd name="connsiteX84" fmla="*/ 98557 w 1342244"/>
              <a:gd name="connsiteY84" fmla="*/ 1615777 h 6858000"/>
              <a:gd name="connsiteX85" fmla="*/ 79352 w 1342244"/>
              <a:gd name="connsiteY85" fmla="*/ 1563678 h 6858000"/>
              <a:gd name="connsiteX86" fmla="*/ 85174 w 1342244"/>
              <a:gd name="connsiteY86" fmla="*/ 1477995 h 6858000"/>
              <a:gd name="connsiteX87" fmla="*/ 71259 w 1342244"/>
              <a:gd name="connsiteY87" fmla="*/ 1373769 h 6858000"/>
              <a:gd name="connsiteX88" fmla="*/ 79566 w 1342244"/>
              <a:gd name="connsiteY88" fmla="*/ 1307086 h 6858000"/>
              <a:gd name="connsiteX89" fmla="*/ 85439 w 1342244"/>
              <a:gd name="connsiteY89" fmla="*/ 1168288 h 6858000"/>
              <a:gd name="connsiteX90" fmla="*/ 77721 w 1342244"/>
              <a:gd name="connsiteY90" fmla="*/ 1142577 h 6858000"/>
              <a:gd name="connsiteX91" fmla="*/ 67027 w 1342244"/>
              <a:gd name="connsiteY91" fmla="*/ 1088484 h 6858000"/>
              <a:gd name="connsiteX92" fmla="*/ 55763 w 1342244"/>
              <a:gd name="connsiteY92" fmla="*/ 1016103 h 6858000"/>
              <a:gd name="connsiteX93" fmla="*/ 57219 w 1342244"/>
              <a:gd name="connsiteY93" fmla="*/ 954054 h 6858000"/>
              <a:gd name="connsiteX94" fmla="*/ 52084 w 1342244"/>
              <a:gd name="connsiteY94" fmla="*/ 896999 h 6858000"/>
              <a:gd name="connsiteX95" fmla="*/ 21492 w 1342244"/>
              <a:gd name="connsiteY95" fmla="*/ 821517 h 6858000"/>
              <a:gd name="connsiteX96" fmla="*/ 442 w 1342244"/>
              <a:gd name="connsiteY96" fmla="*/ 751353 h 6858000"/>
              <a:gd name="connsiteX97" fmla="*/ 0 w 1342244"/>
              <a:gd name="connsiteY97" fmla="*/ 721230 h 6858000"/>
              <a:gd name="connsiteX98" fmla="*/ 9132 w 1342244"/>
              <a:gd name="connsiteY98" fmla="*/ 619315 h 6858000"/>
              <a:gd name="connsiteX99" fmla="*/ 2788 w 1342244"/>
              <a:gd name="connsiteY99" fmla="*/ 585934 h 6858000"/>
              <a:gd name="connsiteX100" fmla="*/ 84 w 1342244"/>
              <a:gd name="connsiteY100" fmla="*/ 538948 h 6858000"/>
              <a:gd name="connsiteX101" fmla="*/ 3992 w 1342244"/>
              <a:gd name="connsiteY101" fmla="*/ 525163 h 6858000"/>
              <a:gd name="connsiteX102" fmla="*/ 30116 w 1342244"/>
              <a:gd name="connsiteY102" fmla="*/ 446567 h 6858000"/>
              <a:gd name="connsiteX103" fmla="*/ 29364 w 1342244"/>
              <a:gd name="connsiteY103" fmla="*/ 393828 h 6858000"/>
              <a:gd name="connsiteX104" fmla="*/ 29194 w 1342244"/>
              <a:gd name="connsiteY104" fmla="*/ 353137 h 6858000"/>
              <a:gd name="connsiteX105" fmla="*/ 34887 w 1342244"/>
              <a:gd name="connsiteY105" fmla="*/ 275771 h 6858000"/>
              <a:gd name="connsiteX106" fmla="*/ 44581 w 1342244"/>
              <a:gd name="connsiteY106" fmla="*/ 236673 h 6858000"/>
              <a:gd name="connsiteX107" fmla="*/ 43624 w 1342244"/>
              <a:gd name="connsiteY107" fmla="*/ 144983 h 6858000"/>
              <a:gd name="connsiteX108" fmla="*/ 33909 w 1342244"/>
              <a:gd name="connsiteY108" fmla="*/ 33857 h 6858000"/>
              <a:gd name="connsiteX109" fmla="*/ 15462 w 1342244"/>
              <a:gd name="connsiteY109"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51770 w 1342244"/>
              <a:gd name="connsiteY6" fmla="*/ 6691589 h 6858000"/>
              <a:gd name="connsiteX7" fmla="*/ 143794 w 1342244"/>
              <a:gd name="connsiteY7" fmla="*/ 6659970 h 6858000"/>
              <a:gd name="connsiteX8" fmla="*/ 161862 w 1342244"/>
              <a:gd name="connsiteY8" fmla="*/ 6594177 h 6858000"/>
              <a:gd name="connsiteX9" fmla="*/ 228859 w 1342244"/>
              <a:gd name="connsiteY9" fmla="*/ 6492130 h 6858000"/>
              <a:gd name="connsiteX10" fmla="*/ 244546 w 1342244"/>
              <a:gd name="connsiteY10" fmla="*/ 6431610 h 6858000"/>
              <a:gd name="connsiteX11" fmla="*/ 271474 w 1342244"/>
              <a:gd name="connsiteY11" fmla="*/ 6334727 h 6858000"/>
              <a:gd name="connsiteX12" fmla="*/ 263386 w 1342244"/>
              <a:gd name="connsiteY12" fmla="*/ 6294334 h 6858000"/>
              <a:gd name="connsiteX13" fmla="*/ 265826 w 1342244"/>
              <a:gd name="connsiteY13" fmla="*/ 6252834 h 6858000"/>
              <a:gd name="connsiteX14" fmla="*/ 243818 w 1342244"/>
              <a:gd name="connsiteY14" fmla="*/ 6202459 h 6858000"/>
              <a:gd name="connsiteX15" fmla="*/ 242616 w 1342244"/>
              <a:gd name="connsiteY15" fmla="*/ 6153037 h 6858000"/>
              <a:gd name="connsiteX16" fmla="*/ 258031 w 1342244"/>
              <a:gd name="connsiteY16" fmla="*/ 6078132 h 6858000"/>
              <a:gd name="connsiteX17" fmla="*/ 245418 w 1342244"/>
              <a:gd name="connsiteY17" fmla="*/ 6028119 h 6858000"/>
              <a:gd name="connsiteX18" fmla="*/ 230647 w 1342244"/>
              <a:gd name="connsiteY18" fmla="*/ 5926735 h 6858000"/>
              <a:gd name="connsiteX19" fmla="*/ 280159 w 1342244"/>
              <a:gd name="connsiteY19" fmla="*/ 5712857 h 6858000"/>
              <a:gd name="connsiteX20" fmla="*/ 309957 w 1342244"/>
              <a:gd name="connsiteY20" fmla="*/ 5660491 h 6858000"/>
              <a:gd name="connsiteX21" fmla="*/ 319080 w 1342244"/>
              <a:gd name="connsiteY21" fmla="*/ 5563435 h 6858000"/>
              <a:gd name="connsiteX22" fmla="*/ 345956 w 1342244"/>
              <a:gd name="connsiteY22" fmla="*/ 5437125 h 6858000"/>
              <a:gd name="connsiteX23" fmla="*/ 359524 w 1342244"/>
              <a:gd name="connsiteY23" fmla="*/ 5396260 h 6858000"/>
              <a:gd name="connsiteX24" fmla="*/ 375505 w 1342244"/>
              <a:gd name="connsiteY24" fmla="*/ 5330009 h 6858000"/>
              <a:gd name="connsiteX25" fmla="*/ 408998 w 1342244"/>
              <a:gd name="connsiteY25" fmla="*/ 5273739 h 6858000"/>
              <a:gd name="connsiteX26" fmla="*/ 418597 w 1342244"/>
              <a:gd name="connsiteY26" fmla="*/ 5241779 h 6858000"/>
              <a:gd name="connsiteX27" fmla="*/ 429823 w 1342244"/>
              <a:gd name="connsiteY27" fmla="*/ 5225268 h 6858000"/>
              <a:gd name="connsiteX28" fmla="*/ 438184 w 1342244"/>
              <a:gd name="connsiteY28" fmla="*/ 5193377 h 6858000"/>
              <a:gd name="connsiteX29" fmla="*/ 441487 w 1342244"/>
              <a:gd name="connsiteY29" fmla="*/ 5179288 h 6858000"/>
              <a:gd name="connsiteX30" fmla="*/ 442471 w 1342244"/>
              <a:gd name="connsiteY30" fmla="*/ 5173621 h 6858000"/>
              <a:gd name="connsiteX31" fmla="*/ 438105 w 1342244"/>
              <a:gd name="connsiteY31" fmla="*/ 5159961 h 6858000"/>
              <a:gd name="connsiteX32" fmla="*/ 441715 w 1342244"/>
              <a:gd name="connsiteY32" fmla="*/ 5125185 h 6858000"/>
              <a:gd name="connsiteX33" fmla="*/ 448545 w 1342244"/>
              <a:gd name="connsiteY33" fmla="*/ 5121884 h 6858000"/>
              <a:gd name="connsiteX34" fmla="*/ 455581 w 1342244"/>
              <a:gd name="connsiteY34" fmla="*/ 5067850 h 6858000"/>
              <a:gd name="connsiteX35" fmla="*/ 458312 w 1342244"/>
              <a:gd name="connsiteY35" fmla="*/ 5060861 h 6858000"/>
              <a:gd name="connsiteX36" fmla="*/ 455016 w 1342244"/>
              <a:gd name="connsiteY36" fmla="*/ 5034192 h 6858000"/>
              <a:gd name="connsiteX37" fmla="*/ 456570 w 1342244"/>
              <a:gd name="connsiteY37" fmla="*/ 4993030 h 6858000"/>
              <a:gd name="connsiteX38" fmla="*/ 463479 w 1342244"/>
              <a:gd name="connsiteY38" fmla="*/ 4946844 h 6858000"/>
              <a:gd name="connsiteX39" fmla="*/ 459335 w 1342244"/>
              <a:gd name="connsiteY39" fmla="*/ 4932692 h 6858000"/>
              <a:gd name="connsiteX40" fmla="*/ 474738 w 1342244"/>
              <a:gd name="connsiteY40" fmla="*/ 4858827 h 6858000"/>
              <a:gd name="connsiteX41" fmla="*/ 480641 w 1342244"/>
              <a:gd name="connsiteY41" fmla="*/ 4821170 h 6858000"/>
              <a:gd name="connsiteX42" fmla="*/ 486667 w 1342244"/>
              <a:gd name="connsiteY42" fmla="*/ 4750867 h 6858000"/>
              <a:gd name="connsiteX43" fmla="*/ 484474 w 1342244"/>
              <a:gd name="connsiteY43" fmla="*/ 4690749 h 6858000"/>
              <a:gd name="connsiteX44" fmla="*/ 479954 w 1342244"/>
              <a:gd name="connsiteY44" fmla="*/ 4584173 h 6858000"/>
              <a:gd name="connsiteX45" fmla="*/ 475037 w 1342244"/>
              <a:gd name="connsiteY45" fmla="*/ 4444346 h 6858000"/>
              <a:gd name="connsiteX46" fmla="*/ 471602 w 1342244"/>
              <a:gd name="connsiteY46" fmla="*/ 4375228 h 6858000"/>
              <a:gd name="connsiteX47" fmla="*/ 452255 w 1342244"/>
              <a:gd name="connsiteY47" fmla="*/ 4214165 h 6858000"/>
              <a:gd name="connsiteX48" fmla="*/ 453884 w 1342244"/>
              <a:gd name="connsiteY48" fmla="*/ 4076008 h 6858000"/>
              <a:gd name="connsiteX49" fmla="*/ 441584 w 1342244"/>
              <a:gd name="connsiteY49" fmla="*/ 4033999 h 6858000"/>
              <a:gd name="connsiteX50" fmla="*/ 441309 w 1342244"/>
              <a:gd name="connsiteY50" fmla="*/ 4013953 h 6858000"/>
              <a:gd name="connsiteX51" fmla="*/ 427604 w 1342244"/>
              <a:gd name="connsiteY51" fmla="*/ 3974753 h 6858000"/>
              <a:gd name="connsiteX52" fmla="*/ 433387 w 1342244"/>
              <a:gd name="connsiteY52" fmla="*/ 3901461 h 6858000"/>
              <a:gd name="connsiteX53" fmla="*/ 455981 w 1342244"/>
              <a:gd name="connsiteY53" fmla="*/ 3813873 h 6858000"/>
              <a:gd name="connsiteX54" fmla="*/ 453239 w 1342244"/>
              <a:gd name="connsiteY54" fmla="*/ 3777135 h 6858000"/>
              <a:gd name="connsiteX55" fmla="*/ 454972 w 1342244"/>
              <a:gd name="connsiteY55" fmla="*/ 3771656 h 6858000"/>
              <a:gd name="connsiteX56" fmla="*/ 458715 w 1342244"/>
              <a:gd name="connsiteY56" fmla="*/ 3769007 h 6858000"/>
              <a:gd name="connsiteX57" fmla="*/ 466877 w 1342244"/>
              <a:gd name="connsiteY57" fmla="*/ 3738082 h 6858000"/>
              <a:gd name="connsiteX58" fmla="*/ 474223 w 1342244"/>
              <a:gd name="connsiteY58" fmla="*/ 3673397 h 6858000"/>
              <a:gd name="connsiteX59" fmla="*/ 473519 w 1342244"/>
              <a:gd name="connsiteY59" fmla="*/ 3637109 h 6858000"/>
              <a:gd name="connsiteX60" fmla="*/ 476962 w 1342244"/>
              <a:gd name="connsiteY60" fmla="*/ 3536883 h 6858000"/>
              <a:gd name="connsiteX61" fmla="*/ 484500 w 1342244"/>
              <a:gd name="connsiteY61" fmla="*/ 3435652 h 6858000"/>
              <a:gd name="connsiteX62" fmla="*/ 498392 w 1342244"/>
              <a:gd name="connsiteY62" fmla="*/ 3295862 h 6858000"/>
              <a:gd name="connsiteX63" fmla="*/ 504159 w 1342244"/>
              <a:gd name="connsiteY63" fmla="*/ 3229163 h 6858000"/>
              <a:gd name="connsiteX64" fmla="*/ 480918 w 1342244"/>
              <a:gd name="connsiteY64" fmla="*/ 3158586 h 6858000"/>
              <a:gd name="connsiteX65" fmla="*/ 456326 w 1342244"/>
              <a:gd name="connsiteY65" fmla="*/ 3112365 h 6858000"/>
              <a:gd name="connsiteX66" fmla="*/ 441801 w 1342244"/>
              <a:gd name="connsiteY66" fmla="*/ 3072935 h 6858000"/>
              <a:gd name="connsiteX67" fmla="*/ 416975 w 1342244"/>
              <a:gd name="connsiteY67" fmla="*/ 2958185 h 6858000"/>
              <a:gd name="connsiteX68" fmla="*/ 374255 w 1342244"/>
              <a:gd name="connsiteY68" fmla="*/ 2843952 h 6858000"/>
              <a:gd name="connsiteX69" fmla="*/ 308507 w 1342244"/>
              <a:gd name="connsiteY69" fmla="*/ 2554718 h 6858000"/>
              <a:gd name="connsiteX70" fmla="*/ 279324 w 1342244"/>
              <a:gd name="connsiteY70" fmla="*/ 2447068 h 6858000"/>
              <a:gd name="connsiteX71" fmla="*/ 283394 w 1342244"/>
              <a:gd name="connsiteY71" fmla="*/ 2423438 h 6858000"/>
              <a:gd name="connsiteX72" fmla="*/ 272284 w 1342244"/>
              <a:gd name="connsiteY72" fmla="*/ 2402874 h 6858000"/>
              <a:gd name="connsiteX73" fmla="*/ 274896 w 1342244"/>
              <a:gd name="connsiteY73" fmla="*/ 2381443 h 6858000"/>
              <a:gd name="connsiteX74" fmla="*/ 251225 w 1342244"/>
              <a:gd name="connsiteY74" fmla="*/ 2261920 h 6858000"/>
              <a:gd name="connsiteX75" fmla="*/ 241112 w 1342244"/>
              <a:gd name="connsiteY75" fmla="*/ 2195378 h 6858000"/>
              <a:gd name="connsiteX76" fmla="*/ 225329 w 1342244"/>
              <a:gd name="connsiteY76" fmla="*/ 2155135 h 6858000"/>
              <a:gd name="connsiteX77" fmla="*/ 222787 w 1342244"/>
              <a:gd name="connsiteY77" fmla="*/ 2118008 h 6858000"/>
              <a:gd name="connsiteX78" fmla="*/ 223780 w 1342244"/>
              <a:gd name="connsiteY78" fmla="*/ 2050531 h 6858000"/>
              <a:gd name="connsiteX79" fmla="*/ 196764 w 1342244"/>
              <a:gd name="connsiteY79" fmla="*/ 1906352 h 6858000"/>
              <a:gd name="connsiteX80" fmla="*/ 173321 w 1342244"/>
              <a:gd name="connsiteY80" fmla="*/ 1861531 h 6858000"/>
              <a:gd name="connsiteX81" fmla="*/ 127120 w 1342244"/>
              <a:gd name="connsiteY81" fmla="*/ 1732919 h 6858000"/>
              <a:gd name="connsiteX82" fmla="*/ 99431 w 1342244"/>
              <a:gd name="connsiteY82" fmla="*/ 1663540 h 6858000"/>
              <a:gd name="connsiteX83" fmla="*/ 98557 w 1342244"/>
              <a:gd name="connsiteY83" fmla="*/ 1615777 h 6858000"/>
              <a:gd name="connsiteX84" fmla="*/ 79352 w 1342244"/>
              <a:gd name="connsiteY84" fmla="*/ 1563678 h 6858000"/>
              <a:gd name="connsiteX85" fmla="*/ 85174 w 1342244"/>
              <a:gd name="connsiteY85" fmla="*/ 1477995 h 6858000"/>
              <a:gd name="connsiteX86" fmla="*/ 71259 w 1342244"/>
              <a:gd name="connsiteY86" fmla="*/ 1373769 h 6858000"/>
              <a:gd name="connsiteX87" fmla="*/ 79566 w 1342244"/>
              <a:gd name="connsiteY87" fmla="*/ 1307086 h 6858000"/>
              <a:gd name="connsiteX88" fmla="*/ 85439 w 1342244"/>
              <a:gd name="connsiteY88" fmla="*/ 1168288 h 6858000"/>
              <a:gd name="connsiteX89" fmla="*/ 77721 w 1342244"/>
              <a:gd name="connsiteY89" fmla="*/ 1142577 h 6858000"/>
              <a:gd name="connsiteX90" fmla="*/ 67027 w 1342244"/>
              <a:gd name="connsiteY90" fmla="*/ 1088484 h 6858000"/>
              <a:gd name="connsiteX91" fmla="*/ 55763 w 1342244"/>
              <a:gd name="connsiteY91" fmla="*/ 1016103 h 6858000"/>
              <a:gd name="connsiteX92" fmla="*/ 57219 w 1342244"/>
              <a:gd name="connsiteY92" fmla="*/ 954054 h 6858000"/>
              <a:gd name="connsiteX93" fmla="*/ 52084 w 1342244"/>
              <a:gd name="connsiteY93" fmla="*/ 896999 h 6858000"/>
              <a:gd name="connsiteX94" fmla="*/ 21492 w 1342244"/>
              <a:gd name="connsiteY94" fmla="*/ 821517 h 6858000"/>
              <a:gd name="connsiteX95" fmla="*/ 442 w 1342244"/>
              <a:gd name="connsiteY95" fmla="*/ 751353 h 6858000"/>
              <a:gd name="connsiteX96" fmla="*/ 0 w 1342244"/>
              <a:gd name="connsiteY96" fmla="*/ 721230 h 6858000"/>
              <a:gd name="connsiteX97" fmla="*/ 9132 w 1342244"/>
              <a:gd name="connsiteY97" fmla="*/ 619315 h 6858000"/>
              <a:gd name="connsiteX98" fmla="*/ 2788 w 1342244"/>
              <a:gd name="connsiteY98" fmla="*/ 585934 h 6858000"/>
              <a:gd name="connsiteX99" fmla="*/ 84 w 1342244"/>
              <a:gd name="connsiteY99" fmla="*/ 538948 h 6858000"/>
              <a:gd name="connsiteX100" fmla="*/ 3992 w 1342244"/>
              <a:gd name="connsiteY100" fmla="*/ 525163 h 6858000"/>
              <a:gd name="connsiteX101" fmla="*/ 30116 w 1342244"/>
              <a:gd name="connsiteY101" fmla="*/ 446567 h 6858000"/>
              <a:gd name="connsiteX102" fmla="*/ 29364 w 1342244"/>
              <a:gd name="connsiteY102" fmla="*/ 393828 h 6858000"/>
              <a:gd name="connsiteX103" fmla="*/ 29194 w 1342244"/>
              <a:gd name="connsiteY103" fmla="*/ 353137 h 6858000"/>
              <a:gd name="connsiteX104" fmla="*/ 34887 w 1342244"/>
              <a:gd name="connsiteY104" fmla="*/ 275771 h 6858000"/>
              <a:gd name="connsiteX105" fmla="*/ 44581 w 1342244"/>
              <a:gd name="connsiteY105" fmla="*/ 236673 h 6858000"/>
              <a:gd name="connsiteX106" fmla="*/ 43624 w 1342244"/>
              <a:gd name="connsiteY106" fmla="*/ 144983 h 6858000"/>
              <a:gd name="connsiteX107" fmla="*/ 33909 w 1342244"/>
              <a:gd name="connsiteY107" fmla="*/ 33857 h 6858000"/>
              <a:gd name="connsiteX108" fmla="*/ 15462 w 1342244"/>
              <a:gd name="connsiteY108"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51770 w 1342244"/>
              <a:gd name="connsiteY6" fmla="*/ 6691589 h 6858000"/>
              <a:gd name="connsiteX7" fmla="*/ 143794 w 1342244"/>
              <a:gd name="connsiteY7" fmla="*/ 6659970 h 6858000"/>
              <a:gd name="connsiteX8" fmla="*/ 161862 w 1342244"/>
              <a:gd name="connsiteY8" fmla="*/ 6594177 h 6858000"/>
              <a:gd name="connsiteX9" fmla="*/ 228859 w 1342244"/>
              <a:gd name="connsiteY9" fmla="*/ 6492130 h 6858000"/>
              <a:gd name="connsiteX10" fmla="*/ 244546 w 1342244"/>
              <a:gd name="connsiteY10" fmla="*/ 6431610 h 6858000"/>
              <a:gd name="connsiteX11" fmla="*/ 271474 w 1342244"/>
              <a:gd name="connsiteY11" fmla="*/ 6334727 h 6858000"/>
              <a:gd name="connsiteX12" fmla="*/ 263386 w 1342244"/>
              <a:gd name="connsiteY12" fmla="*/ 6294334 h 6858000"/>
              <a:gd name="connsiteX13" fmla="*/ 265826 w 1342244"/>
              <a:gd name="connsiteY13" fmla="*/ 6252834 h 6858000"/>
              <a:gd name="connsiteX14" fmla="*/ 243818 w 1342244"/>
              <a:gd name="connsiteY14" fmla="*/ 6202459 h 6858000"/>
              <a:gd name="connsiteX15" fmla="*/ 242616 w 1342244"/>
              <a:gd name="connsiteY15" fmla="*/ 6153037 h 6858000"/>
              <a:gd name="connsiteX16" fmla="*/ 258031 w 1342244"/>
              <a:gd name="connsiteY16" fmla="*/ 6078132 h 6858000"/>
              <a:gd name="connsiteX17" fmla="*/ 245418 w 1342244"/>
              <a:gd name="connsiteY17" fmla="*/ 6028119 h 6858000"/>
              <a:gd name="connsiteX18" fmla="*/ 230647 w 1342244"/>
              <a:gd name="connsiteY18" fmla="*/ 5926735 h 6858000"/>
              <a:gd name="connsiteX19" fmla="*/ 280159 w 1342244"/>
              <a:gd name="connsiteY19" fmla="*/ 5712857 h 6858000"/>
              <a:gd name="connsiteX20" fmla="*/ 309957 w 1342244"/>
              <a:gd name="connsiteY20" fmla="*/ 5660491 h 6858000"/>
              <a:gd name="connsiteX21" fmla="*/ 319080 w 1342244"/>
              <a:gd name="connsiteY21" fmla="*/ 5563435 h 6858000"/>
              <a:gd name="connsiteX22" fmla="*/ 345956 w 1342244"/>
              <a:gd name="connsiteY22" fmla="*/ 5437125 h 6858000"/>
              <a:gd name="connsiteX23" fmla="*/ 359524 w 1342244"/>
              <a:gd name="connsiteY23" fmla="*/ 5396260 h 6858000"/>
              <a:gd name="connsiteX24" fmla="*/ 375505 w 1342244"/>
              <a:gd name="connsiteY24" fmla="*/ 5330009 h 6858000"/>
              <a:gd name="connsiteX25" fmla="*/ 408998 w 1342244"/>
              <a:gd name="connsiteY25" fmla="*/ 5273739 h 6858000"/>
              <a:gd name="connsiteX26" fmla="*/ 418597 w 1342244"/>
              <a:gd name="connsiteY26" fmla="*/ 5241779 h 6858000"/>
              <a:gd name="connsiteX27" fmla="*/ 429823 w 1342244"/>
              <a:gd name="connsiteY27" fmla="*/ 5225268 h 6858000"/>
              <a:gd name="connsiteX28" fmla="*/ 438184 w 1342244"/>
              <a:gd name="connsiteY28" fmla="*/ 5193377 h 6858000"/>
              <a:gd name="connsiteX29" fmla="*/ 441487 w 1342244"/>
              <a:gd name="connsiteY29" fmla="*/ 5179288 h 6858000"/>
              <a:gd name="connsiteX30" fmla="*/ 442471 w 1342244"/>
              <a:gd name="connsiteY30" fmla="*/ 5173621 h 6858000"/>
              <a:gd name="connsiteX31" fmla="*/ 438105 w 1342244"/>
              <a:gd name="connsiteY31" fmla="*/ 5159961 h 6858000"/>
              <a:gd name="connsiteX32" fmla="*/ 441715 w 1342244"/>
              <a:gd name="connsiteY32" fmla="*/ 5125185 h 6858000"/>
              <a:gd name="connsiteX33" fmla="*/ 455581 w 1342244"/>
              <a:gd name="connsiteY33" fmla="*/ 5067850 h 6858000"/>
              <a:gd name="connsiteX34" fmla="*/ 458312 w 1342244"/>
              <a:gd name="connsiteY34" fmla="*/ 5060861 h 6858000"/>
              <a:gd name="connsiteX35" fmla="*/ 455016 w 1342244"/>
              <a:gd name="connsiteY35" fmla="*/ 5034192 h 6858000"/>
              <a:gd name="connsiteX36" fmla="*/ 456570 w 1342244"/>
              <a:gd name="connsiteY36" fmla="*/ 4993030 h 6858000"/>
              <a:gd name="connsiteX37" fmla="*/ 463479 w 1342244"/>
              <a:gd name="connsiteY37" fmla="*/ 4946844 h 6858000"/>
              <a:gd name="connsiteX38" fmla="*/ 459335 w 1342244"/>
              <a:gd name="connsiteY38" fmla="*/ 4932692 h 6858000"/>
              <a:gd name="connsiteX39" fmla="*/ 474738 w 1342244"/>
              <a:gd name="connsiteY39" fmla="*/ 4858827 h 6858000"/>
              <a:gd name="connsiteX40" fmla="*/ 480641 w 1342244"/>
              <a:gd name="connsiteY40" fmla="*/ 4821170 h 6858000"/>
              <a:gd name="connsiteX41" fmla="*/ 486667 w 1342244"/>
              <a:gd name="connsiteY41" fmla="*/ 4750867 h 6858000"/>
              <a:gd name="connsiteX42" fmla="*/ 484474 w 1342244"/>
              <a:gd name="connsiteY42" fmla="*/ 4690749 h 6858000"/>
              <a:gd name="connsiteX43" fmla="*/ 479954 w 1342244"/>
              <a:gd name="connsiteY43" fmla="*/ 4584173 h 6858000"/>
              <a:gd name="connsiteX44" fmla="*/ 475037 w 1342244"/>
              <a:gd name="connsiteY44" fmla="*/ 4444346 h 6858000"/>
              <a:gd name="connsiteX45" fmla="*/ 471602 w 1342244"/>
              <a:gd name="connsiteY45" fmla="*/ 4375228 h 6858000"/>
              <a:gd name="connsiteX46" fmla="*/ 452255 w 1342244"/>
              <a:gd name="connsiteY46" fmla="*/ 4214165 h 6858000"/>
              <a:gd name="connsiteX47" fmla="*/ 453884 w 1342244"/>
              <a:gd name="connsiteY47" fmla="*/ 4076008 h 6858000"/>
              <a:gd name="connsiteX48" fmla="*/ 441584 w 1342244"/>
              <a:gd name="connsiteY48" fmla="*/ 4033999 h 6858000"/>
              <a:gd name="connsiteX49" fmla="*/ 441309 w 1342244"/>
              <a:gd name="connsiteY49" fmla="*/ 4013953 h 6858000"/>
              <a:gd name="connsiteX50" fmla="*/ 427604 w 1342244"/>
              <a:gd name="connsiteY50" fmla="*/ 3974753 h 6858000"/>
              <a:gd name="connsiteX51" fmla="*/ 433387 w 1342244"/>
              <a:gd name="connsiteY51" fmla="*/ 3901461 h 6858000"/>
              <a:gd name="connsiteX52" fmla="*/ 455981 w 1342244"/>
              <a:gd name="connsiteY52" fmla="*/ 3813873 h 6858000"/>
              <a:gd name="connsiteX53" fmla="*/ 453239 w 1342244"/>
              <a:gd name="connsiteY53" fmla="*/ 3777135 h 6858000"/>
              <a:gd name="connsiteX54" fmla="*/ 454972 w 1342244"/>
              <a:gd name="connsiteY54" fmla="*/ 3771656 h 6858000"/>
              <a:gd name="connsiteX55" fmla="*/ 458715 w 1342244"/>
              <a:gd name="connsiteY55" fmla="*/ 3769007 h 6858000"/>
              <a:gd name="connsiteX56" fmla="*/ 466877 w 1342244"/>
              <a:gd name="connsiteY56" fmla="*/ 3738082 h 6858000"/>
              <a:gd name="connsiteX57" fmla="*/ 474223 w 1342244"/>
              <a:gd name="connsiteY57" fmla="*/ 3673397 h 6858000"/>
              <a:gd name="connsiteX58" fmla="*/ 473519 w 1342244"/>
              <a:gd name="connsiteY58" fmla="*/ 3637109 h 6858000"/>
              <a:gd name="connsiteX59" fmla="*/ 476962 w 1342244"/>
              <a:gd name="connsiteY59" fmla="*/ 3536883 h 6858000"/>
              <a:gd name="connsiteX60" fmla="*/ 484500 w 1342244"/>
              <a:gd name="connsiteY60" fmla="*/ 3435652 h 6858000"/>
              <a:gd name="connsiteX61" fmla="*/ 498392 w 1342244"/>
              <a:gd name="connsiteY61" fmla="*/ 3295862 h 6858000"/>
              <a:gd name="connsiteX62" fmla="*/ 504159 w 1342244"/>
              <a:gd name="connsiteY62" fmla="*/ 3229163 h 6858000"/>
              <a:gd name="connsiteX63" fmla="*/ 480918 w 1342244"/>
              <a:gd name="connsiteY63" fmla="*/ 3158586 h 6858000"/>
              <a:gd name="connsiteX64" fmla="*/ 456326 w 1342244"/>
              <a:gd name="connsiteY64" fmla="*/ 3112365 h 6858000"/>
              <a:gd name="connsiteX65" fmla="*/ 441801 w 1342244"/>
              <a:gd name="connsiteY65" fmla="*/ 3072935 h 6858000"/>
              <a:gd name="connsiteX66" fmla="*/ 416975 w 1342244"/>
              <a:gd name="connsiteY66" fmla="*/ 2958185 h 6858000"/>
              <a:gd name="connsiteX67" fmla="*/ 374255 w 1342244"/>
              <a:gd name="connsiteY67" fmla="*/ 2843952 h 6858000"/>
              <a:gd name="connsiteX68" fmla="*/ 308507 w 1342244"/>
              <a:gd name="connsiteY68" fmla="*/ 2554718 h 6858000"/>
              <a:gd name="connsiteX69" fmla="*/ 279324 w 1342244"/>
              <a:gd name="connsiteY69" fmla="*/ 2447068 h 6858000"/>
              <a:gd name="connsiteX70" fmla="*/ 283394 w 1342244"/>
              <a:gd name="connsiteY70" fmla="*/ 2423438 h 6858000"/>
              <a:gd name="connsiteX71" fmla="*/ 272284 w 1342244"/>
              <a:gd name="connsiteY71" fmla="*/ 2402874 h 6858000"/>
              <a:gd name="connsiteX72" fmla="*/ 274896 w 1342244"/>
              <a:gd name="connsiteY72" fmla="*/ 2381443 h 6858000"/>
              <a:gd name="connsiteX73" fmla="*/ 251225 w 1342244"/>
              <a:gd name="connsiteY73" fmla="*/ 2261920 h 6858000"/>
              <a:gd name="connsiteX74" fmla="*/ 241112 w 1342244"/>
              <a:gd name="connsiteY74" fmla="*/ 2195378 h 6858000"/>
              <a:gd name="connsiteX75" fmla="*/ 225329 w 1342244"/>
              <a:gd name="connsiteY75" fmla="*/ 2155135 h 6858000"/>
              <a:gd name="connsiteX76" fmla="*/ 222787 w 1342244"/>
              <a:gd name="connsiteY76" fmla="*/ 2118008 h 6858000"/>
              <a:gd name="connsiteX77" fmla="*/ 223780 w 1342244"/>
              <a:gd name="connsiteY77" fmla="*/ 2050531 h 6858000"/>
              <a:gd name="connsiteX78" fmla="*/ 196764 w 1342244"/>
              <a:gd name="connsiteY78" fmla="*/ 1906352 h 6858000"/>
              <a:gd name="connsiteX79" fmla="*/ 173321 w 1342244"/>
              <a:gd name="connsiteY79" fmla="*/ 1861531 h 6858000"/>
              <a:gd name="connsiteX80" fmla="*/ 127120 w 1342244"/>
              <a:gd name="connsiteY80" fmla="*/ 1732919 h 6858000"/>
              <a:gd name="connsiteX81" fmla="*/ 99431 w 1342244"/>
              <a:gd name="connsiteY81" fmla="*/ 1663540 h 6858000"/>
              <a:gd name="connsiteX82" fmla="*/ 98557 w 1342244"/>
              <a:gd name="connsiteY82" fmla="*/ 1615777 h 6858000"/>
              <a:gd name="connsiteX83" fmla="*/ 79352 w 1342244"/>
              <a:gd name="connsiteY83" fmla="*/ 1563678 h 6858000"/>
              <a:gd name="connsiteX84" fmla="*/ 85174 w 1342244"/>
              <a:gd name="connsiteY84" fmla="*/ 1477995 h 6858000"/>
              <a:gd name="connsiteX85" fmla="*/ 71259 w 1342244"/>
              <a:gd name="connsiteY85" fmla="*/ 1373769 h 6858000"/>
              <a:gd name="connsiteX86" fmla="*/ 79566 w 1342244"/>
              <a:gd name="connsiteY86" fmla="*/ 1307086 h 6858000"/>
              <a:gd name="connsiteX87" fmla="*/ 85439 w 1342244"/>
              <a:gd name="connsiteY87" fmla="*/ 1168288 h 6858000"/>
              <a:gd name="connsiteX88" fmla="*/ 77721 w 1342244"/>
              <a:gd name="connsiteY88" fmla="*/ 1142577 h 6858000"/>
              <a:gd name="connsiteX89" fmla="*/ 67027 w 1342244"/>
              <a:gd name="connsiteY89" fmla="*/ 1088484 h 6858000"/>
              <a:gd name="connsiteX90" fmla="*/ 55763 w 1342244"/>
              <a:gd name="connsiteY90" fmla="*/ 1016103 h 6858000"/>
              <a:gd name="connsiteX91" fmla="*/ 57219 w 1342244"/>
              <a:gd name="connsiteY91" fmla="*/ 954054 h 6858000"/>
              <a:gd name="connsiteX92" fmla="*/ 52084 w 1342244"/>
              <a:gd name="connsiteY92" fmla="*/ 896999 h 6858000"/>
              <a:gd name="connsiteX93" fmla="*/ 21492 w 1342244"/>
              <a:gd name="connsiteY93" fmla="*/ 821517 h 6858000"/>
              <a:gd name="connsiteX94" fmla="*/ 442 w 1342244"/>
              <a:gd name="connsiteY94" fmla="*/ 751353 h 6858000"/>
              <a:gd name="connsiteX95" fmla="*/ 0 w 1342244"/>
              <a:gd name="connsiteY95" fmla="*/ 721230 h 6858000"/>
              <a:gd name="connsiteX96" fmla="*/ 9132 w 1342244"/>
              <a:gd name="connsiteY96" fmla="*/ 619315 h 6858000"/>
              <a:gd name="connsiteX97" fmla="*/ 2788 w 1342244"/>
              <a:gd name="connsiteY97" fmla="*/ 585934 h 6858000"/>
              <a:gd name="connsiteX98" fmla="*/ 84 w 1342244"/>
              <a:gd name="connsiteY98" fmla="*/ 538948 h 6858000"/>
              <a:gd name="connsiteX99" fmla="*/ 3992 w 1342244"/>
              <a:gd name="connsiteY99" fmla="*/ 525163 h 6858000"/>
              <a:gd name="connsiteX100" fmla="*/ 30116 w 1342244"/>
              <a:gd name="connsiteY100" fmla="*/ 446567 h 6858000"/>
              <a:gd name="connsiteX101" fmla="*/ 29364 w 1342244"/>
              <a:gd name="connsiteY101" fmla="*/ 393828 h 6858000"/>
              <a:gd name="connsiteX102" fmla="*/ 29194 w 1342244"/>
              <a:gd name="connsiteY102" fmla="*/ 353137 h 6858000"/>
              <a:gd name="connsiteX103" fmla="*/ 34887 w 1342244"/>
              <a:gd name="connsiteY103" fmla="*/ 275771 h 6858000"/>
              <a:gd name="connsiteX104" fmla="*/ 44581 w 1342244"/>
              <a:gd name="connsiteY104" fmla="*/ 236673 h 6858000"/>
              <a:gd name="connsiteX105" fmla="*/ 43624 w 1342244"/>
              <a:gd name="connsiteY105" fmla="*/ 144983 h 6858000"/>
              <a:gd name="connsiteX106" fmla="*/ 33909 w 1342244"/>
              <a:gd name="connsiteY106" fmla="*/ 33857 h 6858000"/>
              <a:gd name="connsiteX107" fmla="*/ 15462 w 1342244"/>
              <a:gd name="connsiteY107"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51770 w 1342244"/>
              <a:gd name="connsiteY6" fmla="*/ 6691589 h 6858000"/>
              <a:gd name="connsiteX7" fmla="*/ 143794 w 1342244"/>
              <a:gd name="connsiteY7" fmla="*/ 6659970 h 6858000"/>
              <a:gd name="connsiteX8" fmla="*/ 161862 w 1342244"/>
              <a:gd name="connsiteY8" fmla="*/ 6594177 h 6858000"/>
              <a:gd name="connsiteX9" fmla="*/ 228859 w 1342244"/>
              <a:gd name="connsiteY9" fmla="*/ 6492130 h 6858000"/>
              <a:gd name="connsiteX10" fmla="*/ 244546 w 1342244"/>
              <a:gd name="connsiteY10" fmla="*/ 6431610 h 6858000"/>
              <a:gd name="connsiteX11" fmla="*/ 271474 w 1342244"/>
              <a:gd name="connsiteY11" fmla="*/ 6334727 h 6858000"/>
              <a:gd name="connsiteX12" fmla="*/ 263386 w 1342244"/>
              <a:gd name="connsiteY12" fmla="*/ 6294334 h 6858000"/>
              <a:gd name="connsiteX13" fmla="*/ 265826 w 1342244"/>
              <a:gd name="connsiteY13" fmla="*/ 6252834 h 6858000"/>
              <a:gd name="connsiteX14" fmla="*/ 243818 w 1342244"/>
              <a:gd name="connsiteY14" fmla="*/ 6202459 h 6858000"/>
              <a:gd name="connsiteX15" fmla="*/ 242616 w 1342244"/>
              <a:gd name="connsiteY15" fmla="*/ 6153037 h 6858000"/>
              <a:gd name="connsiteX16" fmla="*/ 258031 w 1342244"/>
              <a:gd name="connsiteY16" fmla="*/ 6078132 h 6858000"/>
              <a:gd name="connsiteX17" fmla="*/ 245418 w 1342244"/>
              <a:gd name="connsiteY17" fmla="*/ 6028119 h 6858000"/>
              <a:gd name="connsiteX18" fmla="*/ 230647 w 1342244"/>
              <a:gd name="connsiteY18" fmla="*/ 5926735 h 6858000"/>
              <a:gd name="connsiteX19" fmla="*/ 280159 w 1342244"/>
              <a:gd name="connsiteY19" fmla="*/ 5712857 h 6858000"/>
              <a:gd name="connsiteX20" fmla="*/ 309957 w 1342244"/>
              <a:gd name="connsiteY20" fmla="*/ 5660491 h 6858000"/>
              <a:gd name="connsiteX21" fmla="*/ 319080 w 1342244"/>
              <a:gd name="connsiteY21" fmla="*/ 5563435 h 6858000"/>
              <a:gd name="connsiteX22" fmla="*/ 345956 w 1342244"/>
              <a:gd name="connsiteY22" fmla="*/ 5437125 h 6858000"/>
              <a:gd name="connsiteX23" fmla="*/ 359524 w 1342244"/>
              <a:gd name="connsiteY23" fmla="*/ 5396260 h 6858000"/>
              <a:gd name="connsiteX24" fmla="*/ 375505 w 1342244"/>
              <a:gd name="connsiteY24" fmla="*/ 5330009 h 6858000"/>
              <a:gd name="connsiteX25" fmla="*/ 408998 w 1342244"/>
              <a:gd name="connsiteY25" fmla="*/ 5273739 h 6858000"/>
              <a:gd name="connsiteX26" fmla="*/ 418597 w 1342244"/>
              <a:gd name="connsiteY26" fmla="*/ 5241779 h 6858000"/>
              <a:gd name="connsiteX27" fmla="*/ 429823 w 1342244"/>
              <a:gd name="connsiteY27" fmla="*/ 5225268 h 6858000"/>
              <a:gd name="connsiteX28" fmla="*/ 438184 w 1342244"/>
              <a:gd name="connsiteY28" fmla="*/ 5193377 h 6858000"/>
              <a:gd name="connsiteX29" fmla="*/ 441487 w 1342244"/>
              <a:gd name="connsiteY29" fmla="*/ 5179288 h 6858000"/>
              <a:gd name="connsiteX30" fmla="*/ 438105 w 1342244"/>
              <a:gd name="connsiteY30" fmla="*/ 5159961 h 6858000"/>
              <a:gd name="connsiteX31" fmla="*/ 441715 w 1342244"/>
              <a:gd name="connsiteY31" fmla="*/ 5125185 h 6858000"/>
              <a:gd name="connsiteX32" fmla="*/ 455581 w 1342244"/>
              <a:gd name="connsiteY32" fmla="*/ 5067850 h 6858000"/>
              <a:gd name="connsiteX33" fmla="*/ 458312 w 1342244"/>
              <a:gd name="connsiteY33" fmla="*/ 5060861 h 6858000"/>
              <a:gd name="connsiteX34" fmla="*/ 455016 w 1342244"/>
              <a:gd name="connsiteY34" fmla="*/ 5034192 h 6858000"/>
              <a:gd name="connsiteX35" fmla="*/ 456570 w 1342244"/>
              <a:gd name="connsiteY35" fmla="*/ 4993030 h 6858000"/>
              <a:gd name="connsiteX36" fmla="*/ 463479 w 1342244"/>
              <a:gd name="connsiteY36" fmla="*/ 4946844 h 6858000"/>
              <a:gd name="connsiteX37" fmla="*/ 459335 w 1342244"/>
              <a:gd name="connsiteY37" fmla="*/ 4932692 h 6858000"/>
              <a:gd name="connsiteX38" fmla="*/ 474738 w 1342244"/>
              <a:gd name="connsiteY38" fmla="*/ 4858827 h 6858000"/>
              <a:gd name="connsiteX39" fmla="*/ 480641 w 1342244"/>
              <a:gd name="connsiteY39" fmla="*/ 4821170 h 6858000"/>
              <a:gd name="connsiteX40" fmla="*/ 486667 w 1342244"/>
              <a:gd name="connsiteY40" fmla="*/ 4750867 h 6858000"/>
              <a:gd name="connsiteX41" fmla="*/ 484474 w 1342244"/>
              <a:gd name="connsiteY41" fmla="*/ 4690749 h 6858000"/>
              <a:gd name="connsiteX42" fmla="*/ 479954 w 1342244"/>
              <a:gd name="connsiteY42" fmla="*/ 4584173 h 6858000"/>
              <a:gd name="connsiteX43" fmla="*/ 475037 w 1342244"/>
              <a:gd name="connsiteY43" fmla="*/ 4444346 h 6858000"/>
              <a:gd name="connsiteX44" fmla="*/ 471602 w 1342244"/>
              <a:gd name="connsiteY44" fmla="*/ 4375228 h 6858000"/>
              <a:gd name="connsiteX45" fmla="*/ 452255 w 1342244"/>
              <a:gd name="connsiteY45" fmla="*/ 4214165 h 6858000"/>
              <a:gd name="connsiteX46" fmla="*/ 453884 w 1342244"/>
              <a:gd name="connsiteY46" fmla="*/ 4076008 h 6858000"/>
              <a:gd name="connsiteX47" fmla="*/ 441584 w 1342244"/>
              <a:gd name="connsiteY47" fmla="*/ 4033999 h 6858000"/>
              <a:gd name="connsiteX48" fmla="*/ 441309 w 1342244"/>
              <a:gd name="connsiteY48" fmla="*/ 4013953 h 6858000"/>
              <a:gd name="connsiteX49" fmla="*/ 427604 w 1342244"/>
              <a:gd name="connsiteY49" fmla="*/ 3974753 h 6858000"/>
              <a:gd name="connsiteX50" fmla="*/ 433387 w 1342244"/>
              <a:gd name="connsiteY50" fmla="*/ 3901461 h 6858000"/>
              <a:gd name="connsiteX51" fmla="*/ 455981 w 1342244"/>
              <a:gd name="connsiteY51" fmla="*/ 3813873 h 6858000"/>
              <a:gd name="connsiteX52" fmla="*/ 453239 w 1342244"/>
              <a:gd name="connsiteY52" fmla="*/ 3777135 h 6858000"/>
              <a:gd name="connsiteX53" fmla="*/ 454972 w 1342244"/>
              <a:gd name="connsiteY53" fmla="*/ 3771656 h 6858000"/>
              <a:gd name="connsiteX54" fmla="*/ 458715 w 1342244"/>
              <a:gd name="connsiteY54" fmla="*/ 3769007 h 6858000"/>
              <a:gd name="connsiteX55" fmla="*/ 466877 w 1342244"/>
              <a:gd name="connsiteY55" fmla="*/ 3738082 h 6858000"/>
              <a:gd name="connsiteX56" fmla="*/ 474223 w 1342244"/>
              <a:gd name="connsiteY56" fmla="*/ 3673397 h 6858000"/>
              <a:gd name="connsiteX57" fmla="*/ 473519 w 1342244"/>
              <a:gd name="connsiteY57" fmla="*/ 3637109 h 6858000"/>
              <a:gd name="connsiteX58" fmla="*/ 476962 w 1342244"/>
              <a:gd name="connsiteY58" fmla="*/ 3536883 h 6858000"/>
              <a:gd name="connsiteX59" fmla="*/ 484500 w 1342244"/>
              <a:gd name="connsiteY59" fmla="*/ 3435652 h 6858000"/>
              <a:gd name="connsiteX60" fmla="*/ 498392 w 1342244"/>
              <a:gd name="connsiteY60" fmla="*/ 3295862 h 6858000"/>
              <a:gd name="connsiteX61" fmla="*/ 504159 w 1342244"/>
              <a:gd name="connsiteY61" fmla="*/ 3229163 h 6858000"/>
              <a:gd name="connsiteX62" fmla="*/ 480918 w 1342244"/>
              <a:gd name="connsiteY62" fmla="*/ 3158586 h 6858000"/>
              <a:gd name="connsiteX63" fmla="*/ 456326 w 1342244"/>
              <a:gd name="connsiteY63" fmla="*/ 3112365 h 6858000"/>
              <a:gd name="connsiteX64" fmla="*/ 441801 w 1342244"/>
              <a:gd name="connsiteY64" fmla="*/ 3072935 h 6858000"/>
              <a:gd name="connsiteX65" fmla="*/ 416975 w 1342244"/>
              <a:gd name="connsiteY65" fmla="*/ 2958185 h 6858000"/>
              <a:gd name="connsiteX66" fmla="*/ 374255 w 1342244"/>
              <a:gd name="connsiteY66" fmla="*/ 2843952 h 6858000"/>
              <a:gd name="connsiteX67" fmla="*/ 308507 w 1342244"/>
              <a:gd name="connsiteY67" fmla="*/ 2554718 h 6858000"/>
              <a:gd name="connsiteX68" fmla="*/ 279324 w 1342244"/>
              <a:gd name="connsiteY68" fmla="*/ 2447068 h 6858000"/>
              <a:gd name="connsiteX69" fmla="*/ 283394 w 1342244"/>
              <a:gd name="connsiteY69" fmla="*/ 2423438 h 6858000"/>
              <a:gd name="connsiteX70" fmla="*/ 272284 w 1342244"/>
              <a:gd name="connsiteY70" fmla="*/ 2402874 h 6858000"/>
              <a:gd name="connsiteX71" fmla="*/ 274896 w 1342244"/>
              <a:gd name="connsiteY71" fmla="*/ 2381443 h 6858000"/>
              <a:gd name="connsiteX72" fmla="*/ 251225 w 1342244"/>
              <a:gd name="connsiteY72" fmla="*/ 2261920 h 6858000"/>
              <a:gd name="connsiteX73" fmla="*/ 241112 w 1342244"/>
              <a:gd name="connsiteY73" fmla="*/ 2195378 h 6858000"/>
              <a:gd name="connsiteX74" fmla="*/ 225329 w 1342244"/>
              <a:gd name="connsiteY74" fmla="*/ 2155135 h 6858000"/>
              <a:gd name="connsiteX75" fmla="*/ 222787 w 1342244"/>
              <a:gd name="connsiteY75" fmla="*/ 2118008 h 6858000"/>
              <a:gd name="connsiteX76" fmla="*/ 223780 w 1342244"/>
              <a:gd name="connsiteY76" fmla="*/ 2050531 h 6858000"/>
              <a:gd name="connsiteX77" fmla="*/ 196764 w 1342244"/>
              <a:gd name="connsiteY77" fmla="*/ 1906352 h 6858000"/>
              <a:gd name="connsiteX78" fmla="*/ 173321 w 1342244"/>
              <a:gd name="connsiteY78" fmla="*/ 1861531 h 6858000"/>
              <a:gd name="connsiteX79" fmla="*/ 127120 w 1342244"/>
              <a:gd name="connsiteY79" fmla="*/ 1732919 h 6858000"/>
              <a:gd name="connsiteX80" fmla="*/ 99431 w 1342244"/>
              <a:gd name="connsiteY80" fmla="*/ 1663540 h 6858000"/>
              <a:gd name="connsiteX81" fmla="*/ 98557 w 1342244"/>
              <a:gd name="connsiteY81" fmla="*/ 1615777 h 6858000"/>
              <a:gd name="connsiteX82" fmla="*/ 79352 w 1342244"/>
              <a:gd name="connsiteY82" fmla="*/ 1563678 h 6858000"/>
              <a:gd name="connsiteX83" fmla="*/ 85174 w 1342244"/>
              <a:gd name="connsiteY83" fmla="*/ 1477995 h 6858000"/>
              <a:gd name="connsiteX84" fmla="*/ 71259 w 1342244"/>
              <a:gd name="connsiteY84" fmla="*/ 1373769 h 6858000"/>
              <a:gd name="connsiteX85" fmla="*/ 79566 w 1342244"/>
              <a:gd name="connsiteY85" fmla="*/ 1307086 h 6858000"/>
              <a:gd name="connsiteX86" fmla="*/ 85439 w 1342244"/>
              <a:gd name="connsiteY86" fmla="*/ 1168288 h 6858000"/>
              <a:gd name="connsiteX87" fmla="*/ 77721 w 1342244"/>
              <a:gd name="connsiteY87" fmla="*/ 1142577 h 6858000"/>
              <a:gd name="connsiteX88" fmla="*/ 67027 w 1342244"/>
              <a:gd name="connsiteY88" fmla="*/ 1088484 h 6858000"/>
              <a:gd name="connsiteX89" fmla="*/ 55763 w 1342244"/>
              <a:gd name="connsiteY89" fmla="*/ 1016103 h 6858000"/>
              <a:gd name="connsiteX90" fmla="*/ 57219 w 1342244"/>
              <a:gd name="connsiteY90" fmla="*/ 954054 h 6858000"/>
              <a:gd name="connsiteX91" fmla="*/ 52084 w 1342244"/>
              <a:gd name="connsiteY91" fmla="*/ 896999 h 6858000"/>
              <a:gd name="connsiteX92" fmla="*/ 21492 w 1342244"/>
              <a:gd name="connsiteY92" fmla="*/ 821517 h 6858000"/>
              <a:gd name="connsiteX93" fmla="*/ 442 w 1342244"/>
              <a:gd name="connsiteY93" fmla="*/ 751353 h 6858000"/>
              <a:gd name="connsiteX94" fmla="*/ 0 w 1342244"/>
              <a:gd name="connsiteY94" fmla="*/ 721230 h 6858000"/>
              <a:gd name="connsiteX95" fmla="*/ 9132 w 1342244"/>
              <a:gd name="connsiteY95" fmla="*/ 619315 h 6858000"/>
              <a:gd name="connsiteX96" fmla="*/ 2788 w 1342244"/>
              <a:gd name="connsiteY96" fmla="*/ 585934 h 6858000"/>
              <a:gd name="connsiteX97" fmla="*/ 84 w 1342244"/>
              <a:gd name="connsiteY97" fmla="*/ 538948 h 6858000"/>
              <a:gd name="connsiteX98" fmla="*/ 3992 w 1342244"/>
              <a:gd name="connsiteY98" fmla="*/ 525163 h 6858000"/>
              <a:gd name="connsiteX99" fmla="*/ 30116 w 1342244"/>
              <a:gd name="connsiteY99" fmla="*/ 446567 h 6858000"/>
              <a:gd name="connsiteX100" fmla="*/ 29364 w 1342244"/>
              <a:gd name="connsiteY100" fmla="*/ 393828 h 6858000"/>
              <a:gd name="connsiteX101" fmla="*/ 29194 w 1342244"/>
              <a:gd name="connsiteY101" fmla="*/ 353137 h 6858000"/>
              <a:gd name="connsiteX102" fmla="*/ 34887 w 1342244"/>
              <a:gd name="connsiteY102" fmla="*/ 275771 h 6858000"/>
              <a:gd name="connsiteX103" fmla="*/ 44581 w 1342244"/>
              <a:gd name="connsiteY103" fmla="*/ 236673 h 6858000"/>
              <a:gd name="connsiteX104" fmla="*/ 43624 w 1342244"/>
              <a:gd name="connsiteY104" fmla="*/ 144983 h 6858000"/>
              <a:gd name="connsiteX105" fmla="*/ 33909 w 1342244"/>
              <a:gd name="connsiteY105" fmla="*/ 33857 h 6858000"/>
              <a:gd name="connsiteX106" fmla="*/ 15462 w 1342244"/>
              <a:gd name="connsiteY106"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51770 w 1342244"/>
              <a:gd name="connsiteY6" fmla="*/ 6691589 h 6858000"/>
              <a:gd name="connsiteX7" fmla="*/ 143794 w 1342244"/>
              <a:gd name="connsiteY7" fmla="*/ 6659970 h 6858000"/>
              <a:gd name="connsiteX8" fmla="*/ 161862 w 1342244"/>
              <a:gd name="connsiteY8" fmla="*/ 6594177 h 6858000"/>
              <a:gd name="connsiteX9" fmla="*/ 228859 w 1342244"/>
              <a:gd name="connsiteY9" fmla="*/ 6492130 h 6858000"/>
              <a:gd name="connsiteX10" fmla="*/ 244546 w 1342244"/>
              <a:gd name="connsiteY10" fmla="*/ 6431610 h 6858000"/>
              <a:gd name="connsiteX11" fmla="*/ 271474 w 1342244"/>
              <a:gd name="connsiteY11" fmla="*/ 6334727 h 6858000"/>
              <a:gd name="connsiteX12" fmla="*/ 263386 w 1342244"/>
              <a:gd name="connsiteY12" fmla="*/ 6294334 h 6858000"/>
              <a:gd name="connsiteX13" fmla="*/ 265826 w 1342244"/>
              <a:gd name="connsiteY13" fmla="*/ 6252834 h 6858000"/>
              <a:gd name="connsiteX14" fmla="*/ 243818 w 1342244"/>
              <a:gd name="connsiteY14" fmla="*/ 6202459 h 6858000"/>
              <a:gd name="connsiteX15" fmla="*/ 242616 w 1342244"/>
              <a:gd name="connsiteY15" fmla="*/ 6153037 h 6858000"/>
              <a:gd name="connsiteX16" fmla="*/ 258031 w 1342244"/>
              <a:gd name="connsiteY16" fmla="*/ 6078132 h 6858000"/>
              <a:gd name="connsiteX17" fmla="*/ 245418 w 1342244"/>
              <a:gd name="connsiteY17" fmla="*/ 6028119 h 6858000"/>
              <a:gd name="connsiteX18" fmla="*/ 230647 w 1342244"/>
              <a:gd name="connsiteY18" fmla="*/ 5926735 h 6858000"/>
              <a:gd name="connsiteX19" fmla="*/ 280159 w 1342244"/>
              <a:gd name="connsiteY19" fmla="*/ 5712857 h 6858000"/>
              <a:gd name="connsiteX20" fmla="*/ 309957 w 1342244"/>
              <a:gd name="connsiteY20" fmla="*/ 5660491 h 6858000"/>
              <a:gd name="connsiteX21" fmla="*/ 319080 w 1342244"/>
              <a:gd name="connsiteY21" fmla="*/ 5563435 h 6858000"/>
              <a:gd name="connsiteX22" fmla="*/ 345956 w 1342244"/>
              <a:gd name="connsiteY22" fmla="*/ 5437125 h 6858000"/>
              <a:gd name="connsiteX23" fmla="*/ 359524 w 1342244"/>
              <a:gd name="connsiteY23" fmla="*/ 5396260 h 6858000"/>
              <a:gd name="connsiteX24" fmla="*/ 375505 w 1342244"/>
              <a:gd name="connsiteY24" fmla="*/ 5330009 h 6858000"/>
              <a:gd name="connsiteX25" fmla="*/ 408998 w 1342244"/>
              <a:gd name="connsiteY25" fmla="*/ 5273739 h 6858000"/>
              <a:gd name="connsiteX26" fmla="*/ 418597 w 1342244"/>
              <a:gd name="connsiteY26" fmla="*/ 5241779 h 6858000"/>
              <a:gd name="connsiteX27" fmla="*/ 429823 w 1342244"/>
              <a:gd name="connsiteY27" fmla="*/ 5225268 h 6858000"/>
              <a:gd name="connsiteX28" fmla="*/ 438184 w 1342244"/>
              <a:gd name="connsiteY28" fmla="*/ 5193377 h 6858000"/>
              <a:gd name="connsiteX29" fmla="*/ 441487 w 1342244"/>
              <a:gd name="connsiteY29" fmla="*/ 5179288 h 6858000"/>
              <a:gd name="connsiteX30" fmla="*/ 438105 w 1342244"/>
              <a:gd name="connsiteY30" fmla="*/ 5159961 h 6858000"/>
              <a:gd name="connsiteX31" fmla="*/ 441715 w 1342244"/>
              <a:gd name="connsiteY31" fmla="*/ 5125185 h 6858000"/>
              <a:gd name="connsiteX32" fmla="*/ 455581 w 1342244"/>
              <a:gd name="connsiteY32" fmla="*/ 5067850 h 6858000"/>
              <a:gd name="connsiteX33" fmla="*/ 458312 w 1342244"/>
              <a:gd name="connsiteY33" fmla="*/ 5060861 h 6858000"/>
              <a:gd name="connsiteX34" fmla="*/ 455016 w 1342244"/>
              <a:gd name="connsiteY34" fmla="*/ 5034192 h 6858000"/>
              <a:gd name="connsiteX35" fmla="*/ 456570 w 1342244"/>
              <a:gd name="connsiteY35" fmla="*/ 4993030 h 6858000"/>
              <a:gd name="connsiteX36" fmla="*/ 463479 w 1342244"/>
              <a:gd name="connsiteY36" fmla="*/ 4946844 h 6858000"/>
              <a:gd name="connsiteX37" fmla="*/ 474738 w 1342244"/>
              <a:gd name="connsiteY37" fmla="*/ 4858827 h 6858000"/>
              <a:gd name="connsiteX38" fmla="*/ 480641 w 1342244"/>
              <a:gd name="connsiteY38" fmla="*/ 4821170 h 6858000"/>
              <a:gd name="connsiteX39" fmla="*/ 486667 w 1342244"/>
              <a:gd name="connsiteY39" fmla="*/ 4750867 h 6858000"/>
              <a:gd name="connsiteX40" fmla="*/ 484474 w 1342244"/>
              <a:gd name="connsiteY40" fmla="*/ 4690749 h 6858000"/>
              <a:gd name="connsiteX41" fmla="*/ 479954 w 1342244"/>
              <a:gd name="connsiteY41" fmla="*/ 4584173 h 6858000"/>
              <a:gd name="connsiteX42" fmla="*/ 475037 w 1342244"/>
              <a:gd name="connsiteY42" fmla="*/ 4444346 h 6858000"/>
              <a:gd name="connsiteX43" fmla="*/ 471602 w 1342244"/>
              <a:gd name="connsiteY43" fmla="*/ 4375228 h 6858000"/>
              <a:gd name="connsiteX44" fmla="*/ 452255 w 1342244"/>
              <a:gd name="connsiteY44" fmla="*/ 4214165 h 6858000"/>
              <a:gd name="connsiteX45" fmla="*/ 453884 w 1342244"/>
              <a:gd name="connsiteY45" fmla="*/ 4076008 h 6858000"/>
              <a:gd name="connsiteX46" fmla="*/ 441584 w 1342244"/>
              <a:gd name="connsiteY46" fmla="*/ 4033999 h 6858000"/>
              <a:gd name="connsiteX47" fmla="*/ 441309 w 1342244"/>
              <a:gd name="connsiteY47" fmla="*/ 4013953 h 6858000"/>
              <a:gd name="connsiteX48" fmla="*/ 427604 w 1342244"/>
              <a:gd name="connsiteY48" fmla="*/ 3974753 h 6858000"/>
              <a:gd name="connsiteX49" fmla="*/ 433387 w 1342244"/>
              <a:gd name="connsiteY49" fmla="*/ 3901461 h 6858000"/>
              <a:gd name="connsiteX50" fmla="*/ 455981 w 1342244"/>
              <a:gd name="connsiteY50" fmla="*/ 3813873 h 6858000"/>
              <a:gd name="connsiteX51" fmla="*/ 453239 w 1342244"/>
              <a:gd name="connsiteY51" fmla="*/ 3777135 h 6858000"/>
              <a:gd name="connsiteX52" fmla="*/ 454972 w 1342244"/>
              <a:gd name="connsiteY52" fmla="*/ 3771656 h 6858000"/>
              <a:gd name="connsiteX53" fmla="*/ 458715 w 1342244"/>
              <a:gd name="connsiteY53" fmla="*/ 3769007 h 6858000"/>
              <a:gd name="connsiteX54" fmla="*/ 466877 w 1342244"/>
              <a:gd name="connsiteY54" fmla="*/ 3738082 h 6858000"/>
              <a:gd name="connsiteX55" fmla="*/ 474223 w 1342244"/>
              <a:gd name="connsiteY55" fmla="*/ 3673397 h 6858000"/>
              <a:gd name="connsiteX56" fmla="*/ 473519 w 1342244"/>
              <a:gd name="connsiteY56" fmla="*/ 3637109 h 6858000"/>
              <a:gd name="connsiteX57" fmla="*/ 476962 w 1342244"/>
              <a:gd name="connsiteY57" fmla="*/ 3536883 h 6858000"/>
              <a:gd name="connsiteX58" fmla="*/ 484500 w 1342244"/>
              <a:gd name="connsiteY58" fmla="*/ 3435652 h 6858000"/>
              <a:gd name="connsiteX59" fmla="*/ 498392 w 1342244"/>
              <a:gd name="connsiteY59" fmla="*/ 3295862 h 6858000"/>
              <a:gd name="connsiteX60" fmla="*/ 504159 w 1342244"/>
              <a:gd name="connsiteY60" fmla="*/ 3229163 h 6858000"/>
              <a:gd name="connsiteX61" fmla="*/ 480918 w 1342244"/>
              <a:gd name="connsiteY61" fmla="*/ 3158586 h 6858000"/>
              <a:gd name="connsiteX62" fmla="*/ 456326 w 1342244"/>
              <a:gd name="connsiteY62" fmla="*/ 3112365 h 6858000"/>
              <a:gd name="connsiteX63" fmla="*/ 441801 w 1342244"/>
              <a:gd name="connsiteY63" fmla="*/ 3072935 h 6858000"/>
              <a:gd name="connsiteX64" fmla="*/ 416975 w 1342244"/>
              <a:gd name="connsiteY64" fmla="*/ 2958185 h 6858000"/>
              <a:gd name="connsiteX65" fmla="*/ 374255 w 1342244"/>
              <a:gd name="connsiteY65" fmla="*/ 2843952 h 6858000"/>
              <a:gd name="connsiteX66" fmla="*/ 308507 w 1342244"/>
              <a:gd name="connsiteY66" fmla="*/ 2554718 h 6858000"/>
              <a:gd name="connsiteX67" fmla="*/ 279324 w 1342244"/>
              <a:gd name="connsiteY67" fmla="*/ 2447068 h 6858000"/>
              <a:gd name="connsiteX68" fmla="*/ 283394 w 1342244"/>
              <a:gd name="connsiteY68" fmla="*/ 2423438 h 6858000"/>
              <a:gd name="connsiteX69" fmla="*/ 272284 w 1342244"/>
              <a:gd name="connsiteY69" fmla="*/ 2402874 h 6858000"/>
              <a:gd name="connsiteX70" fmla="*/ 274896 w 1342244"/>
              <a:gd name="connsiteY70" fmla="*/ 2381443 h 6858000"/>
              <a:gd name="connsiteX71" fmla="*/ 251225 w 1342244"/>
              <a:gd name="connsiteY71" fmla="*/ 2261920 h 6858000"/>
              <a:gd name="connsiteX72" fmla="*/ 241112 w 1342244"/>
              <a:gd name="connsiteY72" fmla="*/ 2195378 h 6858000"/>
              <a:gd name="connsiteX73" fmla="*/ 225329 w 1342244"/>
              <a:gd name="connsiteY73" fmla="*/ 2155135 h 6858000"/>
              <a:gd name="connsiteX74" fmla="*/ 222787 w 1342244"/>
              <a:gd name="connsiteY74" fmla="*/ 2118008 h 6858000"/>
              <a:gd name="connsiteX75" fmla="*/ 223780 w 1342244"/>
              <a:gd name="connsiteY75" fmla="*/ 2050531 h 6858000"/>
              <a:gd name="connsiteX76" fmla="*/ 196764 w 1342244"/>
              <a:gd name="connsiteY76" fmla="*/ 1906352 h 6858000"/>
              <a:gd name="connsiteX77" fmla="*/ 173321 w 1342244"/>
              <a:gd name="connsiteY77" fmla="*/ 1861531 h 6858000"/>
              <a:gd name="connsiteX78" fmla="*/ 127120 w 1342244"/>
              <a:gd name="connsiteY78" fmla="*/ 1732919 h 6858000"/>
              <a:gd name="connsiteX79" fmla="*/ 99431 w 1342244"/>
              <a:gd name="connsiteY79" fmla="*/ 1663540 h 6858000"/>
              <a:gd name="connsiteX80" fmla="*/ 98557 w 1342244"/>
              <a:gd name="connsiteY80" fmla="*/ 1615777 h 6858000"/>
              <a:gd name="connsiteX81" fmla="*/ 79352 w 1342244"/>
              <a:gd name="connsiteY81" fmla="*/ 1563678 h 6858000"/>
              <a:gd name="connsiteX82" fmla="*/ 85174 w 1342244"/>
              <a:gd name="connsiteY82" fmla="*/ 1477995 h 6858000"/>
              <a:gd name="connsiteX83" fmla="*/ 71259 w 1342244"/>
              <a:gd name="connsiteY83" fmla="*/ 1373769 h 6858000"/>
              <a:gd name="connsiteX84" fmla="*/ 79566 w 1342244"/>
              <a:gd name="connsiteY84" fmla="*/ 1307086 h 6858000"/>
              <a:gd name="connsiteX85" fmla="*/ 85439 w 1342244"/>
              <a:gd name="connsiteY85" fmla="*/ 1168288 h 6858000"/>
              <a:gd name="connsiteX86" fmla="*/ 77721 w 1342244"/>
              <a:gd name="connsiteY86" fmla="*/ 1142577 h 6858000"/>
              <a:gd name="connsiteX87" fmla="*/ 67027 w 1342244"/>
              <a:gd name="connsiteY87" fmla="*/ 1088484 h 6858000"/>
              <a:gd name="connsiteX88" fmla="*/ 55763 w 1342244"/>
              <a:gd name="connsiteY88" fmla="*/ 1016103 h 6858000"/>
              <a:gd name="connsiteX89" fmla="*/ 57219 w 1342244"/>
              <a:gd name="connsiteY89" fmla="*/ 954054 h 6858000"/>
              <a:gd name="connsiteX90" fmla="*/ 52084 w 1342244"/>
              <a:gd name="connsiteY90" fmla="*/ 896999 h 6858000"/>
              <a:gd name="connsiteX91" fmla="*/ 21492 w 1342244"/>
              <a:gd name="connsiteY91" fmla="*/ 821517 h 6858000"/>
              <a:gd name="connsiteX92" fmla="*/ 442 w 1342244"/>
              <a:gd name="connsiteY92" fmla="*/ 751353 h 6858000"/>
              <a:gd name="connsiteX93" fmla="*/ 0 w 1342244"/>
              <a:gd name="connsiteY93" fmla="*/ 721230 h 6858000"/>
              <a:gd name="connsiteX94" fmla="*/ 9132 w 1342244"/>
              <a:gd name="connsiteY94" fmla="*/ 619315 h 6858000"/>
              <a:gd name="connsiteX95" fmla="*/ 2788 w 1342244"/>
              <a:gd name="connsiteY95" fmla="*/ 585934 h 6858000"/>
              <a:gd name="connsiteX96" fmla="*/ 84 w 1342244"/>
              <a:gd name="connsiteY96" fmla="*/ 538948 h 6858000"/>
              <a:gd name="connsiteX97" fmla="*/ 3992 w 1342244"/>
              <a:gd name="connsiteY97" fmla="*/ 525163 h 6858000"/>
              <a:gd name="connsiteX98" fmla="*/ 30116 w 1342244"/>
              <a:gd name="connsiteY98" fmla="*/ 446567 h 6858000"/>
              <a:gd name="connsiteX99" fmla="*/ 29364 w 1342244"/>
              <a:gd name="connsiteY99" fmla="*/ 393828 h 6858000"/>
              <a:gd name="connsiteX100" fmla="*/ 29194 w 1342244"/>
              <a:gd name="connsiteY100" fmla="*/ 353137 h 6858000"/>
              <a:gd name="connsiteX101" fmla="*/ 34887 w 1342244"/>
              <a:gd name="connsiteY101" fmla="*/ 275771 h 6858000"/>
              <a:gd name="connsiteX102" fmla="*/ 44581 w 1342244"/>
              <a:gd name="connsiteY102" fmla="*/ 236673 h 6858000"/>
              <a:gd name="connsiteX103" fmla="*/ 43624 w 1342244"/>
              <a:gd name="connsiteY103" fmla="*/ 144983 h 6858000"/>
              <a:gd name="connsiteX104" fmla="*/ 33909 w 1342244"/>
              <a:gd name="connsiteY104" fmla="*/ 33857 h 6858000"/>
              <a:gd name="connsiteX105" fmla="*/ 15462 w 1342244"/>
              <a:gd name="connsiteY105"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51770 w 1342244"/>
              <a:gd name="connsiteY6" fmla="*/ 6691589 h 6858000"/>
              <a:gd name="connsiteX7" fmla="*/ 143794 w 1342244"/>
              <a:gd name="connsiteY7" fmla="*/ 6659970 h 6858000"/>
              <a:gd name="connsiteX8" fmla="*/ 161862 w 1342244"/>
              <a:gd name="connsiteY8" fmla="*/ 6594177 h 6858000"/>
              <a:gd name="connsiteX9" fmla="*/ 228859 w 1342244"/>
              <a:gd name="connsiteY9" fmla="*/ 6492130 h 6858000"/>
              <a:gd name="connsiteX10" fmla="*/ 244546 w 1342244"/>
              <a:gd name="connsiteY10" fmla="*/ 6431610 h 6858000"/>
              <a:gd name="connsiteX11" fmla="*/ 271474 w 1342244"/>
              <a:gd name="connsiteY11" fmla="*/ 6334727 h 6858000"/>
              <a:gd name="connsiteX12" fmla="*/ 263386 w 1342244"/>
              <a:gd name="connsiteY12" fmla="*/ 6294334 h 6858000"/>
              <a:gd name="connsiteX13" fmla="*/ 265826 w 1342244"/>
              <a:gd name="connsiteY13" fmla="*/ 6252834 h 6858000"/>
              <a:gd name="connsiteX14" fmla="*/ 243818 w 1342244"/>
              <a:gd name="connsiteY14" fmla="*/ 6202459 h 6858000"/>
              <a:gd name="connsiteX15" fmla="*/ 242616 w 1342244"/>
              <a:gd name="connsiteY15" fmla="*/ 6153037 h 6858000"/>
              <a:gd name="connsiteX16" fmla="*/ 258031 w 1342244"/>
              <a:gd name="connsiteY16" fmla="*/ 6078132 h 6858000"/>
              <a:gd name="connsiteX17" fmla="*/ 245418 w 1342244"/>
              <a:gd name="connsiteY17" fmla="*/ 6028119 h 6858000"/>
              <a:gd name="connsiteX18" fmla="*/ 230647 w 1342244"/>
              <a:gd name="connsiteY18" fmla="*/ 5926735 h 6858000"/>
              <a:gd name="connsiteX19" fmla="*/ 280159 w 1342244"/>
              <a:gd name="connsiteY19" fmla="*/ 5712857 h 6858000"/>
              <a:gd name="connsiteX20" fmla="*/ 309957 w 1342244"/>
              <a:gd name="connsiteY20" fmla="*/ 5660491 h 6858000"/>
              <a:gd name="connsiteX21" fmla="*/ 319080 w 1342244"/>
              <a:gd name="connsiteY21" fmla="*/ 5563435 h 6858000"/>
              <a:gd name="connsiteX22" fmla="*/ 345956 w 1342244"/>
              <a:gd name="connsiteY22" fmla="*/ 5437125 h 6858000"/>
              <a:gd name="connsiteX23" fmla="*/ 359524 w 1342244"/>
              <a:gd name="connsiteY23" fmla="*/ 5396260 h 6858000"/>
              <a:gd name="connsiteX24" fmla="*/ 375505 w 1342244"/>
              <a:gd name="connsiteY24" fmla="*/ 5330009 h 6858000"/>
              <a:gd name="connsiteX25" fmla="*/ 408998 w 1342244"/>
              <a:gd name="connsiteY25" fmla="*/ 5273739 h 6858000"/>
              <a:gd name="connsiteX26" fmla="*/ 429823 w 1342244"/>
              <a:gd name="connsiteY26" fmla="*/ 5225268 h 6858000"/>
              <a:gd name="connsiteX27" fmla="*/ 438184 w 1342244"/>
              <a:gd name="connsiteY27" fmla="*/ 5193377 h 6858000"/>
              <a:gd name="connsiteX28" fmla="*/ 441487 w 1342244"/>
              <a:gd name="connsiteY28" fmla="*/ 5179288 h 6858000"/>
              <a:gd name="connsiteX29" fmla="*/ 438105 w 1342244"/>
              <a:gd name="connsiteY29" fmla="*/ 5159961 h 6858000"/>
              <a:gd name="connsiteX30" fmla="*/ 441715 w 1342244"/>
              <a:gd name="connsiteY30" fmla="*/ 5125185 h 6858000"/>
              <a:gd name="connsiteX31" fmla="*/ 455581 w 1342244"/>
              <a:gd name="connsiteY31" fmla="*/ 5067850 h 6858000"/>
              <a:gd name="connsiteX32" fmla="*/ 458312 w 1342244"/>
              <a:gd name="connsiteY32" fmla="*/ 5060861 h 6858000"/>
              <a:gd name="connsiteX33" fmla="*/ 455016 w 1342244"/>
              <a:gd name="connsiteY33" fmla="*/ 5034192 h 6858000"/>
              <a:gd name="connsiteX34" fmla="*/ 456570 w 1342244"/>
              <a:gd name="connsiteY34" fmla="*/ 4993030 h 6858000"/>
              <a:gd name="connsiteX35" fmla="*/ 463479 w 1342244"/>
              <a:gd name="connsiteY35" fmla="*/ 4946844 h 6858000"/>
              <a:gd name="connsiteX36" fmla="*/ 474738 w 1342244"/>
              <a:gd name="connsiteY36" fmla="*/ 4858827 h 6858000"/>
              <a:gd name="connsiteX37" fmla="*/ 480641 w 1342244"/>
              <a:gd name="connsiteY37" fmla="*/ 4821170 h 6858000"/>
              <a:gd name="connsiteX38" fmla="*/ 486667 w 1342244"/>
              <a:gd name="connsiteY38" fmla="*/ 4750867 h 6858000"/>
              <a:gd name="connsiteX39" fmla="*/ 484474 w 1342244"/>
              <a:gd name="connsiteY39" fmla="*/ 4690749 h 6858000"/>
              <a:gd name="connsiteX40" fmla="*/ 479954 w 1342244"/>
              <a:gd name="connsiteY40" fmla="*/ 4584173 h 6858000"/>
              <a:gd name="connsiteX41" fmla="*/ 475037 w 1342244"/>
              <a:gd name="connsiteY41" fmla="*/ 4444346 h 6858000"/>
              <a:gd name="connsiteX42" fmla="*/ 471602 w 1342244"/>
              <a:gd name="connsiteY42" fmla="*/ 4375228 h 6858000"/>
              <a:gd name="connsiteX43" fmla="*/ 452255 w 1342244"/>
              <a:gd name="connsiteY43" fmla="*/ 4214165 h 6858000"/>
              <a:gd name="connsiteX44" fmla="*/ 453884 w 1342244"/>
              <a:gd name="connsiteY44" fmla="*/ 4076008 h 6858000"/>
              <a:gd name="connsiteX45" fmla="*/ 441584 w 1342244"/>
              <a:gd name="connsiteY45" fmla="*/ 4033999 h 6858000"/>
              <a:gd name="connsiteX46" fmla="*/ 441309 w 1342244"/>
              <a:gd name="connsiteY46" fmla="*/ 4013953 h 6858000"/>
              <a:gd name="connsiteX47" fmla="*/ 427604 w 1342244"/>
              <a:gd name="connsiteY47" fmla="*/ 3974753 h 6858000"/>
              <a:gd name="connsiteX48" fmla="*/ 433387 w 1342244"/>
              <a:gd name="connsiteY48" fmla="*/ 3901461 h 6858000"/>
              <a:gd name="connsiteX49" fmla="*/ 455981 w 1342244"/>
              <a:gd name="connsiteY49" fmla="*/ 3813873 h 6858000"/>
              <a:gd name="connsiteX50" fmla="*/ 453239 w 1342244"/>
              <a:gd name="connsiteY50" fmla="*/ 3777135 h 6858000"/>
              <a:gd name="connsiteX51" fmla="*/ 454972 w 1342244"/>
              <a:gd name="connsiteY51" fmla="*/ 3771656 h 6858000"/>
              <a:gd name="connsiteX52" fmla="*/ 458715 w 1342244"/>
              <a:gd name="connsiteY52" fmla="*/ 3769007 h 6858000"/>
              <a:gd name="connsiteX53" fmla="*/ 466877 w 1342244"/>
              <a:gd name="connsiteY53" fmla="*/ 3738082 h 6858000"/>
              <a:gd name="connsiteX54" fmla="*/ 474223 w 1342244"/>
              <a:gd name="connsiteY54" fmla="*/ 3673397 h 6858000"/>
              <a:gd name="connsiteX55" fmla="*/ 473519 w 1342244"/>
              <a:gd name="connsiteY55" fmla="*/ 3637109 h 6858000"/>
              <a:gd name="connsiteX56" fmla="*/ 476962 w 1342244"/>
              <a:gd name="connsiteY56" fmla="*/ 3536883 h 6858000"/>
              <a:gd name="connsiteX57" fmla="*/ 484500 w 1342244"/>
              <a:gd name="connsiteY57" fmla="*/ 3435652 h 6858000"/>
              <a:gd name="connsiteX58" fmla="*/ 498392 w 1342244"/>
              <a:gd name="connsiteY58" fmla="*/ 3295862 h 6858000"/>
              <a:gd name="connsiteX59" fmla="*/ 504159 w 1342244"/>
              <a:gd name="connsiteY59" fmla="*/ 3229163 h 6858000"/>
              <a:gd name="connsiteX60" fmla="*/ 480918 w 1342244"/>
              <a:gd name="connsiteY60" fmla="*/ 3158586 h 6858000"/>
              <a:gd name="connsiteX61" fmla="*/ 456326 w 1342244"/>
              <a:gd name="connsiteY61" fmla="*/ 3112365 h 6858000"/>
              <a:gd name="connsiteX62" fmla="*/ 441801 w 1342244"/>
              <a:gd name="connsiteY62" fmla="*/ 3072935 h 6858000"/>
              <a:gd name="connsiteX63" fmla="*/ 416975 w 1342244"/>
              <a:gd name="connsiteY63" fmla="*/ 2958185 h 6858000"/>
              <a:gd name="connsiteX64" fmla="*/ 374255 w 1342244"/>
              <a:gd name="connsiteY64" fmla="*/ 2843952 h 6858000"/>
              <a:gd name="connsiteX65" fmla="*/ 308507 w 1342244"/>
              <a:gd name="connsiteY65" fmla="*/ 2554718 h 6858000"/>
              <a:gd name="connsiteX66" fmla="*/ 279324 w 1342244"/>
              <a:gd name="connsiteY66" fmla="*/ 2447068 h 6858000"/>
              <a:gd name="connsiteX67" fmla="*/ 283394 w 1342244"/>
              <a:gd name="connsiteY67" fmla="*/ 2423438 h 6858000"/>
              <a:gd name="connsiteX68" fmla="*/ 272284 w 1342244"/>
              <a:gd name="connsiteY68" fmla="*/ 2402874 h 6858000"/>
              <a:gd name="connsiteX69" fmla="*/ 274896 w 1342244"/>
              <a:gd name="connsiteY69" fmla="*/ 2381443 h 6858000"/>
              <a:gd name="connsiteX70" fmla="*/ 251225 w 1342244"/>
              <a:gd name="connsiteY70" fmla="*/ 2261920 h 6858000"/>
              <a:gd name="connsiteX71" fmla="*/ 241112 w 1342244"/>
              <a:gd name="connsiteY71" fmla="*/ 2195378 h 6858000"/>
              <a:gd name="connsiteX72" fmla="*/ 225329 w 1342244"/>
              <a:gd name="connsiteY72" fmla="*/ 2155135 h 6858000"/>
              <a:gd name="connsiteX73" fmla="*/ 222787 w 1342244"/>
              <a:gd name="connsiteY73" fmla="*/ 2118008 h 6858000"/>
              <a:gd name="connsiteX74" fmla="*/ 223780 w 1342244"/>
              <a:gd name="connsiteY74" fmla="*/ 2050531 h 6858000"/>
              <a:gd name="connsiteX75" fmla="*/ 196764 w 1342244"/>
              <a:gd name="connsiteY75" fmla="*/ 1906352 h 6858000"/>
              <a:gd name="connsiteX76" fmla="*/ 173321 w 1342244"/>
              <a:gd name="connsiteY76" fmla="*/ 1861531 h 6858000"/>
              <a:gd name="connsiteX77" fmla="*/ 127120 w 1342244"/>
              <a:gd name="connsiteY77" fmla="*/ 1732919 h 6858000"/>
              <a:gd name="connsiteX78" fmla="*/ 99431 w 1342244"/>
              <a:gd name="connsiteY78" fmla="*/ 1663540 h 6858000"/>
              <a:gd name="connsiteX79" fmla="*/ 98557 w 1342244"/>
              <a:gd name="connsiteY79" fmla="*/ 1615777 h 6858000"/>
              <a:gd name="connsiteX80" fmla="*/ 79352 w 1342244"/>
              <a:gd name="connsiteY80" fmla="*/ 1563678 h 6858000"/>
              <a:gd name="connsiteX81" fmla="*/ 85174 w 1342244"/>
              <a:gd name="connsiteY81" fmla="*/ 1477995 h 6858000"/>
              <a:gd name="connsiteX82" fmla="*/ 71259 w 1342244"/>
              <a:gd name="connsiteY82" fmla="*/ 1373769 h 6858000"/>
              <a:gd name="connsiteX83" fmla="*/ 79566 w 1342244"/>
              <a:gd name="connsiteY83" fmla="*/ 1307086 h 6858000"/>
              <a:gd name="connsiteX84" fmla="*/ 85439 w 1342244"/>
              <a:gd name="connsiteY84" fmla="*/ 1168288 h 6858000"/>
              <a:gd name="connsiteX85" fmla="*/ 77721 w 1342244"/>
              <a:gd name="connsiteY85" fmla="*/ 1142577 h 6858000"/>
              <a:gd name="connsiteX86" fmla="*/ 67027 w 1342244"/>
              <a:gd name="connsiteY86" fmla="*/ 1088484 h 6858000"/>
              <a:gd name="connsiteX87" fmla="*/ 55763 w 1342244"/>
              <a:gd name="connsiteY87" fmla="*/ 1016103 h 6858000"/>
              <a:gd name="connsiteX88" fmla="*/ 57219 w 1342244"/>
              <a:gd name="connsiteY88" fmla="*/ 954054 h 6858000"/>
              <a:gd name="connsiteX89" fmla="*/ 52084 w 1342244"/>
              <a:gd name="connsiteY89" fmla="*/ 896999 h 6858000"/>
              <a:gd name="connsiteX90" fmla="*/ 21492 w 1342244"/>
              <a:gd name="connsiteY90" fmla="*/ 821517 h 6858000"/>
              <a:gd name="connsiteX91" fmla="*/ 442 w 1342244"/>
              <a:gd name="connsiteY91" fmla="*/ 751353 h 6858000"/>
              <a:gd name="connsiteX92" fmla="*/ 0 w 1342244"/>
              <a:gd name="connsiteY92" fmla="*/ 721230 h 6858000"/>
              <a:gd name="connsiteX93" fmla="*/ 9132 w 1342244"/>
              <a:gd name="connsiteY93" fmla="*/ 619315 h 6858000"/>
              <a:gd name="connsiteX94" fmla="*/ 2788 w 1342244"/>
              <a:gd name="connsiteY94" fmla="*/ 585934 h 6858000"/>
              <a:gd name="connsiteX95" fmla="*/ 84 w 1342244"/>
              <a:gd name="connsiteY95" fmla="*/ 538948 h 6858000"/>
              <a:gd name="connsiteX96" fmla="*/ 3992 w 1342244"/>
              <a:gd name="connsiteY96" fmla="*/ 525163 h 6858000"/>
              <a:gd name="connsiteX97" fmla="*/ 30116 w 1342244"/>
              <a:gd name="connsiteY97" fmla="*/ 446567 h 6858000"/>
              <a:gd name="connsiteX98" fmla="*/ 29364 w 1342244"/>
              <a:gd name="connsiteY98" fmla="*/ 393828 h 6858000"/>
              <a:gd name="connsiteX99" fmla="*/ 29194 w 1342244"/>
              <a:gd name="connsiteY99" fmla="*/ 353137 h 6858000"/>
              <a:gd name="connsiteX100" fmla="*/ 34887 w 1342244"/>
              <a:gd name="connsiteY100" fmla="*/ 275771 h 6858000"/>
              <a:gd name="connsiteX101" fmla="*/ 44581 w 1342244"/>
              <a:gd name="connsiteY101" fmla="*/ 236673 h 6858000"/>
              <a:gd name="connsiteX102" fmla="*/ 43624 w 1342244"/>
              <a:gd name="connsiteY102" fmla="*/ 144983 h 6858000"/>
              <a:gd name="connsiteX103" fmla="*/ 33909 w 1342244"/>
              <a:gd name="connsiteY103" fmla="*/ 33857 h 6858000"/>
              <a:gd name="connsiteX104" fmla="*/ 15462 w 1342244"/>
              <a:gd name="connsiteY104"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51770 w 1342244"/>
              <a:gd name="connsiteY6" fmla="*/ 6691589 h 6858000"/>
              <a:gd name="connsiteX7" fmla="*/ 143794 w 1342244"/>
              <a:gd name="connsiteY7" fmla="*/ 6659970 h 6858000"/>
              <a:gd name="connsiteX8" fmla="*/ 161862 w 1342244"/>
              <a:gd name="connsiteY8" fmla="*/ 6594177 h 6858000"/>
              <a:gd name="connsiteX9" fmla="*/ 228859 w 1342244"/>
              <a:gd name="connsiteY9" fmla="*/ 6492130 h 6858000"/>
              <a:gd name="connsiteX10" fmla="*/ 244546 w 1342244"/>
              <a:gd name="connsiteY10" fmla="*/ 6431610 h 6858000"/>
              <a:gd name="connsiteX11" fmla="*/ 271474 w 1342244"/>
              <a:gd name="connsiteY11" fmla="*/ 6334727 h 6858000"/>
              <a:gd name="connsiteX12" fmla="*/ 263386 w 1342244"/>
              <a:gd name="connsiteY12" fmla="*/ 6294334 h 6858000"/>
              <a:gd name="connsiteX13" fmla="*/ 265826 w 1342244"/>
              <a:gd name="connsiteY13" fmla="*/ 6252834 h 6858000"/>
              <a:gd name="connsiteX14" fmla="*/ 243818 w 1342244"/>
              <a:gd name="connsiteY14" fmla="*/ 6202459 h 6858000"/>
              <a:gd name="connsiteX15" fmla="*/ 242616 w 1342244"/>
              <a:gd name="connsiteY15" fmla="*/ 6153037 h 6858000"/>
              <a:gd name="connsiteX16" fmla="*/ 258031 w 1342244"/>
              <a:gd name="connsiteY16" fmla="*/ 6078132 h 6858000"/>
              <a:gd name="connsiteX17" fmla="*/ 245418 w 1342244"/>
              <a:gd name="connsiteY17" fmla="*/ 6028119 h 6858000"/>
              <a:gd name="connsiteX18" fmla="*/ 230647 w 1342244"/>
              <a:gd name="connsiteY18" fmla="*/ 5926735 h 6858000"/>
              <a:gd name="connsiteX19" fmla="*/ 280159 w 1342244"/>
              <a:gd name="connsiteY19" fmla="*/ 5712857 h 6858000"/>
              <a:gd name="connsiteX20" fmla="*/ 309957 w 1342244"/>
              <a:gd name="connsiteY20" fmla="*/ 5660491 h 6858000"/>
              <a:gd name="connsiteX21" fmla="*/ 319080 w 1342244"/>
              <a:gd name="connsiteY21" fmla="*/ 5563435 h 6858000"/>
              <a:gd name="connsiteX22" fmla="*/ 345956 w 1342244"/>
              <a:gd name="connsiteY22" fmla="*/ 5437125 h 6858000"/>
              <a:gd name="connsiteX23" fmla="*/ 359524 w 1342244"/>
              <a:gd name="connsiteY23" fmla="*/ 5396260 h 6858000"/>
              <a:gd name="connsiteX24" fmla="*/ 375505 w 1342244"/>
              <a:gd name="connsiteY24" fmla="*/ 5330009 h 6858000"/>
              <a:gd name="connsiteX25" fmla="*/ 423664 w 1342244"/>
              <a:gd name="connsiteY25" fmla="*/ 5273739 h 6858000"/>
              <a:gd name="connsiteX26" fmla="*/ 429823 w 1342244"/>
              <a:gd name="connsiteY26" fmla="*/ 5225268 h 6858000"/>
              <a:gd name="connsiteX27" fmla="*/ 438184 w 1342244"/>
              <a:gd name="connsiteY27" fmla="*/ 5193377 h 6858000"/>
              <a:gd name="connsiteX28" fmla="*/ 441487 w 1342244"/>
              <a:gd name="connsiteY28" fmla="*/ 5179288 h 6858000"/>
              <a:gd name="connsiteX29" fmla="*/ 438105 w 1342244"/>
              <a:gd name="connsiteY29" fmla="*/ 5159961 h 6858000"/>
              <a:gd name="connsiteX30" fmla="*/ 441715 w 1342244"/>
              <a:gd name="connsiteY30" fmla="*/ 5125185 h 6858000"/>
              <a:gd name="connsiteX31" fmla="*/ 455581 w 1342244"/>
              <a:gd name="connsiteY31" fmla="*/ 5067850 h 6858000"/>
              <a:gd name="connsiteX32" fmla="*/ 458312 w 1342244"/>
              <a:gd name="connsiteY32" fmla="*/ 5060861 h 6858000"/>
              <a:gd name="connsiteX33" fmla="*/ 455016 w 1342244"/>
              <a:gd name="connsiteY33" fmla="*/ 5034192 h 6858000"/>
              <a:gd name="connsiteX34" fmla="*/ 456570 w 1342244"/>
              <a:gd name="connsiteY34" fmla="*/ 4993030 h 6858000"/>
              <a:gd name="connsiteX35" fmla="*/ 463479 w 1342244"/>
              <a:gd name="connsiteY35" fmla="*/ 4946844 h 6858000"/>
              <a:gd name="connsiteX36" fmla="*/ 474738 w 1342244"/>
              <a:gd name="connsiteY36" fmla="*/ 4858827 h 6858000"/>
              <a:gd name="connsiteX37" fmla="*/ 480641 w 1342244"/>
              <a:gd name="connsiteY37" fmla="*/ 4821170 h 6858000"/>
              <a:gd name="connsiteX38" fmla="*/ 486667 w 1342244"/>
              <a:gd name="connsiteY38" fmla="*/ 4750867 h 6858000"/>
              <a:gd name="connsiteX39" fmla="*/ 484474 w 1342244"/>
              <a:gd name="connsiteY39" fmla="*/ 4690749 h 6858000"/>
              <a:gd name="connsiteX40" fmla="*/ 479954 w 1342244"/>
              <a:gd name="connsiteY40" fmla="*/ 4584173 h 6858000"/>
              <a:gd name="connsiteX41" fmla="*/ 475037 w 1342244"/>
              <a:gd name="connsiteY41" fmla="*/ 4444346 h 6858000"/>
              <a:gd name="connsiteX42" fmla="*/ 471602 w 1342244"/>
              <a:gd name="connsiteY42" fmla="*/ 4375228 h 6858000"/>
              <a:gd name="connsiteX43" fmla="*/ 452255 w 1342244"/>
              <a:gd name="connsiteY43" fmla="*/ 4214165 h 6858000"/>
              <a:gd name="connsiteX44" fmla="*/ 453884 w 1342244"/>
              <a:gd name="connsiteY44" fmla="*/ 4076008 h 6858000"/>
              <a:gd name="connsiteX45" fmla="*/ 441584 w 1342244"/>
              <a:gd name="connsiteY45" fmla="*/ 4033999 h 6858000"/>
              <a:gd name="connsiteX46" fmla="*/ 441309 w 1342244"/>
              <a:gd name="connsiteY46" fmla="*/ 4013953 h 6858000"/>
              <a:gd name="connsiteX47" fmla="*/ 427604 w 1342244"/>
              <a:gd name="connsiteY47" fmla="*/ 3974753 h 6858000"/>
              <a:gd name="connsiteX48" fmla="*/ 433387 w 1342244"/>
              <a:gd name="connsiteY48" fmla="*/ 3901461 h 6858000"/>
              <a:gd name="connsiteX49" fmla="*/ 455981 w 1342244"/>
              <a:gd name="connsiteY49" fmla="*/ 3813873 h 6858000"/>
              <a:gd name="connsiteX50" fmla="*/ 453239 w 1342244"/>
              <a:gd name="connsiteY50" fmla="*/ 3777135 h 6858000"/>
              <a:gd name="connsiteX51" fmla="*/ 454972 w 1342244"/>
              <a:gd name="connsiteY51" fmla="*/ 3771656 h 6858000"/>
              <a:gd name="connsiteX52" fmla="*/ 458715 w 1342244"/>
              <a:gd name="connsiteY52" fmla="*/ 3769007 h 6858000"/>
              <a:gd name="connsiteX53" fmla="*/ 466877 w 1342244"/>
              <a:gd name="connsiteY53" fmla="*/ 3738082 h 6858000"/>
              <a:gd name="connsiteX54" fmla="*/ 474223 w 1342244"/>
              <a:gd name="connsiteY54" fmla="*/ 3673397 h 6858000"/>
              <a:gd name="connsiteX55" fmla="*/ 473519 w 1342244"/>
              <a:gd name="connsiteY55" fmla="*/ 3637109 h 6858000"/>
              <a:gd name="connsiteX56" fmla="*/ 476962 w 1342244"/>
              <a:gd name="connsiteY56" fmla="*/ 3536883 h 6858000"/>
              <a:gd name="connsiteX57" fmla="*/ 484500 w 1342244"/>
              <a:gd name="connsiteY57" fmla="*/ 3435652 h 6858000"/>
              <a:gd name="connsiteX58" fmla="*/ 498392 w 1342244"/>
              <a:gd name="connsiteY58" fmla="*/ 3295862 h 6858000"/>
              <a:gd name="connsiteX59" fmla="*/ 504159 w 1342244"/>
              <a:gd name="connsiteY59" fmla="*/ 3229163 h 6858000"/>
              <a:gd name="connsiteX60" fmla="*/ 480918 w 1342244"/>
              <a:gd name="connsiteY60" fmla="*/ 3158586 h 6858000"/>
              <a:gd name="connsiteX61" fmla="*/ 456326 w 1342244"/>
              <a:gd name="connsiteY61" fmla="*/ 3112365 h 6858000"/>
              <a:gd name="connsiteX62" fmla="*/ 441801 w 1342244"/>
              <a:gd name="connsiteY62" fmla="*/ 3072935 h 6858000"/>
              <a:gd name="connsiteX63" fmla="*/ 416975 w 1342244"/>
              <a:gd name="connsiteY63" fmla="*/ 2958185 h 6858000"/>
              <a:gd name="connsiteX64" fmla="*/ 374255 w 1342244"/>
              <a:gd name="connsiteY64" fmla="*/ 2843952 h 6858000"/>
              <a:gd name="connsiteX65" fmla="*/ 308507 w 1342244"/>
              <a:gd name="connsiteY65" fmla="*/ 2554718 h 6858000"/>
              <a:gd name="connsiteX66" fmla="*/ 279324 w 1342244"/>
              <a:gd name="connsiteY66" fmla="*/ 2447068 h 6858000"/>
              <a:gd name="connsiteX67" fmla="*/ 283394 w 1342244"/>
              <a:gd name="connsiteY67" fmla="*/ 2423438 h 6858000"/>
              <a:gd name="connsiteX68" fmla="*/ 272284 w 1342244"/>
              <a:gd name="connsiteY68" fmla="*/ 2402874 h 6858000"/>
              <a:gd name="connsiteX69" fmla="*/ 274896 w 1342244"/>
              <a:gd name="connsiteY69" fmla="*/ 2381443 h 6858000"/>
              <a:gd name="connsiteX70" fmla="*/ 251225 w 1342244"/>
              <a:gd name="connsiteY70" fmla="*/ 2261920 h 6858000"/>
              <a:gd name="connsiteX71" fmla="*/ 241112 w 1342244"/>
              <a:gd name="connsiteY71" fmla="*/ 2195378 h 6858000"/>
              <a:gd name="connsiteX72" fmla="*/ 225329 w 1342244"/>
              <a:gd name="connsiteY72" fmla="*/ 2155135 h 6858000"/>
              <a:gd name="connsiteX73" fmla="*/ 222787 w 1342244"/>
              <a:gd name="connsiteY73" fmla="*/ 2118008 h 6858000"/>
              <a:gd name="connsiteX74" fmla="*/ 223780 w 1342244"/>
              <a:gd name="connsiteY74" fmla="*/ 2050531 h 6858000"/>
              <a:gd name="connsiteX75" fmla="*/ 196764 w 1342244"/>
              <a:gd name="connsiteY75" fmla="*/ 1906352 h 6858000"/>
              <a:gd name="connsiteX76" fmla="*/ 173321 w 1342244"/>
              <a:gd name="connsiteY76" fmla="*/ 1861531 h 6858000"/>
              <a:gd name="connsiteX77" fmla="*/ 127120 w 1342244"/>
              <a:gd name="connsiteY77" fmla="*/ 1732919 h 6858000"/>
              <a:gd name="connsiteX78" fmla="*/ 99431 w 1342244"/>
              <a:gd name="connsiteY78" fmla="*/ 1663540 h 6858000"/>
              <a:gd name="connsiteX79" fmla="*/ 98557 w 1342244"/>
              <a:gd name="connsiteY79" fmla="*/ 1615777 h 6858000"/>
              <a:gd name="connsiteX80" fmla="*/ 79352 w 1342244"/>
              <a:gd name="connsiteY80" fmla="*/ 1563678 h 6858000"/>
              <a:gd name="connsiteX81" fmla="*/ 85174 w 1342244"/>
              <a:gd name="connsiteY81" fmla="*/ 1477995 h 6858000"/>
              <a:gd name="connsiteX82" fmla="*/ 71259 w 1342244"/>
              <a:gd name="connsiteY82" fmla="*/ 1373769 h 6858000"/>
              <a:gd name="connsiteX83" fmla="*/ 79566 w 1342244"/>
              <a:gd name="connsiteY83" fmla="*/ 1307086 h 6858000"/>
              <a:gd name="connsiteX84" fmla="*/ 85439 w 1342244"/>
              <a:gd name="connsiteY84" fmla="*/ 1168288 h 6858000"/>
              <a:gd name="connsiteX85" fmla="*/ 77721 w 1342244"/>
              <a:gd name="connsiteY85" fmla="*/ 1142577 h 6858000"/>
              <a:gd name="connsiteX86" fmla="*/ 67027 w 1342244"/>
              <a:gd name="connsiteY86" fmla="*/ 1088484 h 6858000"/>
              <a:gd name="connsiteX87" fmla="*/ 55763 w 1342244"/>
              <a:gd name="connsiteY87" fmla="*/ 1016103 h 6858000"/>
              <a:gd name="connsiteX88" fmla="*/ 57219 w 1342244"/>
              <a:gd name="connsiteY88" fmla="*/ 954054 h 6858000"/>
              <a:gd name="connsiteX89" fmla="*/ 52084 w 1342244"/>
              <a:gd name="connsiteY89" fmla="*/ 896999 h 6858000"/>
              <a:gd name="connsiteX90" fmla="*/ 21492 w 1342244"/>
              <a:gd name="connsiteY90" fmla="*/ 821517 h 6858000"/>
              <a:gd name="connsiteX91" fmla="*/ 442 w 1342244"/>
              <a:gd name="connsiteY91" fmla="*/ 751353 h 6858000"/>
              <a:gd name="connsiteX92" fmla="*/ 0 w 1342244"/>
              <a:gd name="connsiteY92" fmla="*/ 721230 h 6858000"/>
              <a:gd name="connsiteX93" fmla="*/ 9132 w 1342244"/>
              <a:gd name="connsiteY93" fmla="*/ 619315 h 6858000"/>
              <a:gd name="connsiteX94" fmla="*/ 2788 w 1342244"/>
              <a:gd name="connsiteY94" fmla="*/ 585934 h 6858000"/>
              <a:gd name="connsiteX95" fmla="*/ 84 w 1342244"/>
              <a:gd name="connsiteY95" fmla="*/ 538948 h 6858000"/>
              <a:gd name="connsiteX96" fmla="*/ 3992 w 1342244"/>
              <a:gd name="connsiteY96" fmla="*/ 525163 h 6858000"/>
              <a:gd name="connsiteX97" fmla="*/ 30116 w 1342244"/>
              <a:gd name="connsiteY97" fmla="*/ 446567 h 6858000"/>
              <a:gd name="connsiteX98" fmla="*/ 29364 w 1342244"/>
              <a:gd name="connsiteY98" fmla="*/ 393828 h 6858000"/>
              <a:gd name="connsiteX99" fmla="*/ 29194 w 1342244"/>
              <a:gd name="connsiteY99" fmla="*/ 353137 h 6858000"/>
              <a:gd name="connsiteX100" fmla="*/ 34887 w 1342244"/>
              <a:gd name="connsiteY100" fmla="*/ 275771 h 6858000"/>
              <a:gd name="connsiteX101" fmla="*/ 44581 w 1342244"/>
              <a:gd name="connsiteY101" fmla="*/ 236673 h 6858000"/>
              <a:gd name="connsiteX102" fmla="*/ 43624 w 1342244"/>
              <a:gd name="connsiteY102" fmla="*/ 144983 h 6858000"/>
              <a:gd name="connsiteX103" fmla="*/ 33909 w 1342244"/>
              <a:gd name="connsiteY103" fmla="*/ 33857 h 6858000"/>
              <a:gd name="connsiteX104" fmla="*/ 15462 w 1342244"/>
              <a:gd name="connsiteY104"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51770 w 1342244"/>
              <a:gd name="connsiteY6" fmla="*/ 6691589 h 6858000"/>
              <a:gd name="connsiteX7" fmla="*/ 143794 w 1342244"/>
              <a:gd name="connsiteY7" fmla="*/ 6659970 h 6858000"/>
              <a:gd name="connsiteX8" fmla="*/ 161862 w 1342244"/>
              <a:gd name="connsiteY8" fmla="*/ 6594177 h 6858000"/>
              <a:gd name="connsiteX9" fmla="*/ 228859 w 1342244"/>
              <a:gd name="connsiteY9" fmla="*/ 6492130 h 6858000"/>
              <a:gd name="connsiteX10" fmla="*/ 244546 w 1342244"/>
              <a:gd name="connsiteY10" fmla="*/ 6431610 h 6858000"/>
              <a:gd name="connsiteX11" fmla="*/ 271474 w 1342244"/>
              <a:gd name="connsiteY11" fmla="*/ 6334727 h 6858000"/>
              <a:gd name="connsiteX12" fmla="*/ 263386 w 1342244"/>
              <a:gd name="connsiteY12" fmla="*/ 6294334 h 6858000"/>
              <a:gd name="connsiteX13" fmla="*/ 265826 w 1342244"/>
              <a:gd name="connsiteY13" fmla="*/ 6252834 h 6858000"/>
              <a:gd name="connsiteX14" fmla="*/ 243818 w 1342244"/>
              <a:gd name="connsiteY14" fmla="*/ 6202459 h 6858000"/>
              <a:gd name="connsiteX15" fmla="*/ 242616 w 1342244"/>
              <a:gd name="connsiteY15" fmla="*/ 6153037 h 6858000"/>
              <a:gd name="connsiteX16" fmla="*/ 258031 w 1342244"/>
              <a:gd name="connsiteY16" fmla="*/ 6078132 h 6858000"/>
              <a:gd name="connsiteX17" fmla="*/ 245418 w 1342244"/>
              <a:gd name="connsiteY17" fmla="*/ 6028119 h 6858000"/>
              <a:gd name="connsiteX18" fmla="*/ 230647 w 1342244"/>
              <a:gd name="connsiteY18" fmla="*/ 5926735 h 6858000"/>
              <a:gd name="connsiteX19" fmla="*/ 280159 w 1342244"/>
              <a:gd name="connsiteY19" fmla="*/ 5712857 h 6858000"/>
              <a:gd name="connsiteX20" fmla="*/ 309957 w 1342244"/>
              <a:gd name="connsiteY20" fmla="*/ 5660491 h 6858000"/>
              <a:gd name="connsiteX21" fmla="*/ 319080 w 1342244"/>
              <a:gd name="connsiteY21" fmla="*/ 5563435 h 6858000"/>
              <a:gd name="connsiteX22" fmla="*/ 345956 w 1342244"/>
              <a:gd name="connsiteY22" fmla="*/ 5437125 h 6858000"/>
              <a:gd name="connsiteX23" fmla="*/ 359524 w 1342244"/>
              <a:gd name="connsiteY23" fmla="*/ 5396260 h 6858000"/>
              <a:gd name="connsiteX24" fmla="*/ 375505 w 1342244"/>
              <a:gd name="connsiteY24" fmla="*/ 5330009 h 6858000"/>
              <a:gd name="connsiteX25" fmla="*/ 423664 w 1342244"/>
              <a:gd name="connsiteY25" fmla="*/ 5273739 h 6858000"/>
              <a:gd name="connsiteX26" fmla="*/ 429823 w 1342244"/>
              <a:gd name="connsiteY26" fmla="*/ 5225268 h 6858000"/>
              <a:gd name="connsiteX27" fmla="*/ 438184 w 1342244"/>
              <a:gd name="connsiteY27" fmla="*/ 5193377 h 6858000"/>
              <a:gd name="connsiteX28" fmla="*/ 438105 w 1342244"/>
              <a:gd name="connsiteY28" fmla="*/ 5159961 h 6858000"/>
              <a:gd name="connsiteX29" fmla="*/ 441715 w 1342244"/>
              <a:gd name="connsiteY29" fmla="*/ 5125185 h 6858000"/>
              <a:gd name="connsiteX30" fmla="*/ 455581 w 1342244"/>
              <a:gd name="connsiteY30" fmla="*/ 5067850 h 6858000"/>
              <a:gd name="connsiteX31" fmla="*/ 458312 w 1342244"/>
              <a:gd name="connsiteY31" fmla="*/ 5060861 h 6858000"/>
              <a:gd name="connsiteX32" fmla="*/ 455016 w 1342244"/>
              <a:gd name="connsiteY32" fmla="*/ 5034192 h 6858000"/>
              <a:gd name="connsiteX33" fmla="*/ 456570 w 1342244"/>
              <a:gd name="connsiteY33" fmla="*/ 4993030 h 6858000"/>
              <a:gd name="connsiteX34" fmla="*/ 463479 w 1342244"/>
              <a:gd name="connsiteY34" fmla="*/ 4946844 h 6858000"/>
              <a:gd name="connsiteX35" fmla="*/ 474738 w 1342244"/>
              <a:gd name="connsiteY35" fmla="*/ 4858827 h 6858000"/>
              <a:gd name="connsiteX36" fmla="*/ 480641 w 1342244"/>
              <a:gd name="connsiteY36" fmla="*/ 4821170 h 6858000"/>
              <a:gd name="connsiteX37" fmla="*/ 486667 w 1342244"/>
              <a:gd name="connsiteY37" fmla="*/ 4750867 h 6858000"/>
              <a:gd name="connsiteX38" fmla="*/ 484474 w 1342244"/>
              <a:gd name="connsiteY38" fmla="*/ 4690749 h 6858000"/>
              <a:gd name="connsiteX39" fmla="*/ 479954 w 1342244"/>
              <a:gd name="connsiteY39" fmla="*/ 4584173 h 6858000"/>
              <a:gd name="connsiteX40" fmla="*/ 475037 w 1342244"/>
              <a:gd name="connsiteY40" fmla="*/ 4444346 h 6858000"/>
              <a:gd name="connsiteX41" fmla="*/ 471602 w 1342244"/>
              <a:gd name="connsiteY41" fmla="*/ 4375228 h 6858000"/>
              <a:gd name="connsiteX42" fmla="*/ 452255 w 1342244"/>
              <a:gd name="connsiteY42" fmla="*/ 4214165 h 6858000"/>
              <a:gd name="connsiteX43" fmla="*/ 453884 w 1342244"/>
              <a:gd name="connsiteY43" fmla="*/ 4076008 h 6858000"/>
              <a:gd name="connsiteX44" fmla="*/ 441584 w 1342244"/>
              <a:gd name="connsiteY44" fmla="*/ 4033999 h 6858000"/>
              <a:gd name="connsiteX45" fmla="*/ 441309 w 1342244"/>
              <a:gd name="connsiteY45" fmla="*/ 4013953 h 6858000"/>
              <a:gd name="connsiteX46" fmla="*/ 427604 w 1342244"/>
              <a:gd name="connsiteY46" fmla="*/ 3974753 h 6858000"/>
              <a:gd name="connsiteX47" fmla="*/ 433387 w 1342244"/>
              <a:gd name="connsiteY47" fmla="*/ 3901461 h 6858000"/>
              <a:gd name="connsiteX48" fmla="*/ 455981 w 1342244"/>
              <a:gd name="connsiteY48" fmla="*/ 3813873 h 6858000"/>
              <a:gd name="connsiteX49" fmla="*/ 453239 w 1342244"/>
              <a:gd name="connsiteY49" fmla="*/ 3777135 h 6858000"/>
              <a:gd name="connsiteX50" fmla="*/ 454972 w 1342244"/>
              <a:gd name="connsiteY50" fmla="*/ 3771656 h 6858000"/>
              <a:gd name="connsiteX51" fmla="*/ 458715 w 1342244"/>
              <a:gd name="connsiteY51" fmla="*/ 3769007 h 6858000"/>
              <a:gd name="connsiteX52" fmla="*/ 466877 w 1342244"/>
              <a:gd name="connsiteY52" fmla="*/ 3738082 h 6858000"/>
              <a:gd name="connsiteX53" fmla="*/ 474223 w 1342244"/>
              <a:gd name="connsiteY53" fmla="*/ 3673397 h 6858000"/>
              <a:gd name="connsiteX54" fmla="*/ 473519 w 1342244"/>
              <a:gd name="connsiteY54" fmla="*/ 3637109 h 6858000"/>
              <a:gd name="connsiteX55" fmla="*/ 476962 w 1342244"/>
              <a:gd name="connsiteY55" fmla="*/ 3536883 h 6858000"/>
              <a:gd name="connsiteX56" fmla="*/ 484500 w 1342244"/>
              <a:gd name="connsiteY56" fmla="*/ 3435652 h 6858000"/>
              <a:gd name="connsiteX57" fmla="*/ 498392 w 1342244"/>
              <a:gd name="connsiteY57" fmla="*/ 3295862 h 6858000"/>
              <a:gd name="connsiteX58" fmla="*/ 504159 w 1342244"/>
              <a:gd name="connsiteY58" fmla="*/ 3229163 h 6858000"/>
              <a:gd name="connsiteX59" fmla="*/ 480918 w 1342244"/>
              <a:gd name="connsiteY59" fmla="*/ 3158586 h 6858000"/>
              <a:gd name="connsiteX60" fmla="*/ 456326 w 1342244"/>
              <a:gd name="connsiteY60" fmla="*/ 3112365 h 6858000"/>
              <a:gd name="connsiteX61" fmla="*/ 441801 w 1342244"/>
              <a:gd name="connsiteY61" fmla="*/ 3072935 h 6858000"/>
              <a:gd name="connsiteX62" fmla="*/ 416975 w 1342244"/>
              <a:gd name="connsiteY62" fmla="*/ 2958185 h 6858000"/>
              <a:gd name="connsiteX63" fmla="*/ 374255 w 1342244"/>
              <a:gd name="connsiteY63" fmla="*/ 2843952 h 6858000"/>
              <a:gd name="connsiteX64" fmla="*/ 308507 w 1342244"/>
              <a:gd name="connsiteY64" fmla="*/ 2554718 h 6858000"/>
              <a:gd name="connsiteX65" fmla="*/ 279324 w 1342244"/>
              <a:gd name="connsiteY65" fmla="*/ 2447068 h 6858000"/>
              <a:gd name="connsiteX66" fmla="*/ 283394 w 1342244"/>
              <a:gd name="connsiteY66" fmla="*/ 2423438 h 6858000"/>
              <a:gd name="connsiteX67" fmla="*/ 272284 w 1342244"/>
              <a:gd name="connsiteY67" fmla="*/ 2402874 h 6858000"/>
              <a:gd name="connsiteX68" fmla="*/ 274896 w 1342244"/>
              <a:gd name="connsiteY68" fmla="*/ 2381443 h 6858000"/>
              <a:gd name="connsiteX69" fmla="*/ 251225 w 1342244"/>
              <a:gd name="connsiteY69" fmla="*/ 2261920 h 6858000"/>
              <a:gd name="connsiteX70" fmla="*/ 241112 w 1342244"/>
              <a:gd name="connsiteY70" fmla="*/ 2195378 h 6858000"/>
              <a:gd name="connsiteX71" fmla="*/ 225329 w 1342244"/>
              <a:gd name="connsiteY71" fmla="*/ 2155135 h 6858000"/>
              <a:gd name="connsiteX72" fmla="*/ 222787 w 1342244"/>
              <a:gd name="connsiteY72" fmla="*/ 2118008 h 6858000"/>
              <a:gd name="connsiteX73" fmla="*/ 223780 w 1342244"/>
              <a:gd name="connsiteY73" fmla="*/ 2050531 h 6858000"/>
              <a:gd name="connsiteX74" fmla="*/ 196764 w 1342244"/>
              <a:gd name="connsiteY74" fmla="*/ 1906352 h 6858000"/>
              <a:gd name="connsiteX75" fmla="*/ 173321 w 1342244"/>
              <a:gd name="connsiteY75" fmla="*/ 1861531 h 6858000"/>
              <a:gd name="connsiteX76" fmla="*/ 127120 w 1342244"/>
              <a:gd name="connsiteY76" fmla="*/ 1732919 h 6858000"/>
              <a:gd name="connsiteX77" fmla="*/ 99431 w 1342244"/>
              <a:gd name="connsiteY77" fmla="*/ 1663540 h 6858000"/>
              <a:gd name="connsiteX78" fmla="*/ 98557 w 1342244"/>
              <a:gd name="connsiteY78" fmla="*/ 1615777 h 6858000"/>
              <a:gd name="connsiteX79" fmla="*/ 79352 w 1342244"/>
              <a:gd name="connsiteY79" fmla="*/ 1563678 h 6858000"/>
              <a:gd name="connsiteX80" fmla="*/ 85174 w 1342244"/>
              <a:gd name="connsiteY80" fmla="*/ 1477995 h 6858000"/>
              <a:gd name="connsiteX81" fmla="*/ 71259 w 1342244"/>
              <a:gd name="connsiteY81" fmla="*/ 1373769 h 6858000"/>
              <a:gd name="connsiteX82" fmla="*/ 79566 w 1342244"/>
              <a:gd name="connsiteY82" fmla="*/ 1307086 h 6858000"/>
              <a:gd name="connsiteX83" fmla="*/ 85439 w 1342244"/>
              <a:gd name="connsiteY83" fmla="*/ 1168288 h 6858000"/>
              <a:gd name="connsiteX84" fmla="*/ 77721 w 1342244"/>
              <a:gd name="connsiteY84" fmla="*/ 1142577 h 6858000"/>
              <a:gd name="connsiteX85" fmla="*/ 67027 w 1342244"/>
              <a:gd name="connsiteY85" fmla="*/ 1088484 h 6858000"/>
              <a:gd name="connsiteX86" fmla="*/ 55763 w 1342244"/>
              <a:gd name="connsiteY86" fmla="*/ 1016103 h 6858000"/>
              <a:gd name="connsiteX87" fmla="*/ 57219 w 1342244"/>
              <a:gd name="connsiteY87" fmla="*/ 954054 h 6858000"/>
              <a:gd name="connsiteX88" fmla="*/ 52084 w 1342244"/>
              <a:gd name="connsiteY88" fmla="*/ 896999 h 6858000"/>
              <a:gd name="connsiteX89" fmla="*/ 21492 w 1342244"/>
              <a:gd name="connsiteY89" fmla="*/ 821517 h 6858000"/>
              <a:gd name="connsiteX90" fmla="*/ 442 w 1342244"/>
              <a:gd name="connsiteY90" fmla="*/ 751353 h 6858000"/>
              <a:gd name="connsiteX91" fmla="*/ 0 w 1342244"/>
              <a:gd name="connsiteY91" fmla="*/ 721230 h 6858000"/>
              <a:gd name="connsiteX92" fmla="*/ 9132 w 1342244"/>
              <a:gd name="connsiteY92" fmla="*/ 619315 h 6858000"/>
              <a:gd name="connsiteX93" fmla="*/ 2788 w 1342244"/>
              <a:gd name="connsiteY93" fmla="*/ 585934 h 6858000"/>
              <a:gd name="connsiteX94" fmla="*/ 84 w 1342244"/>
              <a:gd name="connsiteY94" fmla="*/ 538948 h 6858000"/>
              <a:gd name="connsiteX95" fmla="*/ 3992 w 1342244"/>
              <a:gd name="connsiteY95" fmla="*/ 525163 h 6858000"/>
              <a:gd name="connsiteX96" fmla="*/ 30116 w 1342244"/>
              <a:gd name="connsiteY96" fmla="*/ 446567 h 6858000"/>
              <a:gd name="connsiteX97" fmla="*/ 29364 w 1342244"/>
              <a:gd name="connsiteY97" fmla="*/ 393828 h 6858000"/>
              <a:gd name="connsiteX98" fmla="*/ 29194 w 1342244"/>
              <a:gd name="connsiteY98" fmla="*/ 353137 h 6858000"/>
              <a:gd name="connsiteX99" fmla="*/ 34887 w 1342244"/>
              <a:gd name="connsiteY99" fmla="*/ 275771 h 6858000"/>
              <a:gd name="connsiteX100" fmla="*/ 44581 w 1342244"/>
              <a:gd name="connsiteY100" fmla="*/ 236673 h 6858000"/>
              <a:gd name="connsiteX101" fmla="*/ 43624 w 1342244"/>
              <a:gd name="connsiteY101" fmla="*/ 144983 h 6858000"/>
              <a:gd name="connsiteX102" fmla="*/ 33909 w 1342244"/>
              <a:gd name="connsiteY102" fmla="*/ 33857 h 6858000"/>
              <a:gd name="connsiteX103" fmla="*/ 15462 w 1342244"/>
              <a:gd name="connsiteY103"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51770 w 1342244"/>
              <a:gd name="connsiteY6" fmla="*/ 6691589 h 6858000"/>
              <a:gd name="connsiteX7" fmla="*/ 143794 w 1342244"/>
              <a:gd name="connsiteY7" fmla="*/ 6659970 h 6858000"/>
              <a:gd name="connsiteX8" fmla="*/ 161862 w 1342244"/>
              <a:gd name="connsiteY8" fmla="*/ 6594177 h 6858000"/>
              <a:gd name="connsiteX9" fmla="*/ 228859 w 1342244"/>
              <a:gd name="connsiteY9" fmla="*/ 6492130 h 6858000"/>
              <a:gd name="connsiteX10" fmla="*/ 244546 w 1342244"/>
              <a:gd name="connsiteY10" fmla="*/ 6431610 h 6858000"/>
              <a:gd name="connsiteX11" fmla="*/ 271474 w 1342244"/>
              <a:gd name="connsiteY11" fmla="*/ 6334727 h 6858000"/>
              <a:gd name="connsiteX12" fmla="*/ 263386 w 1342244"/>
              <a:gd name="connsiteY12" fmla="*/ 6294334 h 6858000"/>
              <a:gd name="connsiteX13" fmla="*/ 265826 w 1342244"/>
              <a:gd name="connsiteY13" fmla="*/ 6252834 h 6858000"/>
              <a:gd name="connsiteX14" fmla="*/ 243818 w 1342244"/>
              <a:gd name="connsiteY14" fmla="*/ 6202459 h 6858000"/>
              <a:gd name="connsiteX15" fmla="*/ 242616 w 1342244"/>
              <a:gd name="connsiteY15" fmla="*/ 6153037 h 6858000"/>
              <a:gd name="connsiteX16" fmla="*/ 258031 w 1342244"/>
              <a:gd name="connsiteY16" fmla="*/ 6078132 h 6858000"/>
              <a:gd name="connsiteX17" fmla="*/ 245418 w 1342244"/>
              <a:gd name="connsiteY17" fmla="*/ 6028119 h 6858000"/>
              <a:gd name="connsiteX18" fmla="*/ 230647 w 1342244"/>
              <a:gd name="connsiteY18" fmla="*/ 5926735 h 6858000"/>
              <a:gd name="connsiteX19" fmla="*/ 280159 w 1342244"/>
              <a:gd name="connsiteY19" fmla="*/ 5712857 h 6858000"/>
              <a:gd name="connsiteX20" fmla="*/ 309957 w 1342244"/>
              <a:gd name="connsiteY20" fmla="*/ 5660491 h 6858000"/>
              <a:gd name="connsiteX21" fmla="*/ 319080 w 1342244"/>
              <a:gd name="connsiteY21" fmla="*/ 5563435 h 6858000"/>
              <a:gd name="connsiteX22" fmla="*/ 348400 w 1342244"/>
              <a:gd name="connsiteY22" fmla="*/ 5449031 h 6858000"/>
              <a:gd name="connsiteX23" fmla="*/ 359524 w 1342244"/>
              <a:gd name="connsiteY23" fmla="*/ 5396260 h 6858000"/>
              <a:gd name="connsiteX24" fmla="*/ 375505 w 1342244"/>
              <a:gd name="connsiteY24" fmla="*/ 5330009 h 6858000"/>
              <a:gd name="connsiteX25" fmla="*/ 423664 w 1342244"/>
              <a:gd name="connsiteY25" fmla="*/ 5273739 h 6858000"/>
              <a:gd name="connsiteX26" fmla="*/ 429823 w 1342244"/>
              <a:gd name="connsiteY26" fmla="*/ 5225268 h 6858000"/>
              <a:gd name="connsiteX27" fmla="*/ 438184 w 1342244"/>
              <a:gd name="connsiteY27" fmla="*/ 5193377 h 6858000"/>
              <a:gd name="connsiteX28" fmla="*/ 438105 w 1342244"/>
              <a:gd name="connsiteY28" fmla="*/ 5159961 h 6858000"/>
              <a:gd name="connsiteX29" fmla="*/ 441715 w 1342244"/>
              <a:gd name="connsiteY29" fmla="*/ 5125185 h 6858000"/>
              <a:gd name="connsiteX30" fmla="*/ 455581 w 1342244"/>
              <a:gd name="connsiteY30" fmla="*/ 5067850 h 6858000"/>
              <a:gd name="connsiteX31" fmla="*/ 458312 w 1342244"/>
              <a:gd name="connsiteY31" fmla="*/ 5060861 h 6858000"/>
              <a:gd name="connsiteX32" fmla="*/ 455016 w 1342244"/>
              <a:gd name="connsiteY32" fmla="*/ 5034192 h 6858000"/>
              <a:gd name="connsiteX33" fmla="*/ 456570 w 1342244"/>
              <a:gd name="connsiteY33" fmla="*/ 4993030 h 6858000"/>
              <a:gd name="connsiteX34" fmla="*/ 463479 w 1342244"/>
              <a:gd name="connsiteY34" fmla="*/ 4946844 h 6858000"/>
              <a:gd name="connsiteX35" fmla="*/ 474738 w 1342244"/>
              <a:gd name="connsiteY35" fmla="*/ 4858827 h 6858000"/>
              <a:gd name="connsiteX36" fmla="*/ 480641 w 1342244"/>
              <a:gd name="connsiteY36" fmla="*/ 4821170 h 6858000"/>
              <a:gd name="connsiteX37" fmla="*/ 486667 w 1342244"/>
              <a:gd name="connsiteY37" fmla="*/ 4750867 h 6858000"/>
              <a:gd name="connsiteX38" fmla="*/ 484474 w 1342244"/>
              <a:gd name="connsiteY38" fmla="*/ 4690749 h 6858000"/>
              <a:gd name="connsiteX39" fmla="*/ 479954 w 1342244"/>
              <a:gd name="connsiteY39" fmla="*/ 4584173 h 6858000"/>
              <a:gd name="connsiteX40" fmla="*/ 475037 w 1342244"/>
              <a:gd name="connsiteY40" fmla="*/ 4444346 h 6858000"/>
              <a:gd name="connsiteX41" fmla="*/ 471602 w 1342244"/>
              <a:gd name="connsiteY41" fmla="*/ 4375228 h 6858000"/>
              <a:gd name="connsiteX42" fmla="*/ 452255 w 1342244"/>
              <a:gd name="connsiteY42" fmla="*/ 4214165 h 6858000"/>
              <a:gd name="connsiteX43" fmla="*/ 453884 w 1342244"/>
              <a:gd name="connsiteY43" fmla="*/ 4076008 h 6858000"/>
              <a:gd name="connsiteX44" fmla="*/ 441584 w 1342244"/>
              <a:gd name="connsiteY44" fmla="*/ 4033999 h 6858000"/>
              <a:gd name="connsiteX45" fmla="*/ 441309 w 1342244"/>
              <a:gd name="connsiteY45" fmla="*/ 4013953 h 6858000"/>
              <a:gd name="connsiteX46" fmla="*/ 427604 w 1342244"/>
              <a:gd name="connsiteY46" fmla="*/ 3974753 h 6858000"/>
              <a:gd name="connsiteX47" fmla="*/ 433387 w 1342244"/>
              <a:gd name="connsiteY47" fmla="*/ 3901461 h 6858000"/>
              <a:gd name="connsiteX48" fmla="*/ 455981 w 1342244"/>
              <a:gd name="connsiteY48" fmla="*/ 3813873 h 6858000"/>
              <a:gd name="connsiteX49" fmla="*/ 453239 w 1342244"/>
              <a:gd name="connsiteY49" fmla="*/ 3777135 h 6858000"/>
              <a:gd name="connsiteX50" fmla="*/ 454972 w 1342244"/>
              <a:gd name="connsiteY50" fmla="*/ 3771656 h 6858000"/>
              <a:gd name="connsiteX51" fmla="*/ 458715 w 1342244"/>
              <a:gd name="connsiteY51" fmla="*/ 3769007 h 6858000"/>
              <a:gd name="connsiteX52" fmla="*/ 466877 w 1342244"/>
              <a:gd name="connsiteY52" fmla="*/ 3738082 h 6858000"/>
              <a:gd name="connsiteX53" fmla="*/ 474223 w 1342244"/>
              <a:gd name="connsiteY53" fmla="*/ 3673397 h 6858000"/>
              <a:gd name="connsiteX54" fmla="*/ 473519 w 1342244"/>
              <a:gd name="connsiteY54" fmla="*/ 3637109 h 6858000"/>
              <a:gd name="connsiteX55" fmla="*/ 476962 w 1342244"/>
              <a:gd name="connsiteY55" fmla="*/ 3536883 h 6858000"/>
              <a:gd name="connsiteX56" fmla="*/ 484500 w 1342244"/>
              <a:gd name="connsiteY56" fmla="*/ 3435652 h 6858000"/>
              <a:gd name="connsiteX57" fmla="*/ 498392 w 1342244"/>
              <a:gd name="connsiteY57" fmla="*/ 3295862 h 6858000"/>
              <a:gd name="connsiteX58" fmla="*/ 504159 w 1342244"/>
              <a:gd name="connsiteY58" fmla="*/ 3229163 h 6858000"/>
              <a:gd name="connsiteX59" fmla="*/ 480918 w 1342244"/>
              <a:gd name="connsiteY59" fmla="*/ 3158586 h 6858000"/>
              <a:gd name="connsiteX60" fmla="*/ 456326 w 1342244"/>
              <a:gd name="connsiteY60" fmla="*/ 3112365 h 6858000"/>
              <a:gd name="connsiteX61" fmla="*/ 441801 w 1342244"/>
              <a:gd name="connsiteY61" fmla="*/ 3072935 h 6858000"/>
              <a:gd name="connsiteX62" fmla="*/ 416975 w 1342244"/>
              <a:gd name="connsiteY62" fmla="*/ 2958185 h 6858000"/>
              <a:gd name="connsiteX63" fmla="*/ 374255 w 1342244"/>
              <a:gd name="connsiteY63" fmla="*/ 2843952 h 6858000"/>
              <a:gd name="connsiteX64" fmla="*/ 308507 w 1342244"/>
              <a:gd name="connsiteY64" fmla="*/ 2554718 h 6858000"/>
              <a:gd name="connsiteX65" fmla="*/ 279324 w 1342244"/>
              <a:gd name="connsiteY65" fmla="*/ 2447068 h 6858000"/>
              <a:gd name="connsiteX66" fmla="*/ 283394 w 1342244"/>
              <a:gd name="connsiteY66" fmla="*/ 2423438 h 6858000"/>
              <a:gd name="connsiteX67" fmla="*/ 272284 w 1342244"/>
              <a:gd name="connsiteY67" fmla="*/ 2402874 h 6858000"/>
              <a:gd name="connsiteX68" fmla="*/ 274896 w 1342244"/>
              <a:gd name="connsiteY68" fmla="*/ 2381443 h 6858000"/>
              <a:gd name="connsiteX69" fmla="*/ 251225 w 1342244"/>
              <a:gd name="connsiteY69" fmla="*/ 2261920 h 6858000"/>
              <a:gd name="connsiteX70" fmla="*/ 241112 w 1342244"/>
              <a:gd name="connsiteY70" fmla="*/ 2195378 h 6858000"/>
              <a:gd name="connsiteX71" fmla="*/ 225329 w 1342244"/>
              <a:gd name="connsiteY71" fmla="*/ 2155135 h 6858000"/>
              <a:gd name="connsiteX72" fmla="*/ 222787 w 1342244"/>
              <a:gd name="connsiteY72" fmla="*/ 2118008 h 6858000"/>
              <a:gd name="connsiteX73" fmla="*/ 223780 w 1342244"/>
              <a:gd name="connsiteY73" fmla="*/ 2050531 h 6858000"/>
              <a:gd name="connsiteX74" fmla="*/ 196764 w 1342244"/>
              <a:gd name="connsiteY74" fmla="*/ 1906352 h 6858000"/>
              <a:gd name="connsiteX75" fmla="*/ 173321 w 1342244"/>
              <a:gd name="connsiteY75" fmla="*/ 1861531 h 6858000"/>
              <a:gd name="connsiteX76" fmla="*/ 127120 w 1342244"/>
              <a:gd name="connsiteY76" fmla="*/ 1732919 h 6858000"/>
              <a:gd name="connsiteX77" fmla="*/ 99431 w 1342244"/>
              <a:gd name="connsiteY77" fmla="*/ 1663540 h 6858000"/>
              <a:gd name="connsiteX78" fmla="*/ 98557 w 1342244"/>
              <a:gd name="connsiteY78" fmla="*/ 1615777 h 6858000"/>
              <a:gd name="connsiteX79" fmla="*/ 79352 w 1342244"/>
              <a:gd name="connsiteY79" fmla="*/ 1563678 h 6858000"/>
              <a:gd name="connsiteX80" fmla="*/ 85174 w 1342244"/>
              <a:gd name="connsiteY80" fmla="*/ 1477995 h 6858000"/>
              <a:gd name="connsiteX81" fmla="*/ 71259 w 1342244"/>
              <a:gd name="connsiteY81" fmla="*/ 1373769 h 6858000"/>
              <a:gd name="connsiteX82" fmla="*/ 79566 w 1342244"/>
              <a:gd name="connsiteY82" fmla="*/ 1307086 h 6858000"/>
              <a:gd name="connsiteX83" fmla="*/ 85439 w 1342244"/>
              <a:gd name="connsiteY83" fmla="*/ 1168288 h 6858000"/>
              <a:gd name="connsiteX84" fmla="*/ 77721 w 1342244"/>
              <a:gd name="connsiteY84" fmla="*/ 1142577 h 6858000"/>
              <a:gd name="connsiteX85" fmla="*/ 67027 w 1342244"/>
              <a:gd name="connsiteY85" fmla="*/ 1088484 h 6858000"/>
              <a:gd name="connsiteX86" fmla="*/ 55763 w 1342244"/>
              <a:gd name="connsiteY86" fmla="*/ 1016103 h 6858000"/>
              <a:gd name="connsiteX87" fmla="*/ 57219 w 1342244"/>
              <a:gd name="connsiteY87" fmla="*/ 954054 h 6858000"/>
              <a:gd name="connsiteX88" fmla="*/ 52084 w 1342244"/>
              <a:gd name="connsiteY88" fmla="*/ 896999 h 6858000"/>
              <a:gd name="connsiteX89" fmla="*/ 21492 w 1342244"/>
              <a:gd name="connsiteY89" fmla="*/ 821517 h 6858000"/>
              <a:gd name="connsiteX90" fmla="*/ 442 w 1342244"/>
              <a:gd name="connsiteY90" fmla="*/ 751353 h 6858000"/>
              <a:gd name="connsiteX91" fmla="*/ 0 w 1342244"/>
              <a:gd name="connsiteY91" fmla="*/ 721230 h 6858000"/>
              <a:gd name="connsiteX92" fmla="*/ 9132 w 1342244"/>
              <a:gd name="connsiteY92" fmla="*/ 619315 h 6858000"/>
              <a:gd name="connsiteX93" fmla="*/ 2788 w 1342244"/>
              <a:gd name="connsiteY93" fmla="*/ 585934 h 6858000"/>
              <a:gd name="connsiteX94" fmla="*/ 84 w 1342244"/>
              <a:gd name="connsiteY94" fmla="*/ 538948 h 6858000"/>
              <a:gd name="connsiteX95" fmla="*/ 3992 w 1342244"/>
              <a:gd name="connsiteY95" fmla="*/ 525163 h 6858000"/>
              <a:gd name="connsiteX96" fmla="*/ 30116 w 1342244"/>
              <a:gd name="connsiteY96" fmla="*/ 446567 h 6858000"/>
              <a:gd name="connsiteX97" fmla="*/ 29364 w 1342244"/>
              <a:gd name="connsiteY97" fmla="*/ 393828 h 6858000"/>
              <a:gd name="connsiteX98" fmla="*/ 29194 w 1342244"/>
              <a:gd name="connsiteY98" fmla="*/ 353137 h 6858000"/>
              <a:gd name="connsiteX99" fmla="*/ 34887 w 1342244"/>
              <a:gd name="connsiteY99" fmla="*/ 275771 h 6858000"/>
              <a:gd name="connsiteX100" fmla="*/ 44581 w 1342244"/>
              <a:gd name="connsiteY100" fmla="*/ 236673 h 6858000"/>
              <a:gd name="connsiteX101" fmla="*/ 43624 w 1342244"/>
              <a:gd name="connsiteY101" fmla="*/ 144983 h 6858000"/>
              <a:gd name="connsiteX102" fmla="*/ 33909 w 1342244"/>
              <a:gd name="connsiteY102" fmla="*/ 33857 h 6858000"/>
              <a:gd name="connsiteX103" fmla="*/ 15462 w 1342244"/>
              <a:gd name="connsiteY103"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44438 w 1342244"/>
              <a:gd name="connsiteY6" fmla="*/ 6686827 h 6858000"/>
              <a:gd name="connsiteX7" fmla="*/ 143794 w 1342244"/>
              <a:gd name="connsiteY7" fmla="*/ 6659970 h 6858000"/>
              <a:gd name="connsiteX8" fmla="*/ 161862 w 1342244"/>
              <a:gd name="connsiteY8" fmla="*/ 6594177 h 6858000"/>
              <a:gd name="connsiteX9" fmla="*/ 228859 w 1342244"/>
              <a:gd name="connsiteY9" fmla="*/ 6492130 h 6858000"/>
              <a:gd name="connsiteX10" fmla="*/ 244546 w 1342244"/>
              <a:gd name="connsiteY10" fmla="*/ 6431610 h 6858000"/>
              <a:gd name="connsiteX11" fmla="*/ 271474 w 1342244"/>
              <a:gd name="connsiteY11" fmla="*/ 6334727 h 6858000"/>
              <a:gd name="connsiteX12" fmla="*/ 263386 w 1342244"/>
              <a:gd name="connsiteY12" fmla="*/ 6294334 h 6858000"/>
              <a:gd name="connsiteX13" fmla="*/ 265826 w 1342244"/>
              <a:gd name="connsiteY13" fmla="*/ 6252834 h 6858000"/>
              <a:gd name="connsiteX14" fmla="*/ 243818 w 1342244"/>
              <a:gd name="connsiteY14" fmla="*/ 6202459 h 6858000"/>
              <a:gd name="connsiteX15" fmla="*/ 242616 w 1342244"/>
              <a:gd name="connsiteY15" fmla="*/ 6153037 h 6858000"/>
              <a:gd name="connsiteX16" fmla="*/ 258031 w 1342244"/>
              <a:gd name="connsiteY16" fmla="*/ 6078132 h 6858000"/>
              <a:gd name="connsiteX17" fmla="*/ 245418 w 1342244"/>
              <a:gd name="connsiteY17" fmla="*/ 6028119 h 6858000"/>
              <a:gd name="connsiteX18" fmla="*/ 230647 w 1342244"/>
              <a:gd name="connsiteY18" fmla="*/ 5926735 h 6858000"/>
              <a:gd name="connsiteX19" fmla="*/ 280159 w 1342244"/>
              <a:gd name="connsiteY19" fmla="*/ 5712857 h 6858000"/>
              <a:gd name="connsiteX20" fmla="*/ 309957 w 1342244"/>
              <a:gd name="connsiteY20" fmla="*/ 5660491 h 6858000"/>
              <a:gd name="connsiteX21" fmla="*/ 319080 w 1342244"/>
              <a:gd name="connsiteY21" fmla="*/ 5563435 h 6858000"/>
              <a:gd name="connsiteX22" fmla="*/ 348400 w 1342244"/>
              <a:gd name="connsiteY22" fmla="*/ 5449031 h 6858000"/>
              <a:gd name="connsiteX23" fmla="*/ 359524 w 1342244"/>
              <a:gd name="connsiteY23" fmla="*/ 5396260 h 6858000"/>
              <a:gd name="connsiteX24" fmla="*/ 375505 w 1342244"/>
              <a:gd name="connsiteY24" fmla="*/ 5330009 h 6858000"/>
              <a:gd name="connsiteX25" fmla="*/ 423664 w 1342244"/>
              <a:gd name="connsiteY25" fmla="*/ 5273739 h 6858000"/>
              <a:gd name="connsiteX26" fmla="*/ 429823 w 1342244"/>
              <a:gd name="connsiteY26" fmla="*/ 5225268 h 6858000"/>
              <a:gd name="connsiteX27" fmla="*/ 438184 w 1342244"/>
              <a:gd name="connsiteY27" fmla="*/ 5193377 h 6858000"/>
              <a:gd name="connsiteX28" fmla="*/ 438105 w 1342244"/>
              <a:gd name="connsiteY28" fmla="*/ 5159961 h 6858000"/>
              <a:gd name="connsiteX29" fmla="*/ 441715 w 1342244"/>
              <a:gd name="connsiteY29" fmla="*/ 5125185 h 6858000"/>
              <a:gd name="connsiteX30" fmla="*/ 455581 w 1342244"/>
              <a:gd name="connsiteY30" fmla="*/ 5067850 h 6858000"/>
              <a:gd name="connsiteX31" fmla="*/ 458312 w 1342244"/>
              <a:gd name="connsiteY31" fmla="*/ 5060861 h 6858000"/>
              <a:gd name="connsiteX32" fmla="*/ 455016 w 1342244"/>
              <a:gd name="connsiteY32" fmla="*/ 5034192 h 6858000"/>
              <a:gd name="connsiteX33" fmla="*/ 456570 w 1342244"/>
              <a:gd name="connsiteY33" fmla="*/ 4993030 h 6858000"/>
              <a:gd name="connsiteX34" fmla="*/ 463479 w 1342244"/>
              <a:gd name="connsiteY34" fmla="*/ 4946844 h 6858000"/>
              <a:gd name="connsiteX35" fmla="*/ 474738 w 1342244"/>
              <a:gd name="connsiteY35" fmla="*/ 4858827 h 6858000"/>
              <a:gd name="connsiteX36" fmla="*/ 480641 w 1342244"/>
              <a:gd name="connsiteY36" fmla="*/ 4821170 h 6858000"/>
              <a:gd name="connsiteX37" fmla="*/ 486667 w 1342244"/>
              <a:gd name="connsiteY37" fmla="*/ 4750867 h 6858000"/>
              <a:gd name="connsiteX38" fmla="*/ 484474 w 1342244"/>
              <a:gd name="connsiteY38" fmla="*/ 4690749 h 6858000"/>
              <a:gd name="connsiteX39" fmla="*/ 479954 w 1342244"/>
              <a:gd name="connsiteY39" fmla="*/ 4584173 h 6858000"/>
              <a:gd name="connsiteX40" fmla="*/ 475037 w 1342244"/>
              <a:gd name="connsiteY40" fmla="*/ 4444346 h 6858000"/>
              <a:gd name="connsiteX41" fmla="*/ 471602 w 1342244"/>
              <a:gd name="connsiteY41" fmla="*/ 4375228 h 6858000"/>
              <a:gd name="connsiteX42" fmla="*/ 452255 w 1342244"/>
              <a:gd name="connsiteY42" fmla="*/ 4214165 h 6858000"/>
              <a:gd name="connsiteX43" fmla="*/ 453884 w 1342244"/>
              <a:gd name="connsiteY43" fmla="*/ 4076008 h 6858000"/>
              <a:gd name="connsiteX44" fmla="*/ 441584 w 1342244"/>
              <a:gd name="connsiteY44" fmla="*/ 4033999 h 6858000"/>
              <a:gd name="connsiteX45" fmla="*/ 441309 w 1342244"/>
              <a:gd name="connsiteY45" fmla="*/ 4013953 h 6858000"/>
              <a:gd name="connsiteX46" fmla="*/ 427604 w 1342244"/>
              <a:gd name="connsiteY46" fmla="*/ 3974753 h 6858000"/>
              <a:gd name="connsiteX47" fmla="*/ 433387 w 1342244"/>
              <a:gd name="connsiteY47" fmla="*/ 3901461 h 6858000"/>
              <a:gd name="connsiteX48" fmla="*/ 455981 w 1342244"/>
              <a:gd name="connsiteY48" fmla="*/ 3813873 h 6858000"/>
              <a:gd name="connsiteX49" fmla="*/ 453239 w 1342244"/>
              <a:gd name="connsiteY49" fmla="*/ 3777135 h 6858000"/>
              <a:gd name="connsiteX50" fmla="*/ 454972 w 1342244"/>
              <a:gd name="connsiteY50" fmla="*/ 3771656 h 6858000"/>
              <a:gd name="connsiteX51" fmla="*/ 458715 w 1342244"/>
              <a:gd name="connsiteY51" fmla="*/ 3769007 h 6858000"/>
              <a:gd name="connsiteX52" fmla="*/ 466877 w 1342244"/>
              <a:gd name="connsiteY52" fmla="*/ 3738082 h 6858000"/>
              <a:gd name="connsiteX53" fmla="*/ 474223 w 1342244"/>
              <a:gd name="connsiteY53" fmla="*/ 3673397 h 6858000"/>
              <a:gd name="connsiteX54" fmla="*/ 473519 w 1342244"/>
              <a:gd name="connsiteY54" fmla="*/ 3637109 h 6858000"/>
              <a:gd name="connsiteX55" fmla="*/ 476962 w 1342244"/>
              <a:gd name="connsiteY55" fmla="*/ 3536883 h 6858000"/>
              <a:gd name="connsiteX56" fmla="*/ 484500 w 1342244"/>
              <a:gd name="connsiteY56" fmla="*/ 3435652 h 6858000"/>
              <a:gd name="connsiteX57" fmla="*/ 498392 w 1342244"/>
              <a:gd name="connsiteY57" fmla="*/ 3295862 h 6858000"/>
              <a:gd name="connsiteX58" fmla="*/ 504159 w 1342244"/>
              <a:gd name="connsiteY58" fmla="*/ 3229163 h 6858000"/>
              <a:gd name="connsiteX59" fmla="*/ 480918 w 1342244"/>
              <a:gd name="connsiteY59" fmla="*/ 3158586 h 6858000"/>
              <a:gd name="connsiteX60" fmla="*/ 456326 w 1342244"/>
              <a:gd name="connsiteY60" fmla="*/ 3112365 h 6858000"/>
              <a:gd name="connsiteX61" fmla="*/ 441801 w 1342244"/>
              <a:gd name="connsiteY61" fmla="*/ 3072935 h 6858000"/>
              <a:gd name="connsiteX62" fmla="*/ 416975 w 1342244"/>
              <a:gd name="connsiteY62" fmla="*/ 2958185 h 6858000"/>
              <a:gd name="connsiteX63" fmla="*/ 374255 w 1342244"/>
              <a:gd name="connsiteY63" fmla="*/ 2843952 h 6858000"/>
              <a:gd name="connsiteX64" fmla="*/ 308507 w 1342244"/>
              <a:gd name="connsiteY64" fmla="*/ 2554718 h 6858000"/>
              <a:gd name="connsiteX65" fmla="*/ 279324 w 1342244"/>
              <a:gd name="connsiteY65" fmla="*/ 2447068 h 6858000"/>
              <a:gd name="connsiteX66" fmla="*/ 283394 w 1342244"/>
              <a:gd name="connsiteY66" fmla="*/ 2423438 h 6858000"/>
              <a:gd name="connsiteX67" fmla="*/ 272284 w 1342244"/>
              <a:gd name="connsiteY67" fmla="*/ 2402874 h 6858000"/>
              <a:gd name="connsiteX68" fmla="*/ 274896 w 1342244"/>
              <a:gd name="connsiteY68" fmla="*/ 2381443 h 6858000"/>
              <a:gd name="connsiteX69" fmla="*/ 251225 w 1342244"/>
              <a:gd name="connsiteY69" fmla="*/ 2261920 h 6858000"/>
              <a:gd name="connsiteX70" fmla="*/ 241112 w 1342244"/>
              <a:gd name="connsiteY70" fmla="*/ 2195378 h 6858000"/>
              <a:gd name="connsiteX71" fmla="*/ 225329 w 1342244"/>
              <a:gd name="connsiteY71" fmla="*/ 2155135 h 6858000"/>
              <a:gd name="connsiteX72" fmla="*/ 222787 w 1342244"/>
              <a:gd name="connsiteY72" fmla="*/ 2118008 h 6858000"/>
              <a:gd name="connsiteX73" fmla="*/ 223780 w 1342244"/>
              <a:gd name="connsiteY73" fmla="*/ 2050531 h 6858000"/>
              <a:gd name="connsiteX74" fmla="*/ 196764 w 1342244"/>
              <a:gd name="connsiteY74" fmla="*/ 1906352 h 6858000"/>
              <a:gd name="connsiteX75" fmla="*/ 173321 w 1342244"/>
              <a:gd name="connsiteY75" fmla="*/ 1861531 h 6858000"/>
              <a:gd name="connsiteX76" fmla="*/ 127120 w 1342244"/>
              <a:gd name="connsiteY76" fmla="*/ 1732919 h 6858000"/>
              <a:gd name="connsiteX77" fmla="*/ 99431 w 1342244"/>
              <a:gd name="connsiteY77" fmla="*/ 1663540 h 6858000"/>
              <a:gd name="connsiteX78" fmla="*/ 98557 w 1342244"/>
              <a:gd name="connsiteY78" fmla="*/ 1615777 h 6858000"/>
              <a:gd name="connsiteX79" fmla="*/ 79352 w 1342244"/>
              <a:gd name="connsiteY79" fmla="*/ 1563678 h 6858000"/>
              <a:gd name="connsiteX80" fmla="*/ 85174 w 1342244"/>
              <a:gd name="connsiteY80" fmla="*/ 1477995 h 6858000"/>
              <a:gd name="connsiteX81" fmla="*/ 71259 w 1342244"/>
              <a:gd name="connsiteY81" fmla="*/ 1373769 h 6858000"/>
              <a:gd name="connsiteX82" fmla="*/ 79566 w 1342244"/>
              <a:gd name="connsiteY82" fmla="*/ 1307086 h 6858000"/>
              <a:gd name="connsiteX83" fmla="*/ 85439 w 1342244"/>
              <a:gd name="connsiteY83" fmla="*/ 1168288 h 6858000"/>
              <a:gd name="connsiteX84" fmla="*/ 77721 w 1342244"/>
              <a:gd name="connsiteY84" fmla="*/ 1142577 h 6858000"/>
              <a:gd name="connsiteX85" fmla="*/ 67027 w 1342244"/>
              <a:gd name="connsiteY85" fmla="*/ 1088484 h 6858000"/>
              <a:gd name="connsiteX86" fmla="*/ 55763 w 1342244"/>
              <a:gd name="connsiteY86" fmla="*/ 1016103 h 6858000"/>
              <a:gd name="connsiteX87" fmla="*/ 57219 w 1342244"/>
              <a:gd name="connsiteY87" fmla="*/ 954054 h 6858000"/>
              <a:gd name="connsiteX88" fmla="*/ 52084 w 1342244"/>
              <a:gd name="connsiteY88" fmla="*/ 896999 h 6858000"/>
              <a:gd name="connsiteX89" fmla="*/ 21492 w 1342244"/>
              <a:gd name="connsiteY89" fmla="*/ 821517 h 6858000"/>
              <a:gd name="connsiteX90" fmla="*/ 442 w 1342244"/>
              <a:gd name="connsiteY90" fmla="*/ 751353 h 6858000"/>
              <a:gd name="connsiteX91" fmla="*/ 0 w 1342244"/>
              <a:gd name="connsiteY91" fmla="*/ 721230 h 6858000"/>
              <a:gd name="connsiteX92" fmla="*/ 9132 w 1342244"/>
              <a:gd name="connsiteY92" fmla="*/ 619315 h 6858000"/>
              <a:gd name="connsiteX93" fmla="*/ 2788 w 1342244"/>
              <a:gd name="connsiteY93" fmla="*/ 585934 h 6858000"/>
              <a:gd name="connsiteX94" fmla="*/ 84 w 1342244"/>
              <a:gd name="connsiteY94" fmla="*/ 538948 h 6858000"/>
              <a:gd name="connsiteX95" fmla="*/ 3992 w 1342244"/>
              <a:gd name="connsiteY95" fmla="*/ 525163 h 6858000"/>
              <a:gd name="connsiteX96" fmla="*/ 30116 w 1342244"/>
              <a:gd name="connsiteY96" fmla="*/ 446567 h 6858000"/>
              <a:gd name="connsiteX97" fmla="*/ 29364 w 1342244"/>
              <a:gd name="connsiteY97" fmla="*/ 393828 h 6858000"/>
              <a:gd name="connsiteX98" fmla="*/ 29194 w 1342244"/>
              <a:gd name="connsiteY98" fmla="*/ 353137 h 6858000"/>
              <a:gd name="connsiteX99" fmla="*/ 34887 w 1342244"/>
              <a:gd name="connsiteY99" fmla="*/ 275771 h 6858000"/>
              <a:gd name="connsiteX100" fmla="*/ 44581 w 1342244"/>
              <a:gd name="connsiteY100" fmla="*/ 236673 h 6858000"/>
              <a:gd name="connsiteX101" fmla="*/ 43624 w 1342244"/>
              <a:gd name="connsiteY101" fmla="*/ 144983 h 6858000"/>
              <a:gd name="connsiteX102" fmla="*/ 33909 w 1342244"/>
              <a:gd name="connsiteY102" fmla="*/ 33857 h 6858000"/>
              <a:gd name="connsiteX103" fmla="*/ 15462 w 1342244"/>
              <a:gd name="connsiteY103"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44438 w 1342244"/>
              <a:gd name="connsiteY6" fmla="*/ 6686827 h 6858000"/>
              <a:gd name="connsiteX7" fmla="*/ 143794 w 1342244"/>
              <a:gd name="connsiteY7" fmla="*/ 6659970 h 6858000"/>
              <a:gd name="connsiteX8" fmla="*/ 161862 w 1342244"/>
              <a:gd name="connsiteY8" fmla="*/ 6594177 h 6858000"/>
              <a:gd name="connsiteX9" fmla="*/ 228859 w 1342244"/>
              <a:gd name="connsiteY9" fmla="*/ 6492130 h 6858000"/>
              <a:gd name="connsiteX10" fmla="*/ 244546 w 1342244"/>
              <a:gd name="connsiteY10" fmla="*/ 6431610 h 6858000"/>
              <a:gd name="connsiteX11" fmla="*/ 271474 w 1342244"/>
              <a:gd name="connsiteY11" fmla="*/ 6334727 h 6858000"/>
              <a:gd name="connsiteX12" fmla="*/ 263386 w 1342244"/>
              <a:gd name="connsiteY12" fmla="*/ 6294334 h 6858000"/>
              <a:gd name="connsiteX13" fmla="*/ 251160 w 1342244"/>
              <a:gd name="connsiteY13" fmla="*/ 6231403 h 6858000"/>
              <a:gd name="connsiteX14" fmla="*/ 243818 w 1342244"/>
              <a:gd name="connsiteY14" fmla="*/ 6202459 h 6858000"/>
              <a:gd name="connsiteX15" fmla="*/ 242616 w 1342244"/>
              <a:gd name="connsiteY15" fmla="*/ 6153037 h 6858000"/>
              <a:gd name="connsiteX16" fmla="*/ 258031 w 1342244"/>
              <a:gd name="connsiteY16" fmla="*/ 6078132 h 6858000"/>
              <a:gd name="connsiteX17" fmla="*/ 245418 w 1342244"/>
              <a:gd name="connsiteY17" fmla="*/ 6028119 h 6858000"/>
              <a:gd name="connsiteX18" fmla="*/ 230647 w 1342244"/>
              <a:gd name="connsiteY18" fmla="*/ 5926735 h 6858000"/>
              <a:gd name="connsiteX19" fmla="*/ 280159 w 1342244"/>
              <a:gd name="connsiteY19" fmla="*/ 5712857 h 6858000"/>
              <a:gd name="connsiteX20" fmla="*/ 309957 w 1342244"/>
              <a:gd name="connsiteY20" fmla="*/ 5660491 h 6858000"/>
              <a:gd name="connsiteX21" fmla="*/ 319080 w 1342244"/>
              <a:gd name="connsiteY21" fmla="*/ 5563435 h 6858000"/>
              <a:gd name="connsiteX22" fmla="*/ 348400 w 1342244"/>
              <a:gd name="connsiteY22" fmla="*/ 5449031 h 6858000"/>
              <a:gd name="connsiteX23" fmla="*/ 359524 w 1342244"/>
              <a:gd name="connsiteY23" fmla="*/ 5396260 h 6858000"/>
              <a:gd name="connsiteX24" fmla="*/ 375505 w 1342244"/>
              <a:gd name="connsiteY24" fmla="*/ 5330009 h 6858000"/>
              <a:gd name="connsiteX25" fmla="*/ 423664 w 1342244"/>
              <a:gd name="connsiteY25" fmla="*/ 5273739 h 6858000"/>
              <a:gd name="connsiteX26" fmla="*/ 429823 w 1342244"/>
              <a:gd name="connsiteY26" fmla="*/ 5225268 h 6858000"/>
              <a:gd name="connsiteX27" fmla="*/ 438184 w 1342244"/>
              <a:gd name="connsiteY27" fmla="*/ 5193377 h 6858000"/>
              <a:gd name="connsiteX28" fmla="*/ 438105 w 1342244"/>
              <a:gd name="connsiteY28" fmla="*/ 5159961 h 6858000"/>
              <a:gd name="connsiteX29" fmla="*/ 441715 w 1342244"/>
              <a:gd name="connsiteY29" fmla="*/ 5125185 h 6858000"/>
              <a:gd name="connsiteX30" fmla="*/ 455581 w 1342244"/>
              <a:gd name="connsiteY30" fmla="*/ 5067850 h 6858000"/>
              <a:gd name="connsiteX31" fmla="*/ 458312 w 1342244"/>
              <a:gd name="connsiteY31" fmla="*/ 5060861 h 6858000"/>
              <a:gd name="connsiteX32" fmla="*/ 455016 w 1342244"/>
              <a:gd name="connsiteY32" fmla="*/ 5034192 h 6858000"/>
              <a:gd name="connsiteX33" fmla="*/ 456570 w 1342244"/>
              <a:gd name="connsiteY33" fmla="*/ 4993030 h 6858000"/>
              <a:gd name="connsiteX34" fmla="*/ 463479 w 1342244"/>
              <a:gd name="connsiteY34" fmla="*/ 4946844 h 6858000"/>
              <a:gd name="connsiteX35" fmla="*/ 474738 w 1342244"/>
              <a:gd name="connsiteY35" fmla="*/ 4858827 h 6858000"/>
              <a:gd name="connsiteX36" fmla="*/ 480641 w 1342244"/>
              <a:gd name="connsiteY36" fmla="*/ 4821170 h 6858000"/>
              <a:gd name="connsiteX37" fmla="*/ 486667 w 1342244"/>
              <a:gd name="connsiteY37" fmla="*/ 4750867 h 6858000"/>
              <a:gd name="connsiteX38" fmla="*/ 484474 w 1342244"/>
              <a:gd name="connsiteY38" fmla="*/ 4690749 h 6858000"/>
              <a:gd name="connsiteX39" fmla="*/ 479954 w 1342244"/>
              <a:gd name="connsiteY39" fmla="*/ 4584173 h 6858000"/>
              <a:gd name="connsiteX40" fmla="*/ 475037 w 1342244"/>
              <a:gd name="connsiteY40" fmla="*/ 4444346 h 6858000"/>
              <a:gd name="connsiteX41" fmla="*/ 471602 w 1342244"/>
              <a:gd name="connsiteY41" fmla="*/ 4375228 h 6858000"/>
              <a:gd name="connsiteX42" fmla="*/ 452255 w 1342244"/>
              <a:gd name="connsiteY42" fmla="*/ 4214165 h 6858000"/>
              <a:gd name="connsiteX43" fmla="*/ 453884 w 1342244"/>
              <a:gd name="connsiteY43" fmla="*/ 4076008 h 6858000"/>
              <a:gd name="connsiteX44" fmla="*/ 441584 w 1342244"/>
              <a:gd name="connsiteY44" fmla="*/ 4033999 h 6858000"/>
              <a:gd name="connsiteX45" fmla="*/ 441309 w 1342244"/>
              <a:gd name="connsiteY45" fmla="*/ 4013953 h 6858000"/>
              <a:gd name="connsiteX46" fmla="*/ 427604 w 1342244"/>
              <a:gd name="connsiteY46" fmla="*/ 3974753 h 6858000"/>
              <a:gd name="connsiteX47" fmla="*/ 433387 w 1342244"/>
              <a:gd name="connsiteY47" fmla="*/ 3901461 h 6858000"/>
              <a:gd name="connsiteX48" fmla="*/ 455981 w 1342244"/>
              <a:gd name="connsiteY48" fmla="*/ 3813873 h 6858000"/>
              <a:gd name="connsiteX49" fmla="*/ 453239 w 1342244"/>
              <a:gd name="connsiteY49" fmla="*/ 3777135 h 6858000"/>
              <a:gd name="connsiteX50" fmla="*/ 454972 w 1342244"/>
              <a:gd name="connsiteY50" fmla="*/ 3771656 h 6858000"/>
              <a:gd name="connsiteX51" fmla="*/ 458715 w 1342244"/>
              <a:gd name="connsiteY51" fmla="*/ 3769007 h 6858000"/>
              <a:gd name="connsiteX52" fmla="*/ 466877 w 1342244"/>
              <a:gd name="connsiteY52" fmla="*/ 3738082 h 6858000"/>
              <a:gd name="connsiteX53" fmla="*/ 474223 w 1342244"/>
              <a:gd name="connsiteY53" fmla="*/ 3673397 h 6858000"/>
              <a:gd name="connsiteX54" fmla="*/ 473519 w 1342244"/>
              <a:gd name="connsiteY54" fmla="*/ 3637109 h 6858000"/>
              <a:gd name="connsiteX55" fmla="*/ 476962 w 1342244"/>
              <a:gd name="connsiteY55" fmla="*/ 3536883 h 6858000"/>
              <a:gd name="connsiteX56" fmla="*/ 484500 w 1342244"/>
              <a:gd name="connsiteY56" fmla="*/ 3435652 h 6858000"/>
              <a:gd name="connsiteX57" fmla="*/ 498392 w 1342244"/>
              <a:gd name="connsiteY57" fmla="*/ 3295862 h 6858000"/>
              <a:gd name="connsiteX58" fmla="*/ 504159 w 1342244"/>
              <a:gd name="connsiteY58" fmla="*/ 3229163 h 6858000"/>
              <a:gd name="connsiteX59" fmla="*/ 480918 w 1342244"/>
              <a:gd name="connsiteY59" fmla="*/ 3158586 h 6858000"/>
              <a:gd name="connsiteX60" fmla="*/ 456326 w 1342244"/>
              <a:gd name="connsiteY60" fmla="*/ 3112365 h 6858000"/>
              <a:gd name="connsiteX61" fmla="*/ 441801 w 1342244"/>
              <a:gd name="connsiteY61" fmla="*/ 3072935 h 6858000"/>
              <a:gd name="connsiteX62" fmla="*/ 416975 w 1342244"/>
              <a:gd name="connsiteY62" fmla="*/ 2958185 h 6858000"/>
              <a:gd name="connsiteX63" fmla="*/ 374255 w 1342244"/>
              <a:gd name="connsiteY63" fmla="*/ 2843952 h 6858000"/>
              <a:gd name="connsiteX64" fmla="*/ 308507 w 1342244"/>
              <a:gd name="connsiteY64" fmla="*/ 2554718 h 6858000"/>
              <a:gd name="connsiteX65" fmla="*/ 279324 w 1342244"/>
              <a:gd name="connsiteY65" fmla="*/ 2447068 h 6858000"/>
              <a:gd name="connsiteX66" fmla="*/ 283394 w 1342244"/>
              <a:gd name="connsiteY66" fmla="*/ 2423438 h 6858000"/>
              <a:gd name="connsiteX67" fmla="*/ 272284 w 1342244"/>
              <a:gd name="connsiteY67" fmla="*/ 2402874 h 6858000"/>
              <a:gd name="connsiteX68" fmla="*/ 274896 w 1342244"/>
              <a:gd name="connsiteY68" fmla="*/ 2381443 h 6858000"/>
              <a:gd name="connsiteX69" fmla="*/ 251225 w 1342244"/>
              <a:gd name="connsiteY69" fmla="*/ 2261920 h 6858000"/>
              <a:gd name="connsiteX70" fmla="*/ 241112 w 1342244"/>
              <a:gd name="connsiteY70" fmla="*/ 2195378 h 6858000"/>
              <a:gd name="connsiteX71" fmla="*/ 225329 w 1342244"/>
              <a:gd name="connsiteY71" fmla="*/ 2155135 h 6858000"/>
              <a:gd name="connsiteX72" fmla="*/ 222787 w 1342244"/>
              <a:gd name="connsiteY72" fmla="*/ 2118008 h 6858000"/>
              <a:gd name="connsiteX73" fmla="*/ 223780 w 1342244"/>
              <a:gd name="connsiteY73" fmla="*/ 2050531 h 6858000"/>
              <a:gd name="connsiteX74" fmla="*/ 196764 w 1342244"/>
              <a:gd name="connsiteY74" fmla="*/ 1906352 h 6858000"/>
              <a:gd name="connsiteX75" fmla="*/ 173321 w 1342244"/>
              <a:gd name="connsiteY75" fmla="*/ 1861531 h 6858000"/>
              <a:gd name="connsiteX76" fmla="*/ 127120 w 1342244"/>
              <a:gd name="connsiteY76" fmla="*/ 1732919 h 6858000"/>
              <a:gd name="connsiteX77" fmla="*/ 99431 w 1342244"/>
              <a:gd name="connsiteY77" fmla="*/ 1663540 h 6858000"/>
              <a:gd name="connsiteX78" fmla="*/ 98557 w 1342244"/>
              <a:gd name="connsiteY78" fmla="*/ 1615777 h 6858000"/>
              <a:gd name="connsiteX79" fmla="*/ 79352 w 1342244"/>
              <a:gd name="connsiteY79" fmla="*/ 1563678 h 6858000"/>
              <a:gd name="connsiteX80" fmla="*/ 85174 w 1342244"/>
              <a:gd name="connsiteY80" fmla="*/ 1477995 h 6858000"/>
              <a:gd name="connsiteX81" fmla="*/ 71259 w 1342244"/>
              <a:gd name="connsiteY81" fmla="*/ 1373769 h 6858000"/>
              <a:gd name="connsiteX82" fmla="*/ 79566 w 1342244"/>
              <a:gd name="connsiteY82" fmla="*/ 1307086 h 6858000"/>
              <a:gd name="connsiteX83" fmla="*/ 85439 w 1342244"/>
              <a:gd name="connsiteY83" fmla="*/ 1168288 h 6858000"/>
              <a:gd name="connsiteX84" fmla="*/ 77721 w 1342244"/>
              <a:gd name="connsiteY84" fmla="*/ 1142577 h 6858000"/>
              <a:gd name="connsiteX85" fmla="*/ 67027 w 1342244"/>
              <a:gd name="connsiteY85" fmla="*/ 1088484 h 6858000"/>
              <a:gd name="connsiteX86" fmla="*/ 55763 w 1342244"/>
              <a:gd name="connsiteY86" fmla="*/ 1016103 h 6858000"/>
              <a:gd name="connsiteX87" fmla="*/ 57219 w 1342244"/>
              <a:gd name="connsiteY87" fmla="*/ 954054 h 6858000"/>
              <a:gd name="connsiteX88" fmla="*/ 52084 w 1342244"/>
              <a:gd name="connsiteY88" fmla="*/ 896999 h 6858000"/>
              <a:gd name="connsiteX89" fmla="*/ 21492 w 1342244"/>
              <a:gd name="connsiteY89" fmla="*/ 821517 h 6858000"/>
              <a:gd name="connsiteX90" fmla="*/ 442 w 1342244"/>
              <a:gd name="connsiteY90" fmla="*/ 751353 h 6858000"/>
              <a:gd name="connsiteX91" fmla="*/ 0 w 1342244"/>
              <a:gd name="connsiteY91" fmla="*/ 721230 h 6858000"/>
              <a:gd name="connsiteX92" fmla="*/ 9132 w 1342244"/>
              <a:gd name="connsiteY92" fmla="*/ 619315 h 6858000"/>
              <a:gd name="connsiteX93" fmla="*/ 2788 w 1342244"/>
              <a:gd name="connsiteY93" fmla="*/ 585934 h 6858000"/>
              <a:gd name="connsiteX94" fmla="*/ 84 w 1342244"/>
              <a:gd name="connsiteY94" fmla="*/ 538948 h 6858000"/>
              <a:gd name="connsiteX95" fmla="*/ 3992 w 1342244"/>
              <a:gd name="connsiteY95" fmla="*/ 525163 h 6858000"/>
              <a:gd name="connsiteX96" fmla="*/ 30116 w 1342244"/>
              <a:gd name="connsiteY96" fmla="*/ 446567 h 6858000"/>
              <a:gd name="connsiteX97" fmla="*/ 29364 w 1342244"/>
              <a:gd name="connsiteY97" fmla="*/ 393828 h 6858000"/>
              <a:gd name="connsiteX98" fmla="*/ 29194 w 1342244"/>
              <a:gd name="connsiteY98" fmla="*/ 353137 h 6858000"/>
              <a:gd name="connsiteX99" fmla="*/ 34887 w 1342244"/>
              <a:gd name="connsiteY99" fmla="*/ 275771 h 6858000"/>
              <a:gd name="connsiteX100" fmla="*/ 44581 w 1342244"/>
              <a:gd name="connsiteY100" fmla="*/ 236673 h 6858000"/>
              <a:gd name="connsiteX101" fmla="*/ 43624 w 1342244"/>
              <a:gd name="connsiteY101" fmla="*/ 144983 h 6858000"/>
              <a:gd name="connsiteX102" fmla="*/ 33909 w 1342244"/>
              <a:gd name="connsiteY102" fmla="*/ 33857 h 6858000"/>
              <a:gd name="connsiteX103" fmla="*/ 15462 w 1342244"/>
              <a:gd name="connsiteY103"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44438 w 1342244"/>
              <a:gd name="connsiteY6" fmla="*/ 6686827 h 6858000"/>
              <a:gd name="connsiteX7" fmla="*/ 143794 w 1342244"/>
              <a:gd name="connsiteY7" fmla="*/ 6659970 h 6858000"/>
              <a:gd name="connsiteX8" fmla="*/ 161862 w 1342244"/>
              <a:gd name="connsiteY8" fmla="*/ 6594177 h 6858000"/>
              <a:gd name="connsiteX9" fmla="*/ 228859 w 1342244"/>
              <a:gd name="connsiteY9" fmla="*/ 6492130 h 6858000"/>
              <a:gd name="connsiteX10" fmla="*/ 244546 w 1342244"/>
              <a:gd name="connsiteY10" fmla="*/ 6431610 h 6858000"/>
              <a:gd name="connsiteX11" fmla="*/ 271474 w 1342244"/>
              <a:gd name="connsiteY11" fmla="*/ 6334727 h 6858000"/>
              <a:gd name="connsiteX12" fmla="*/ 263386 w 1342244"/>
              <a:gd name="connsiteY12" fmla="*/ 6294334 h 6858000"/>
              <a:gd name="connsiteX13" fmla="*/ 251160 w 1342244"/>
              <a:gd name="connsiteY13" fmla="*/ 6231403 h 6858000"/>
              <a:gd name="connsiteX14" fmla="*/ 243818 w 1342244"/>
              <a:gd name="connsiteY14" fmla="*/ 6202459 h 6858000"/>
              <a:gd name="connsiteX15" fmla="*/ 242616 w 1342244"/>
              <a:gd name="connsiteY15" fmla="*/ 6153037 h 6858000"/>
              <a:gd name="connsiteX16" fmla="*/ 255587 w 1342244"/>
              <a:gd name="connsiteY16" fmla="*/ 6061464 h 6858000"/>
              <a:gd name="connsiteX17" fmla="*/ 245418 w 1342244"/>
              <a:gd name="connsiteY17" fmla="*/ 6028119 h 6858000"/>
              <a:gd name="connsiteX18" fmla="*/ 230647 w 1342244"/>
              <a:gd name="connsiteY18" fmla="*/ 5926735 h 6858000"/>
              <a:gd name="connsiteX19" fmla="*/ 280159 w 1342244"/>
              <a:gd name="connsiteY19" fmla="*/ 5712857 h 6858000"/>
              <a:gd name="connsiteX20" fmla="*/ 309957 w 1342244"/>
              <a:gd name="connsiteY20" fmla="*/ 5660491 h 6858000"/>
              <a:gd name="connsiteX21" fmla="*/ 319080 w 1342244"/>
              <a:gd name="connsiteY21" fmla="*/ 5563435 h 6858000"/>
              <a:gd name="connsiteX22" fmla="*/ 348400 w 1342244"/>
              <a:gd name="connsiteY22" fmla="*/ 5449031 h 6858000"/>
              <a:gd name="connsiteX23" fmla="*/ 359524 w 1342244"/>
              <a:gd name="connsiteY23" fmla="*/ 5396260 h 6858000"/>
              <a:gd name="connsiteX24" fmla="*/ 375505 w 1342244"/>
              <a:gd name="connsiteY24" fmla="*/ 5330009 h 6858000"/>
              <a:gd name="connsiteX25" fmla="*/ 423664 w 1342244"/>
              <a:gd name="connsiteY25" fmla="*/ 5273739 h 6858000"/>
              <a:gd name="connsiteX26" fmla="*/ 429823 w 1342244"/>
              <a:gd name="connsiteY26" fmla="*/ 5225268 h 6858000"/>
              <a:gd name="connsiteX27" fmla="*/ 438184 w 1342244"/>
              <a:gd name="connsiteY27" fmla="*/ 5193377 h 6858000"/>
              <a:gd name="connsiteX28" fmla="*/ 438105 w 1342244"/>
              <a:gd name="connsiteY28" fmla="*/ 5159961 h 6858000"/>
              <a:gd name="connsiteX29" fmla="*/ 441715 w 1342244"/>
              <a:gd name="connsiteY29" fmla="*/ 5125185 h 6858000"/>
              <a:gd name="connsiteX30" fmla="*/ 455581 w 1342244"/>
              <a:gd name="connsiteY30" fmla="*/ 5067850 h 6858000"/>
              <a:gd name="connsiteX31" fmla="*/ 458312 w 1342244"/>
              <a:gd name="connsiteY31" fmla="*/ 5060861 h 6858000"/>
              <a:gd name="connsiteX32" fmla="*/ 455016 w 1342244"/>
              <a:gd name="connsiteY32" fmla="*/ 5034192 h 6858000"/>
              <a:gd name="connsiteX33" fmla="*/ 456570 w 1342244"/>
              <a:gd name="connsiteY33" fmla="*/ 4993030 h 6858000"/>
              <a:gd name="connsiteX34" fmla="*/ 463479 w 1342244"/>
              <a:gd name="connsiteY34" fmla="*/ 4946844 h 6858000"/>
              <a:gd name="connsiteX35" fmla="*/ 474738 w 1342244"/>
              <a:gd name="connsiteY35" fmla="*/ 4858827 h 6858000"/>
              <a:gd name="connsiteX36" fmla="*/ 480641 w 1342244"/>
              <a:gd name="connsiteY36" fmla="*/ 4821170 h 6858000"/>
              <a:gd name="connsiteX37" fmla="*/ 486667 w 1342244"/>
              <a:gd name="connsiteY37" fmla="*/ 4750867 h 6858000"/>
              <a:gd name="connsiteX38" fmla="*/ 484474 w 1342244"/>
              <a:gd name="connsiteY38" fmla="*/ 4690749 h 6858000"/>
              <a:gd name="connsiteX39" fmla="*/ 479954 w 1342244"/>
              <a:gd name="connsiteY39" fmla="*/ 4584173 h 6858000"/>
              <a:gd name="connsiteX40" fmla="*/ 475037 w 1342244"/>
              <a:gd name="connsiteY40" fmla="*/ 4444346 h 6858000"/>
              <a:gd name="connsiteX41" fmla="*/ 471602 w 1342244"/>
              <a:gd name="connsiteY41" fmla="*/ 4375228 h 6858000"/>
              <a:gd name="connsiteX42" fmla="*/ 452255 w 1342244"/>
              <a:gd name="connsiteY42" fmla="*/ 4214165 h 6858000"/>
              <a:gd name="connsiteX43" fmla="*/ 453884 w 1342244"/>
              <a:gd name="connsiteY43" fmla="*/ 4076008 h 6858000"/>
              <a:gd name="connsiteX44" fmla="*/ 441584 w 1342244"/>
              <a:gd name="connsiteY44" fmla="*/ 4033999 h 6858000"/>
              <a:gd name="connsiteX45" fmla="*/ 441309 w 1342244"/>
              <a:gd name="connsiteY45" fmla="*/ 4013953 h 6858000"/>
              <a:gd name="connsiteX46" fmla="*/ 427604 w 1342244"/>
              <a:gd name="connsiteY46" fmla="*/ 3974753 h 6858000"/>
              <a:gd name="connsiteX47" fmla="*/ 433387 w 1342244"/>
              <a:gd name="connsiteY47" fmla="*/ 3901461 h 6858000"/>
              <a:gd name="connsiteX48" fmla="*/ 455981 w 1342244"/>
              <a:gd name="connsiteY48" fmla="*/ 3813873 h 6858000"/>
              <a:gd name="connsiteX49" fmla="*/ 453239 w 1342244"/>
              <a:gd name="connsiteY49" fmla="*/ 3777135 h 6858000"/>
              <a:gd name="connsiteX50" fmla="*/ 454972 w 1342244"/>
              <a:gd name="connsiteY50" fmla="*/ 3771656 h 6858000"/>
              <a:gd name="connsiteX51" fmla="*/ 458715 w 1342244"/>
              <a:gd name="connsiteY51" fmla="*/ 3769007 h 6858000"/>
              <a:gd name="connsiteX52" fmla="*/ 466877 w 1342244"/>
              <a:gd name="connsiteY52" fmla="*/ 3738082 h 6858000"/>
              <a:gd name="connsiteX53" fmla="*/ 474223 w 1342244"/>
              <a:gd name="connsiteY53" fmla="*/ 3673397 h 6858000"/>
              <a:gd name="connsiteX54" fmla="*/ 473519 w 1342244"/>
              <a:gd name="connsiteY54" fmla="*/ 3637109 h 6858000"/>
              <a:gd name="connsiteX55" fmla="*/ 476962 w 1342244"/>
              <a:gd name="connsiteY55" fmla="*/ 3536883 h 6858000"/>
              <a:gd name="connsiteX56" fmla="*/ 484500 w 1342244"/>
              <a:gd name="connsiteY56" fmla="*/ 3435652 h 6858000"/>
              <a:gd name="connsiteX57" fmla="*/ 498392 w 1342244"/>
              <a:gd name="connsiteY57" fmla="*/ 3295862 h 6858000"/>
              <a:gd name="connsiteX58" fmla="*/ 504159 w 1342244"/>
              <a:gd name="connsiteY58" fmla="*/ 3229163 h 6858000"/>
              <a:gd name="connsiteX59" fmla="*/ 480918 w 1342244"/>
              <a:gd name="connsiteY59" fmla="*/ 3158586 h 6858000"/>
              <a:gd name="connsiteX60" fmla="*/ 456326 w 1342244"/>
              <a:gd name="connsiteY60" fmla="*/ 3112365 h 6858000"/>
              <a:gd name="connsiteX61" fmla="*/ 441801 w 1342244"/>
              <a:gd name="connsiteY61" fmla="*/ 3072935 h 6858000"/>
              <a:gd name="connsiteX62" fmla="*/ 416975 w 1342244"/>
              <a:gd name="connsiteY62" fmla="*/ 2958185 h 6858000"/>
              <a:gd name="connsiteX63" fmla="*/ 374255 w 1342244"/>
              <a:gd name="connsiteY63" fmla="*/ 2843952 h 6858000"/>
              <a:gd name="connsiteX64" fmla="*/ 308507 w 1342244"/>
              <a:gd name="connsiteY64" fmla="*/ 2554718 h 6858000"/>
              <a:gd name="connsiteX65" fmla="*/ 279324 w 1342244"/>
              <a:gd name="connsiteY65" fmla="*/ 2447068 h 6858000"/>
              <a:gd name="connsiteX66" fmla="*/ 283394 w 1342244"/>
              <a:gd name="connsiteY66" fmla="*/ 2423438 h 6858000"/>
              <a:gd name="connsiteX67" fmla="*/ 272284 w 1342244"/>
              <a:gd name="connsiteY67" fmla="*/ 2402874 h 6858000"/>
              <a:gd name="connsiteX68" fmla="*/ 274896 w 1342244"/>
              <a:gd name="connsiteY68" fmla="*/ 2381443 h 6858000"/>
              <a:gd name="connsiteX69" fmla="*/ 251225 w 1342244"/>
              <a:gd name="connsiteY69" fmla="*/ 2261920 h 6858000"/>
              <a:gd name="connsiteX70" fmla="*/ 241112 w 1342244"/>
              <a:gd name="connsiteY70" fmla="*/ 2195378 h 6858000"/>
              <a:gd name="connsiteX71" fmla="*/ 225329 w 1342244"/>
              <a:gd name="connsiteY71" fmla="*/ 2155135 h 6858000"/>
              <a:gd name="connsiteX72" fmla="*/ 222787 w 1342244"/>
              <a:gd name="connsiteY72" fmla="*/ 2118008 h 6858000"/>
              <a:gd name="connsiteX73" fmla="*/ 223780 w 1342244"/>
              <a:gd name="connsiteY73" fmla="*/ 2050531 h 6858000"/>
              <a:gd name="connsiteX74" fmla="*/ 196764 w 1342244"/>
              <a:gd name="connsiteY74" fmla="*/ 1906352 h 6858000"/>
              <a:gd name="connsiteX75" fmla="*/ 173321 w 1342244"/>
              <a:gd name="connsiteY75" fmla="*/ 1861531 h 6858000"/>
              <a:gd name="connsiteX76" fmla="*/ 127120 w 1342244"/>
              <a:gd name="connsiteY76" fmla="*/ 1732919 h 6858000"/>
              <a:gd name="connsiteX77" fmla="*/ 99431 w 1342244"/>
              <a:gd name="connsiteY77" fmla="*/ 1663540 h 6858000"/>
              <a:gd name="connsiteX78" fmla="*/ 98557 w 1342244"/>
              <a:gd name="connsiteY78" fmla="*/ 1615777 h 6858000"/>
              <a:gd name="connsiteX79" fmla="*/ 79352 w 1342244"/>
              <a:gd name="connsiteY79" fmla="*/ 1563678 h 6858000"/>
              <a:gd name="connsiteX80" fmla="*/ 85174 w 1342244"/>
              <a:gd name="connsiteY80" fmla="*/ 1477995 h 6858000"/>
              <a:gd name="connsiteX81" fmla="*/ 71259 w 1342244"/>
              <a:gd name="connsiteY81" fmla="*/ 1373769 h 6858000"/>
              <a:gd name="connsiteX82" fmla="*/ 79566 w 1342244"/>
              <a:gd name="connsiteY82" fmla="*/ 1307086 h 6858000"/>
              <a:gd name="connsiteX83" fmla="*/ 85439 w 1342244"/>
              <a:gd name="connsiteY83" fmla="*/ 1168288 h 6858000"/>
              <a:gd name="connsiteX84" fmla="*/ 77721 w 1342244"/>
              <a:gd name="connsiteY84" fmla="*/ 1142577 h 6858000"/>
              <a:gd name="connsiteX85" fmla="*/ 67027 w 1342244"/>
              <a:gd name="connsiteY85" fmla="*/ 1088484 h 6858000"/>
              <a:gd name="connsiteX86" fmla="*/ 55763 w 1342244"/>
              <a:gd name="connsiteY86" fmla="*/ 1016103 h 6858000"/>
              <a:gd name="connsiteX87" fmla="*/ 57219 w 1342244"/>
              <a:gd name="connsiteY87" fmla="*/ 954054 h 6858000"/>
              <a:gd name="connsiteX88" fmla="*/ 52084 w 1342244"/>
              <a:gd name="connsiteY88" fmla="*/ 896999 h 6858000"/>
              <a:gd name="connsiteX89" fmla="*/ 21492 w 1342244"/>
              <a:gd name="connsiteY89" fmla="*/ 821517 h 6858000"/>
              <a:gd name="connsiteX90" fmla="*/ 442 w 1342244"/>
              <a:gd name="connsiteY90" fmla="*/ 751353 h 6858000"/>
              <a:gd name="connsiteX91" fmla="*/ 0 w 1342244"/>
              <a:gd name="connsiteY91" fmla="*/ 721230 h 6858000"/>
              <a:gd name="connsiteX92" fmla="*/ 9132 w 1342244"/>
              <a:gd name="connsiteY92" fmla="*/ 619315 h 6858000"/>
              <a:gd name="connsiteX93" fmla="*/ 2788 w 1342244"/>
              <a:gd name="connsiteY93" fmla="*/ 585934 h 6858000"/>
              <a:gd name="connsiteX94" fmla="*/ 84 w 1342244"/>
              <a:gd name="connsiteY94" fmla="*/ 538948 h 6858000"/>
              <a:gd name="connsiteX95" fmla="*/ 3992 w 1342244"/>
              <a:gd name="connsiteY95" fmla="*/ 525163 h 6858000"/>
              <a:gd name="connsiteX96" fmla="*/ 30116 w 1342244"/>
              <a:gd name="connsiteY96" fmla="*/ 446567 h 6858000"/>
              <a:gd name="connsiteX97" fmla="*/ 29364 w 1342244"/>
              <a:gd name="connsiteY97" fmla="*/ 393828 h 6858000"/>
              <a:gd name="connsiteX98" fmla="*/ 29194 w 1342244"/>
              <a:gd name="connsiteY98" fmla="*/ 353137 h 6858000"/>
              <a:gd name="connsiteX99" fmla="*/ 34887 w 1342244"/>
              <a:gd name="connsiteY99" fmla="*/ 275771 h 6858000"/>
              <a:gd name="connsiteX100" fmla="*/ 44581 w 1342244"/>
              <a:gd name="connsiteY100" fmla="*/ 236673 h 6858000"/>
              <a:gd name="connsiteX101" fmla="*/ 43624 w 1342244"/>
              <a:gd name="connsiteY101" fmla="*/ 144983 h 6858000"/>
              <a:gd name="connsiteX102" fmla="*/ 33909 w 1342244"/>
              <a:gd name="connsiteY102" fmla="*/ 33857 h 6858000"/>
              <a:gd name="connsiteX103" fmla="*/ 15462 w 1342244"/>
              <a:gd name="connsiteY103"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44438 w 1342244"/>
              <a:gd name="connsiteY6" fmla="*/ 6686827 h 6858000"/>
              <a:gd name="connsiteX7" fmla="*/ 143794 w 1342244"/>
              <a:gd name="connsiteY7" fmla="*/ 6659970 h 6858000"/>
              <a:gd name="connsiteX8" fmla="*/ 161862 w 1342244"/>
              <a:gd name="connsiteY8" fmla="*/ 6594177 h 6858000"/>
              <a:gd name="connsiteX9" fmla="*/ 228859 w 1342244"/>
              <a:gd name="connsiteY9" fmla="*/ 6492130 h 6858000"/>
              <a:gd name="connsiteX10" fmla="*/ 244546 w 1342244"/>
              <a:gd name="connsiteY10" fmla="*/ 6431610 h 6858000"/>
              <a:gd name="connsiteX11" fmla="*/ 271474 w 1342244"/>
              <a:gd name="connsiteY11" fmla="*/ 6334727 h 6858000"/>
              <a:gd name="connsiteX12" fmla="*/ 263386 w 1342244"/>
              <a:gd name="connsiteY12" fmla="*/ 6294334 h 6858000"/>
              <a:gd name="connsiteX13" fmla="*/ 251160 w 1342244"/>
              <a:gd name="connsiteY13" fmla="*/ 6231403 h 6858000"/>
              <a:gd name="connsiteX14" fmla="*/ 243818 w 1342244"/>
              <a:gd name="connsiteY14" fmla="*/ 6202459 h 6858000"/>
              <a:gd name="connsiteX15" fmla="*/ 242616 w 1342244"/>
              <a:gd name="connsiteY15" fmla="*/ 6153037 h 6858000"/>
              <a:gd name="connsiteX16" fmla="*/ 255587 w 1342244"/>
              <a:gd name="connsiteY16" fmla="*/ 6061464 h 6858000"/>
              <a:gd name="connsiteX17" fmla="*/ 245418 w 1342244"/>
              <a:gd name="connsiteY17" fmla="*/ 6028119 h 6858000"/>
              <a:gd name="connsiteX18" fmla="*/ 230647 w 1342244"/>
              <a:gd name="connsiteY18" fmla="*/ 5926735 h 6858000"/>
              <a:gd name="connsiteX19" fmla="*/ 280159 w 1342244"/>
              <a:gd name="connsiteY19" fmla="*/ 5712857 h 6858000"/>
              <a:gd name="connsiteX20" fmla="*/ 309957 w 1342244"/>
              <a:gd name="connsiteY20" fmla="*/ 5660491 h 6858000"/>
              <a:gd name="connsiteX21" fmla="*/ 319080 w 1342244"/>
              <a:gd name="connsiteY21" fmla="*/ 5563435 h 6858000"/>
              <a:gd name="connsiteX22" fmla="*/ 348400 w 1342244"/>
              <a:gd name="connsiteY22" fmla="*/ 5449031 h 6858000"/>
              <a:gd name="connsiteX23" fmla="*/ 359524 w 1342244"/>
              <a:gd name="connsiteY23" fmla="*/ 5396260 h 6858000"/>
              <a:gd name="connsiteX24" fmla="*/ 375505 w 1342244"/>
              <a:gd name="connsiteY24" fmla="*/ 5330009 h 6858000"/>
              <a:gd name="connsiteX25" fmla="*/ 423664 w 1342244"/>
              <a:gd name="connsiteY25" fmla="*/ 5273739 h 6858000"/>
              <a:gd name="connsiteX26" fmla="*/ 429823 w 1342244"/>
              <a:gd name="connsiteY26" fmla="*/ 5225268 h 6858000"/>
              <a:gd name="connsiteX27" fmla="*/ 438184 w 1342244"/>
              <a:gd name="connsiteY27" fmla="*/ 5193377 h 6858000"/>
              <a:gd name="connsiteX28" fmla="*/ 438105 w 1342244"/>
              <a:gd name="connsiteY28" fmla="*/ 5159961 h 6858000"/>
              <a:gd name="connsiteX29" fmla="*/ 441715 w 1342244"/>
              <a:gd name="connsiteY29" fmla="*/ 5125185 h 6858000"/>
              <a:gd name="connsiteX30" fmla="*/ 455581 w 1342244"/>
              <a:gd name="connsiteY30" fmla="*/ 5067850 h 6858000"/>
              <a:gd name="connsiteX31" fmla="*/ 458312 w 1342244"/>
              <a:gd name="connsiteY31" fmla="*/ 5060861 h 6858000"/>
              <a:gd name="connsiteX32" fmla="*/ 455016 w 1342244"/>
              <a:gd name="connsiteY32" fmla="*/ 5034192 h 6858000"/>
              <a:gd name="connsiteX33" fmla="*/ 456570 w 1342244"/>
              <a:gd name="connsiteY33" fmla="*/ 4993030 h 6858000"/>
              <a:gd name="connsiteX34" fmla="*/ 463479 w 1342244"/>
              <a:gd name="connsiteY34" fmla="*/ 4946844 h 6858000"/>
              <a:gd name="connsiteX35" fmla="*/ 474738 w 1342244"/>
              <a:gd name="connsiteY35" fmla="*/ 4858827 h 6858000"/>
              <a:gd name="connsiteX36" fmla="*/ 480641 w 1342244"/>
              <a:gd name="connsiteY36" fmla="*/ 4821170 h 6858000"/>
              <a:gd name="connsiteX37" fmla="*/ 486667 w 1342244"/>
              <a:gd name="connsiteY37" fmla="*/ 4750867 h 6858000"/>
              <a:gd name="connsiteX38" fmla="*/ 484474 w 1342244"/>
              <a:gd name="connsiteY38" fmla="*/ 4690749 h 6858000"/>
              <a:gd name="connsiteX39" fmla="*/ 479954 w 1342244"/>
              <a:gd name="connsiteY39" fmla="*/ 4584173 h 6858000"/>
              <a:gd name="connsiteX40" fmla="*/ 475037 w 1342244"/>
              <a:gd name="connsiteY40" fmla="*/ 4444346 h 6858000"/>
              <a:gd name="connsiteX41" fmla="*/ 471602 w 1342244"/>
              <a:gd name="connsiteY41" fmla="*/ 4375228 h 6858000"/>
              <a:gd name="connsiteX42" fmla="*/ 452255 w 1342244"/>
              <a:gd name="connsiteY42" fmla="*/ 4214165 h 6858000"/>
              <a:gd name="connsiteX43" fmla="*/ 453884 w 1342244"/>
              <a:gd name="connsiteY43" fmla="*/ 4076008 h 6858000"/>
              <a:gd name="connsiteX44" fmla="*/ 441584 w 1342244"/>
              <a:gd name="connsiteY44" fmla="*/ 4033999 h 6858000"/>
              <a:gd name="connsiteX45" fmla="*/ 441309 w 1342244"/>
              <a:gd name="connsiteY45" fmla="*/ 4013953 h 6858000"/>
              <a:gd name="connsiteX46" fmla="*/ 427604 w 1342244"/>
              <a:gd name="connsiteY46" fmla="*/ 3974753 h 6858000"/>
              <a:gd name="connsiteX47" fmla="*/ 433387 w 1342244"/>
              <a:gd name="connsiteY47" fmla="*/ 3901461 h 6858000"/>
              <a:gd name="connsiteX48" fmla="*/ 455981 w 1342244"/>
              <a:gd name="connsiteY48" fmla="*/ 3813873 h 6858000"/>
              <a:gd name="connsiteX49" fmla="*/ 453239 w 1342244"/>
              <a:gd name="connsiteY49" fmla="*/ 3777135 h 6858000"/>
              <a:gd name="connsiteX50" fmla="*/ 454972 w 1342244"/>
              <a:gd name="connsiteY50" fmla="*/ 3771656 h 6858000"/>
              <a:gd name="connsiteX51" fmla="*/ 458715 w 1342244"/>
              <a:gd name="connsiteY51" fmla="*/ 3769007 h 6858000"/>
              <a:gd name="connsiteX52" fmla="*/ 466877 w 1342244"/>
              <a:gd name="connsiteY52" fmla="*/ 3738082 h 6858000"/>
              <a:gd name="connsiteX53" fmla="*/ 474223 w 1342244"/>
              <a:gd name="connsiteY53" fmla="*/ 3673397 h 6858000"/>
              <a:gd name="connsiteX54" fmla="*/ 473519 w 1342244"/>
              <a:gd name="connsiteY54" fmla="*/ 3637109 h 6858000"/>
              <a:gd name="connsiteX55" fmla="*/ 476962 w 1342244"/>
              <a:gd name="connsiteY55" fmla="*/ 3536883 h 6858000"/>
              <a:gd name="connsiteX56" fmla="*/ 484500 w 1342244"/>
              <a:gd name="connsiteY56" fmla="*/ 3435652 h 6858000"/>
              <a:gd name="connsiteX57" fmla="*/ 498392 w 1342244"/>
              <a:gd name="connsiteY57" fmla="*/ 3295862 h 6858000"/>
              <a:gd name="connsiteX58" fmla="*/ 504159 w 1342244"/>
              <a:gd name="connsiteY58" fmla="*/ 3229163 h 6858000"/>
              <a:gd name="connsiteX59" fmla="*/ 480918 w 1342244"/>
              <a:gd name="connsiteY59" fmla="*/ 3158586 h 6858000"/>
              <a:gd name="connsiteX60" fmla="*/ 456326 w 1342244"/>
              <a:gd name="connsiteY60" fmla="*/ 3112365 h 6858000"/>
              <a:gd name="connsiteX61" fmla="*/ 441801 w 1342244"/>
              <a:gd name="connsiteY61" fmla="*/ 3072935 h 6858000"/>
              <a:gd name="connsiteX62" fmla="*/ 416975 w 1342244"/>
              <a:gd name="connsiteY62" fmla="*/ 2958185 h 6858000"/>
              <a:gd name="connsiteX63" fmla="*/ 374255 w 1342244"/>
              <a:gd name="connsiteY63" fmla="*/ 2843952 h 6858000"/>
              <a:gd name="connsiteX64" fmla="*/ 308507 w 1342244"/>
              <a:gd name="connsiteY64" fmla="*/ 2554718 h 6858000"/>
              <a:gd name="connsiteX65" fmla="*/ 279324 w 1342244"/>
              <a:gd name="connsiteY65" fmla="*/ 2447068 h 6858000"/>
              <a:gd name="connsiteX66" fmla="*/ 283394 w 1342244"/>
              <a:gd name="connsiteY66" fmla="*/ 2423438 h 6858000"/>
              <a:gd name="connsiteX67" fmla="*/ 272284 w 1342244"/>
              <a:gd name="connsiteY67" fmla="*/ 2402874 h 6858000"/>
              <a:gd name="connsiteX68" fmla="*/ 274896 w 1342244"/>
              <a:gd name="connsiteY68" fmla="*/ 2381443 h 6858000"/>
              <a:gd name="connsiteX69" fmla="*/ 251225 w 1342244"/>
              <a:gd name="connsiteY69" fmla="*/ 2261920 h 6858000"/>
              <a:gd name="connsiteX70" fmla="*/ 241112 w 1342244"/>
              <a:gd name="connsiteY70" fmla="*/ 2195378 h 6858000"/>
              <a:gd name="connsiteX71" fmla="*/ 225329 w 1342244"/>
              <a:gd name="connsiteY71" fmla="*/ 2155135 h 6858000"/>
              <a:gd name="connsiteX72" fmla="*/ 222787 w 1342244"/>
              <a:gd name="connsiteY72" fmla="*/ 2118008 h 6858000"/>
              <a:gd name="connsiteX73" fmla="*/ 223780 w 1342244"/>
              <a:gd name="connsiteY73" fmla="*/ 2050531 h 6858000"/>
              <a:gd name="connsiteX74" fmla="*/ 196764 w 1342244"/>
              <a:gd name="connsiteY74" fmla="*/ 1906352 h 6858000"/>
              <a:gd name="connsiteX75" fmla="*/ 173321 w 1342244"/>
              <a:gd name="connsiteY75" fmla="*/ 1861531 h 6858000"/>
              <a:gd name="connsiteX76" fmla="*/ 127120 w 1342244"/>
              <a:gd name="connsiteY76" fmla="*/ 1732919 h 6858000"/>
              <a:gd name="connsiteX77" fmla="*/ 99431 w 1342244"/>
              <a:gd name="connsiteY77" fmla="*/ 1663540 h 6858000"/>
              <a:gd name="connsiteX78" fmla="*/ 98557 w 1342244"/>
              <a:gd name="connsiteY78" fmla="*/ 1615777 h 6858000"/>
              <a:gd name="connsiteX79" fmla="*/ 79352 w 1342244"/>
              <a:gd name="connsiteY79" fmla="*/ 1563678 h 6858000"/>
              <a:gd name="connsiteX80" fmla="*/ 85174 w 1342244"/>
              <a:gd name="connsiteY80" fmla="*/ 1477995 h 6858000"/>
              <a:gd name="connsiteX81" fmla="*/ 71259 w 1342244"/>
              <a:gd name="connsiteY81" fmla="*/ 1373769 h 6858000"/>
              <a:gd name="connsiteX82" fmla="*/ 79566 w 1342244"/>
              <a:gd name="connsiteY82" fmla="*/ 1307086 h 6858000"/>
              <a:gd name="connsiteX83" fmla="*/ 85439 w 1342244"/>
              <a:gd name="connsiteY83" fmla="*/ 1168288 h 6858000"/>
              <a:gd name="connsiteX84" fmla="*/ 77721 w 1342244"/>
              <a:gd name="connsiteY84" fmla="*/ 1142577 h 6858000"/>
              <a:gd name="connsiteX85" fmla="*/ 67027 w 1342244"/>
              <a:gd name="connsiteY85" fmla="*/ 1088484 h 6858000"/>
              <a:gd name="connsiteX86" fmla="*/ 55763 w 1342244"/>
              <a:gd name="connsiteY86" fmla="*/ 1016103 h 6858000"/>
              <a:gd name="connsiteX87" fmla="*/ 57219 w 1342244"/>
              <a:gd name="connsiteY87" fmla="*/ 954054 h 6858000"/>
              <a:gd name="connsiteX88" fmla="*/ 52084 w 1342244"/>
              <a:gd name="connsiteY88" fmla="*/ 896999 h 6858000"/>
              <a:gd name="connsiteX89" fmla="*/ 21492 w 1342244"/>
              <a:gd name="connsiteY89" fmla="*/ 821517 h 6858000"/>
              <a:gd name="connsiteX90" fmla="*/ 442 w 1342244"/>
              <a:gd name="connsiteY90" fmla="*/ 751353 h 6858000"/>
              <a:gd name="connsiteX91" fmla="*/ 0 w 1342244"/>
              <a:gd name="connsiteY91" fmla="*/ 721230 h 6858000"/>
              <a:gd name="connsiteX92" fmla="*/ 9132 w 1342244"/>
              <a:gd name="connsiteY92" fmla="*/ 619315 h 6858000"/>
              <a:gd name="connsiteX93" fmla="*/ 2788 w 1342244"/>
              <a:gd name="connsiteY93" fmla="*/ 585934 h 6858000"/>
              <a:gd name="connsiteX94" fmla="*/ 84 w 1342244"/>
              <a:gd name="connsiteY94" fmla="*/ 538948 h 6858000"/>
              <a:gd name="connsiteX95" fmla="*/ 3992 w 1342244"/>
              <a:gd name="connsiteY95" fmla="*/ 525163 h 6858000"/>
              <a:gd name="connsiteX96" fmla="*/ 30116 w 1342244"/>
              <a:gd name="connsiteY96" fmla="*/ 446567 h 6858000"/>
              <a:gd name="connsiteX97" fmla="*/ 29364 w 1342244"/>
              <a:gd name="connsiteY97" fmla="*/ 393828 h 6858000"/>
              <a:gd name="connsiteX98" fmla="*/ 29194 w 1342244"/>
              <a:gd name="connsiteY98" fmla="*/ 353137 h 6858000"/>
              <a:gd name="connsiteX99" fmla="*/ 34887 w 1342244"/>
              <a:gd name="connsiteY99" fmla="*/ 275771 h 6858000"/>
              <a:gd name="connsiteX100" fmla="*/ 44581 w 1342244"/>
              <a:gd name="connsiteY100" fmla="*/ 236673 h 6858000"/>
              <a:gd name="connsiteX101" fmla="*/ 43624 w 1342244"/>
              <a:gd name="connsiteY101" fmla="*/ 144983 h 6858000"/>
              <a:gd name="connsiteX102" fmla="*/ 33909 w 1342244"/>
              <a:gd name="connsiteY102" fmla="*/ 33857 h 6858000"/>
              <a:gd name="connsiteX103" fmla="*/ 15462 w 1342244"/>
              <a:gd name="connsiteY103"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44438 w 1342244"/>
              <a:gd name="connsiteY6" fmla="*/ 6686827 h 6858000"/>
              <a:gd name="connsiteX7" fmla="*/ 143794 w 1342244"/>
              <a:gd name="connsiteY7" fmla="*/ 6659970 h 6858000"/>
              <a:gd name="connsiteX8" fmla="*/ 161862 w 1342244"/>
              <a:gd name="connsiteY8" fmla="*/ 6594177 h 6858000"/>
              <a:gd name="connsiteX9" fmla="*/ 228859 w 1342244"/>
              <a:gd name="connsiteY9" fmla="*/ 6492130 h 6858000"/>
              <a:gd name="connsiteX10" fmla="*/ 244546 w 1342244"/>
              <a:gd name="connsiteY10" fmla="*/ 6431610 h 6858000"/>
              <a:gd name="connsiteX11" fmla="*/ 271474 w 1342244"/>
              <a:gd name="connsiteY11" fmla="*/ 6334727 h 6858000"/>
              <a:gd name="connsiteX12" fmla="*/ 263386 w 1342244"/>
              <a:gd name="connsiteY12" fmla="*/ 6294334 h 6858000"/>
              <a:gd name="connsiteX13" fmla="*/ 251160 w 1342244"/>
              <a:gd name="connsiteY13" fmla="*/ 6231403 h 6858000"/>
              <a:gd name="connsiteX14" fmla="*/ 243818 w 1342244"/>
              <a:gd name="connsiteY14" fmla="*/ 6202459 h 6858000"/>
              <a:gd name="connsiteX15" fmla="*/ 242616 w 1342244"/>
              <a:gd name="connsiteY15" fmla="*/ 6153037 h 6858000"/>
              <a:gd name="connsiteX16" fmla="*/ 255587 w 1342244"/>
              <a:gd name="connsiteY16" fmla="*/ 6061464 h 6858000"/>
              <a:gd name="connsiteX17" fmla="*/ 245418 w 1342244"/>
              <a:gd name="connsiteY17" fmla="*/ 6028119 h 6858000"/>
              <a:gd name="connsiteX18" fmla="*/ 230647 w 1342244"/>
              <a:gd name="connsiteY18" fmla="*/ 5926735 h 6858000"/>
              <a:gd name="connsiteX19" fmla="*/ 280159 w 1342244"/>
              <a:gd name="connsiteY19" fmla="*/ 5712857 h 6858000"/>
              <a:gd name="connsiteX20" fmla="*/ 309957 w 1342244"/>
              <a:gd name="connsiteY20" fmla="*/ 5660491 h 6858000"/>
              <a:gd name="connsiteX21" fmla="*/ 319080 w 1342244"/>
              <a:gd name="connsiteY21" fmla="*/ 5563435 h 6858000"/>
              <a:gd name="connsiteX22" fmla="*/ 348400 w 1342244"/>
              <a:gd name="connsiteY22" fmla="*/ 5449031 h 6858000"/>
              <a:gd name="connsiteX23" fmla="*/ 359524 w 1342244"/>
              <a:gd name="connsiteY23" fmla="*/ 5396260 h 6858000"/>
              <a:gd name="connsiteX24" fmla="*/ 375505 w 1342244"/>
              <a:gd name="connsiteY24" fmla="*/ 5330009 h 6858000"/>
              <a:gd name="connsiteX25" fmla="*/ 423664 w 1342244"/>
              <a:gd name="connsiteY25" fmla="*/ 5273739 h 6858000"/>
              <a:gd name="connsiteX26" fmla="*/ 429823 w 1342244"/>
              <a:gd name="connsiteY26" fmla="*/ 5225268 h 6858000"/>
              <a:gd name="connsiteX27" fmla="*/ 438105 w 1342244"/>
              <a:gd name="connsiteY27" fmla="*/ 5159961 h 6858000"/>
              <a:gd name="connsiteX28" fmla="*/ 441715 w 1342244"/>
              <a:gd name="connsiteY28" fmla="*/ 5125185 h 6858000"/>
              <a:gd name="connsiteX29" fmla="*/ 455581 w 1342244"/>
              <a:gd name="connsiteY29" fmla="*/ 5067850 h 6858000"/>
              <a:gd name="connsiteX30" fmla="*/ 458312 w 1342244"/>
              <a:gd name="connsiteY30" fmla="*/ 5060861 h 6858000"/>
              <a:gd name="connsiteX31" fmla="*/ 455016 w 1342244"/>
              <a:gd name="connsiteY31" fmla="*/ 5034192 h 6858000"/>
              <a:gd name="connsiteX32" fmla="*/ 456570 w 1342244"/>
              <a:gd name="connsiteY32" fmla="*/ 4993030 h 6858000"/>
              <a:gd name="connsiteX33" fmla="*/ 463479 w 1342244"/>
              <a:gd name="connsiteY33" fmla="*/ 4946844 h 6858000"/>
              <a:gd name="connsiteX34" fmla="*/ 474738 w 1342244"/>
              <a:gd name="connsiteY34" fmla="*/ 4858827 h 6858000"/>
              <a:gd name="connsiteX35" fmla="*/ 480641 w 1342244"/>
              <a:gd name="connsiteY35" fmla="*/ 4821170 h 6858000"/>
              <a:gd name="connsiteX36" fmla="*/ 486667 w 1342244"/>
              <a:gd name="connsiteY36" fmla="*/ 4750867 h 6858000"/>
              <a:gd name="connsiteX37" fmla="*/ 484474 w 1342244"/>
              <a:gd name="connsiteY37" fmla="*/ 4690749 h 6858000"/>
              <a:gd name="connsiteX38" fmla="*/ 479954 w 1342244"/>
              <a:gd name="connsiteY38" fmla="*/ 4584173 h 6858000"/>
              <a:gd name="connsiteX39" fmla="*/ 475037 w 1342244"/>
              <a:gd name="connsiteY39" fmla="*/ 4444346 h 6858000"/>
              <a:gd name="connsiteX40" fmla="*/ 471602 w 1342244"/>
              <a:gd name="connsiteY40" fmla="*/ 4375228 h 6858000"/>
              <a:gd name="connsiteX41" fmla="*/ 452255 w 1342244"/>
              <a:gd name="connsiteY41" fmla="*/ 4214165 h 6858000"/>
              <a:gd name="connsiteX42" fmla="*/ 453884 w 1342244"/>
              <a:gd name="connsiteY42" fmla="*/ 4076008 h 6858000"/>
              <a:gd name="connsiteX43" fmla="*/ 441584 w 1342244"/>
              <a:gd name="connsiteY43" fmla="*/ 4033999 h 6858000"/>
              <a:gd name="connsiteX44" fmla="*/ 441309 w 1342244"/>
              <a:gd name="connsiteY44" fmla="*/ 4013953 h 6858000"/>
              <a:gd name="connsiteX45" fmla="*/ 427604 w 1342244"/>
              <a:gd name="connsiteY45" fmla="*/ 3974753 h 6858000"/>
              <a:gd name="connsiteX46" fmla="*/ 433387 w 1342244"/>
              <a:gd name="connsiteY46" fmla="*/ 3901461 h 6858000"/>
              <a:gd name="connsiteX47" fmla="*/ 455981 w 1342244"/>
              <a:gd name="connsiteY47" fmla="*/ 3813873 h 6858000"/>
              <a:gd name="connsiteX48" fmla="*/ 453239 w 1342244"/>
              <a:gd name="connsiteY48" fmla="*/ 3777135 h 6858000"/>
              <a:gd name="connsiteX49" fmla="*/ 454972 w 1342244"/>
              <a:gd name="connsiteY49" fmla="*/ 3771656 h 6858000"/>
              <a:gd name="connsiteX50" fmla="*/ 458715 w 1342244"/>
              <a:gd name="connsiteY50" fmla="*/ 3769007 h 6858000"/>
              <a:gd name="connsiteX51" fmla="*/ 466877 w 1342244"/>
              <a:gd name="connsiteY51" fmla="*/ 3738082 h 6858000"/>
              <a:gd name="connsiteX52" fmla="*/ 474223 w 1342244"/>
              <a:gd name="connsiteY52" fmla="*/ 3673397 h 6858000"/>
              <a:gd name="connsiteX53" fmla="*/ 473519 w 1342244"/>
              <a:gd name="connsiteY53" fmla="*/ 3637109 h 6858000"/>
              <a:gd name="connsiteX54" fmla="*/ 476962 w 1342244"/>
              <a:gd name="connsiteY54" fmla="*/ 3536883 h 6858000"/>
              <a:gd name="connsiteX55" fmla="*/ 484500 w 1342244"/>
              <a:gd name="connsiteY55" fmla="*/ 3435652 h 6858000"/>
              <a:gd name="connsiteX56" fmla="*/ 498392 w 1342244"/>
              <a:gd name="connsiteY56" fmla="*/ 3295862 h 6858000"/>
              <a:gd name="connsiteX57" fmla="*/ 504159 w 1342244"/>
              <a:gd name="connsiteY57" fmla="*/ 3229163 h 6858000"/>
              <a:gd name="connsiteX58" fmla="*/ 480918 w 1342244"/>
              <a:gd name="connsiteY58" fmla="*/ 3158586 h 6858000"/>
              <a:gd name="connsiteX59" fmla="*/ 456326 w 1342244"/>
              <a:gd name="connsiteY59" fmla="*/ 3112365 h 6858000"/>
              <a:gd name="connsiteX60" fmla="*/ 441801 w 1342244"/>
              <a:gd name="connsiteY60" fmla="*/ 3072935 h 6858000"/>
              <a:gd name="connsiteX61" fmla="*/ 416975 w 1342244"/>
              <a:gd name="connsiteY61" fmla="*/ 2958185 h 6858000"/>
              <a:gd name="connsiteX62" fmla="*/ 374255 w 1342244"/>
              <a:gd name="connsiteY62" fmla="*/ 2843952 h 6858000"/>
              <a:gd name="connsiteX63" fmla="*/ 308507 w 1342244"/>
              <a:gd name="connsiteY63" fmla="*/ 2554718 h 6858000"/>
              <a:gd name="connsiteX64" fmla="*/ 279324 w 1342244"/>
              <a:gd name="connsiteY64" fmla="*/ 2447068 h 6858000"/>
              <a:gd name="connsiteX65" fmla="*/ 283394 w 1342244"/>
              <a:gd name="connsiteY65" fmla="*/ 2423438 h 6858000"/>
              <a:gd name="connsiteX66" fmla="*/ 272284 w 1342244"/>
              <a:gd name="connsiteY66" fmla="*/ 2402874 h 6858000"/>
              <a:gd name="connsiteX67" fmla="*/ 274896 w 1342244"/>
              <a:gd name="connsiteY67" fmla="*/ 2381443 h 6858000"/>
              <a:gd name="connsiteX68" fmla="*/ 251225 w 1342244"/>
              <a:gd name="connsiteY68" fmla="*/ 2261920 h 6858000"/>
              <a:gd name="connsiteX69" fmla="*/ 241112 w 1342244"/>
              <a:gd name="connsiteY69" fmla="*/ 2195378 h 6858000"/>
              <a:gd name="connsiteX70" fmla="*/ 225329 w 1342244"/>
              <a:gd name="connsiteY70" fmla="*/ 2155135 h 6858000"/>
              <a:gd name="connsiteX71" fmla="*/ 222787 w 1342244"/>
              <a:gd name="connsiteY71" fmla="*/ 2118008 h 6858000"/>
              <a:gd name="connsiteX72" fmla="*/ 223780 w 1342244"/>
              <a:gd name="connsiteY72" fmla="*/ 2050531 h 6858000"/>
              <a:gd name="connsiteX73" fmla="*/ 196764 w 1342244"/>
              <a:gd name="connsiteY73" fmla="*/ 1906352 h 6858000"/>
              <a:gd name="connsiteX74" fmla="*/ 173321 w 1342244"/>
              <a:gd name="connsiteY74" fmla="*/ 1861531 h 6858000"/>
              <a:gd name="connsiteX75" fmla="*/ 127120 w 1342244"/>
              <a:gd name="connsiteY75" fmla="*/ 1732919 h 6858000"/>
              <a:gd name="connsiteX76" fmla="*/ 99431 w 1342244"/>
              <a:gd name="connsiteY76" fmla="*/ 1663540 h 6858000"/>
              <a:gd name="connsiteX77" fmla="*/ 98557 w 1342244"/>
              <a:gd name="connsiteY77" fmla="*/ 1615777 h 6858000"/>
              <a:gd name="connsiteX78" fmla="*/ 79352 w 1342244"/>
              <a:gd name="connsiteY78" fmla="*/ 1563678 h 6858000"/>
              <a:gd name="connsiteX79" fmla="*/ 85174 w 1342244"/>
              <a:gd name="connsiteY79" fmla="*/ 1477995 h 6858000"/>
              <a:gd name="connsiteX80" fmla="*/ 71259 w 1342244"/>
              <a:gd name="connsiteY80" fmla="*/ 1373769 h 6858000"/>
              <a:gd name="connsiteX81" fmla="*/ 79566 w 1342244"/>
              <a:gd name="connsiteY81" fmla="*/ 1307086 h 6858000"/>
              <a:gd name="connsiteX82" fmla="*/ 85439 w 1342244"/>
              <a:gd name="connsiteY82" fmla="*/ 1168288 h 6858000"/>
              <a:gd name="connsiteX83" fmla="*/ 77721 w 1342244"/>
              <a:gd name="connsiteY83" fmla="*/ 1142577 h 6858000"/>
              <a:gd name="connsiteX84" fmla="*/ 67027 w 1342244"/>
              <a:gd name="connsiteY84" fmla="*/ 1088484 h 6858000"/>
              <a:gd name="connsiteX85" fmla="*/ 55763 w 1342244"/>
              <a:gd name="connsiteY85" fmla="*/ 1016103 h 6858000"/>
              <a:gd name="connsiteX86" fmla="*/ 57219 w 1342244"/>
              <a:gd name="connsiteY86" fmla="*/ 954054 h 6858000"/>
              <a:gd name="connsiteX87" fmla="*/ 52084 w 1342244"/>
              <a:gd name="connsiteY87" fmla="*/ 896999 h 6858000"/>
              <a:gd name="connsiteX88" fmla="*/ 21492 w 1342244"/>
              <a:gd name="connsiteY88" fmla="*/ 821517 h 6858000"/>
              <a:gd name="connsiteX89" fmla="*/ 442 w 1342244"/>
              <a:gd name="connsiteY89" fmla="*/ 751353 h 6858000"/>
              <a:gd name="connsiteX90" fmla="*/ 0 w 1342244"/>
              <a:gd name="connsiteY90" fmla="*/ 721230 h 6858000"/>
              <a:gd name="connsiteX91" fmla="*/ 9132 w 1342244"/>
              <a:gd name="connsiteY91" fmla="*/ 619315 h 6858000"/>
              <a:gd name="connsiteX92" fmla="*/ 2788 w 1342244"/>
              <a:gd name="connsiteY92" fmla="*/ 585934 h 6858000"/>
              <a:gd name="connsiteX93" fmla="*/ 84 w 1342244"/>
              <a:gd name="connsiteY93" fmla="*/ 538948 h 6858000"/>
              <a:gd name="connsiteX94" fmla="*/ 3992 w 1342244"/>
              <a:gd name="connsiteY94" fmla="*/ 525163 h 6858000"/>
              <a:gd name="connsiteX95" fmla="*/ 30116 w 1342244"/>
              <a:gd name="connsiteY95" fmla="*/ 446567 h 6858000"/>
              <a:gd name="connsiteX96" fmla="*/ 29364 w 1342244"/>
              <a:gd name="connsiteY96" fmla="*/ 393828 h 6858000"/>
              <a:gd name="connsiteX97" fmla="*/ 29194 w 1342244"/>
              <a:gd name="connsiteY97" fmla="*/ 353137 h 6858000"/>
              <a:gd name="connsiteX98" fmla="*/ 34887 w 1342244"/>
              <a:gd name="connsiteY98" fmla="*/ 275771 h 6858000"/>
              <a:gd name="connsiteX99" fmla="*/ 44581 w 1342244"/>
              <a:gd name="connsiteY99" fmla="*/ 236673 h 6858000"/>
              <a:gd name="connsiteX100" fmla="*/ 43624 w 1342244"/>
              <a:gd name="connsiteY100" fmla="*/ 144983 h 6858000"/>
              <a:gd name="connsiteX101" fmla="*/ 33909 w 1342244"/>
              <a:gd name="connsiteY101" fmla="*/ 33857 h 6858000"/>
              <a:gd name="connsiteX102" fmla="*/ 15462 w 1342244"/>
              <a:gd name="connsiteY102"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44438 w 1342244"/>
              <a:gd name="connsiteY6" fmla="*/ 6686827 h 6858000"/>
              <a:gd name="connsiteX7" fmla="*/ 143794 w 1342244"/>
              <a:gd name="connsiteY7" fmla="*/ 6659970 h 6858000"/>
              <a:gd name="connsiteX8" fmla="*/ 161862 w 1342244"/>
              <a:gd name="connsiteY8" fmla="*/ 6594177 h 6858000"/>
              <a:gd name="connsiteX9" fmla="*/ 228859 w 1342244"/>
              <a:gd name="connsiteY9" fmla="*/ 6492130 h 6858000"/>
              <a:gd name="connsiteX10" fmla="*/ 244546 w 1342244"/>
              <a:gd name="connsiteY10" fmla="*/ 6431610 h 6858000"/>
              <a:gd name="connsiteX11" fmla="*/ 271474 w 1342244"/>
              <a:gd name="connsiteY11" fmla="*/ 6334727 h 6858000"/>
              <a:gd name="connsiteX12" fmla="*/ 263386 w 1342244"/>
              <a:gd name="connsiteY12" fmla="*/ 6294334 h 6858000"/>
              <a:gd name="connsiteX13" fmla="*/ 251160 w 1342244"/>
              <a:gd name="connsiteY13" fmla="*/ 6231403 h 6858000"/>
              <a:gd name="connsiteX14" fmla="*/ 243818 w 1342244"/>
              <a:gd name="connsiteY14" fmla="*/ 6202459 h 6858000"/>
              <a:gd name="connsiteX15" fmla="*/ 242616 w 1342244"/>
              <a:gd name="connsiteY15" fmla="*/ 6153037 h 6858000"/>
              <a:gd name="connsiteX16" fmla="*/ 255587 w 1342244"/>
              <a:gd name="connsiteY16" fmla="*/ 6061464 h 6858000"/>
              <a:gd name="connsiteX17" fmla="*/ 245418 w 1342244"/>
              <a:gd name="connsiteY17" fmla="*/ 6028119 h 6858000"/>
              <a:gd name="connsiteX18" fmla="*/ 230647 w 1342244"/>
              <a:gd name="connsiteY18" fmla="*/ 5926735 h 6858000"/>
              <a:gd name="connsiteX19" fmla="*/ 280159 w 1342244"/>
              <a:gd name="connsiteY19" fmla="*/ 5712857 h 6858000"/>
              <a:gd name="connsiteX20" fmla="*/ 309957 w 1342244"/>
              <a:gd name="connsiteY20" fmla="*/ 5660491 h 6858000"/>
              <a:gd name="connsiteX21" fmla="*/ 319080 w 1342244"/>
              <a:gd name="connsiteY21" fmla="*/ 5563435 h 6858000"/>
              <a:gd name="connsiteX22" fmla="*/ 348400 w 1342244"/>
              <a:gd name="connsiteY22" fmla="*/ 5449031 h 6858000"/>
              <a:gd name="connsiteX23" fmla="*/ 359524 w 1342244"/>
              <a:gd name="connsiteY23" fmla="*/ 5396260 h 6858000"/>
              <a:gd name="connsiteX24" fmla="*/ 375505 w 1342244"/>
              <a:gd name="connsiteY24" fmla="*/ 5330009 h 6858000"/>
              <a:gd name="connsiteX25" fmla="*/ 423664 w 1342244"/>
              <a:gd name="connsiteY25" fmla="*/ 5273739 h 6858000"/>
              <a:gd name="connsiteX26" fmla="*/ 429823 w 1342244"/>
              <a:gd name="connsiteY26" fmla="*/ 5225268 h 6858000"/>
              <a:gd name="connsiteX27" fmla="*/ 438105 w 1342244"/>
              <a:gd name="connsiteY27" fmla="*/ 5159961 h 6858000"/>
              <a:gd name="connsiteX28" fmla="*/ 441715 w 1342244"/>
              <a:gd name="connsiteY28" fmla="*/ 5125185 h 6858000"/>
              <a:gd name="connsiteX29" fmla="*/ 455581 w 1342244"/>
              <a:gd name="connsiteY29" fmla="*/ 5067850 h 6858000"/>
              <a:gd name="connsiteX30" fmla="*/ 458312 w 1342244"/>
              <a:gd name="connsiteY30" fmla="*/ 5060861 h 6858000"/>
              <a:gd name="connsiteX31" fmla="*/ 456570 w 1342244"/>
              <a:gd name="connsiteY31" fmla="*/ 4993030 h 6858000"/>
              <a:gd name="connsiteX32" fmla="*/ 463479 w 1342244"/>
              <a:gd name="connsiteY32" fmla="*/ 4946844 h 6858000"/>
              <a:gd name="connsiteX33" fmla="*/ 474738 w 1342244"/>
              <a:gd name="connsiteY33" fmla="*/ 4858827 h 6858000"/>
              <a:gd name="connsiteX34" fmla="*/ 480641 w 1342244"/>
              <a:gd name="connsiteY34" fmla="*/ 4821170 h 6858000"/>
              <a:gd name="connsiteX35" fmla="*/ 486667 w 1342244"/>
              <a:gd name="connsiteY35" fmla="*/ 4750867 h 6858000"/>
              <a:gd name="connsiteX36" fmla="*/ 484474 w 1342244"/>
              <a:gd name="connsiteY36" fmla="*/ 4690749 h 6858000"/>
              <a:gd name="connsiteX37" fmla="*/ 479954 w 1342244"/>
              <a:gd name="connsiteY37" fmla="*/ 4584173 h 6858000"/>
              <a:gd name="connsiteX38" fmla="*/ 475037 w 1342244"/>
              <a:gd name="connsiteY38" fmla="*/ 4444346 h 6858000"/>
              <a:gd name="connsiteX39" fmla="*/ 471602 w 1342244"/>
              <a:gd name="connsiteY39" fmla="*/ 4375228 h 6858000"/>
              <a:gd name="connsiteX40" fmla="*/ 452255 w 1342244"/>
              <a:gd name="connsiteY40" fmla="*/ 4214165 h 6858000"/>
              <a:gd name="connsiteX41" fmla="*/ 453884 w 1342244"/>
              <a:gd name="connsiteY41" fmla="*/ 4076008 h 6858000"/>
              <a:gd name="connsiteX42" fmla="*/ 441584 w 1342244"/>
              <a:gd name="connsiteY42" fmla="*/ 4033999 h 6858000"/>
              <a:gd name="connsiteX43" fmla="*/ 441309 w 1342244"/>
              <a:gd name="connsiteY43" fmla="*/ 4013953 h 6858000"/>
              <a:gd name="connsiteX44" fmla="*/ 427604 w 1342244"/>
              <a:gd name="connsiteY44" fmla="*/ 3974753 h 6858000"/>
              <a:gd name="connsiteX45" fmla="*/ 433387 w 1342244"/>
              <a:gd name="connsiteY45" fmla="*/ 3901461 h 6858000"/>
              <a:gd name="connsiteX46" fmla="*/ 455981 w 1342244"/>
              <a:gd name="connsiteY46" fmla="*/ 3813873 h 6858000"/>
              <a:gd name="connsiteX47" fmla="*/ 453239 w 1342244"/>
              <a:gd name="connsiteY47" fmla="*/ 3777135 h 6858000"/>
              <a:gd name="connsiteX48" fmla="*/ 454972 w 1342244"/>
              <a:gd name="connsiteY48" fmla="*/ 3771656 h 6858000"/>
              <a:gd name="connsiteX49" fmla="*/ 458715 w 1342244"/>
              <a:gd name="connsiteY49" fmla="*/ 3769007 h 6858000"/>
              <a:gd name="connsiteX50" fmla="*/ 466877 w 1342244"/>
              <a:gd name="connsiteY50" fmla="*/ 3738082 h 6858000"/>
              <a:gd name="connsiteX51" fmla="*/ 474223 w 1342244"/>
              <a:gd name="connsiteY51" fmla="*/ 3673397 h 6858000"/>
              <a:gd name="connsiteX52" fmla="*/ 473519 w 1342244"/>
              <a:gd name="connsiteY52" fmla="*/ 3637109 h 6858000"/>
              <a:gd name="connsiteX53" fmla="*/ 476962 w 1342244"/>
              <a:gd name="connsiteY53" fmla="*/ 3536883 h 6858000"/>
              <a:gd name="connsiteX54" fmla="*/ 484500 w 1342244"/>
              <a:gd name="connsiteY54" fmla="*/ 3435652 h 6858000"/>
              <a:gd name="connsiteX55" fmla="*/ 498392 w 1342244"/>
              <a:gd name="connsiteY55" fmla="*/ 3295862 h 6858000"/>
              <a:gd name="connsiteX56" fmla="*/ 504159 w 1342244"/>
              <a:gd name="connsiteY56" fmla="*/ 3229163 h 6858000"/>
              <a:gd name="connsiteX57" fmla="*/ 480918 w 1342244"/>
              <a:gd name="connsiteY57" fmla="*/ 3158586 h 6858000"/>
              <a:gd name="connsiteX58" fmla="*/ 456326 w 1342244"/>
              <a:gd name="connsiteY58" fmla="*/ 3112365 h 6858000"/>
              <a:gd name="connsiteX59" fmla="*/ 441801 w 1342244"/>
              <a:gd name="connsiteY59" fmla="*/ 3072935 h 6858000"/>
              <a:gd name="connsiteX60" fmla="*/ 416975 w 1342244"/>
              <a:gd name="connsiteY60" fmla="*/ 2958185 h 6858000"/>
              <a:gd name="connsiteX61" fmla="*/ 374255 w 1342244"/>
              <a:gd name="connsiteY61" fmla="*/ 2843952 h 6858000"/>
              <a:gd name="connsiteX62" fmla="*/ 308507 w 1342244"/>
              <a:gd name="connsiteY62" fmla="*/ 2554718 h 6858000"/>
              <a:gd name="connsiteX63" fmla="*/ 279324 w 1342244"/>
              <a:gd name="connsiteY63" fmla="*/ 2447068 h 6858000"/>
              <a:gd name="connsiteX64" fmla="*/ 283394 w 1342244"/>
              <a:gd name="connsiteY64" fmla="*/ 2423438 h 6858000"/>
              <a:gd name="connsiteX65" fmla="*/ 272284 w 1342244"/>
              <a:gd name="connsiteY65" fmla="*/ 2402874 h 6858000"/>
              <a:gd name="connsiteX66" fmla="*/ 274896 w 1342244"/>
              <a:gd name="connsiteY66" fmla="*/ 2381443 h 6858000"/>
              <a:gd name="connsiteX67" fmla="*/ 251225 w 1342244"/>
              <a:gd name="connsiteY67" fmla="*/ 2261920 h 6858000"/>
              <a:gd name="connsiteX68" fmla="*/ 241112 w 1342244"/>
              <a:gd name="connsiteY68" fmla="*/ 2195378 h 6858000"/>
              <a:gd name="connsiteX69" fmla="*/ 225329 w 1342244"/>
              <a:gd name="connsiteY69" fmla="*/ 2155135 h 6858000"/>
              <a:gd name="connsiteX70" fmla="*/ 222787 w 1342244"/>
              <a:gd name="connsiteY70" fmla="*/ 2118008 h 6858000"/>
              <a:gd name="connsiteX71" fmla="*/ 223780 w 1342244"/>
              <a:gd name="connsiteY71" fmla="*/ 2050531 h 6858000"/>
              <a:gd name="connsiteX72" fmla="*/ 196764 w 1342244"/>
              <a:gd name="connsiteY72" fmla="*/ 1906352 h 6858000"/>
              <a:gd name="connsiteX73" fmla="*/ 173321 w 1342244"/>
              <a:gd name="connsiteY73" fmla="*/ 1861531 h 6858000"/>
              <a:gd name="connsiteX74" fmla="*/ 127120 w 1342244"/>
              <a:gd name="connsiteY74" fmla="*/ 1732919 h 6858000"/>
              <a:gd name="connsiteX75" fmla="*/ 99431 w 1342244"/>
              <a:gd name="connsiteY75" fmla="*/ 1663540 h 6858000"/>
              <a:gd name="connsiteX76" fmla="*/ 98557 w 1342244"/>
              <a:gd name="connsiteY76" fmla="*/ 1615777 h 6858000"/>
              <a:gd name="connsiteX77" fmla="*/ 79352 w 1342244"/>
              <a:gd name="connsiteY77" fmla="*/ 1563678 h 6858000"/>
              <a:gd name="connsiteX78" fmla="*/ 85174 w 1342244"/>
              <a:gd name="connsiteY78" fmla="*/ 1477995 h 6858000"/>
              <a:gd name="connsiteX79" fmla="*/ 71259 w 1342244"/>
              <a:gd name="connsiteY79" fmla="*/ 1373769 h 6858000"/>
              <a:gd name="connsiteX80" fmla="*/ 79566 w 1342244"/>
              <a:gd name="connsiteY80" fmla="*/ 1307086 h 6858000"/>
              <a:gd name="connsiteX81" fmla="*/ 85439 w 1342244"/>
              <a:gd name="connsiteY81" fmla="*/ 1168288 h 6858000"/>
              <a:gd name="connsiteX82" fmla="*/ 77721 w 1342244"/>
              <a:gd name="connsiteY82" fmla="*/ 1142577 h 6858000"/>
              <a:gd name="connsiteX83" fmla="*/ 67027 w 1342244"/>
              <a:gd name="connsiteY83" fmla="*/ 1088484 h 6858000"/>
              <a:gd name="connsiteX84" fmla="*/ 55763 w 1342244"/>
              <a:gd name="connsiteY84" fmla="*/ 1016103 h 6858000"/>
              <a:gd name="connsiteX85" fmla="*/ 57219 w 1342244"/>
              <a:gd name="connsiteY85" fmla="*/ 954054 h 6858000"/>
              <a:gd name="connsiteX86" fmla="*/ 52084 w 1342244"/>
              <a:gd name="connsiteY86" fmla="*/ 896999 h 6858000"/>
              <a:gd name="connsiteX87" fmla="*/ 21492 w 1342244"/>
              <a:gd name="connsiteY87" fmla="*/ 821517 h 6858000"/>
              <a:gd name="connsiteX88" fmla="*/ 442 w 1342244"/>
              <a:gd name="connsiteY88" fmla="*/ 751353 h 6858000"/>
              <a:gd name="connsiteX89" fmla="*/ 0 w 1342244"/>
              <a:gd name="connsiteY89" fmla="*/ 721230 h 6858000"/>
              <a:gd name="connsiteX90" fmla="*/ 9132 w 1342244"/>
              <a:gd name="connsiteY90" fmla="*/ 619315 h 6858000"/>
              <a:gd name="connsiteX91" fmla="*/ 2788 w 1342244"/>
              <a:gd name="connsiteY91" fmla="*/ 585934 h 6858000"/>
              <a:gd name="connsiteX92" fmla="*/ 84 w 1342244"/>
              <a:gd name="connsiteY92" fmla="*/ 538948 h 6858000"/>
              <a:gd name="connsiteX93" fmla="*/ 3992 w 1342244"/>
              <a:gd name="connsiteY93" fmla="*/ 525163 h 6858000"/>
              <a:gd name="connsiteX94" fmla="*/ 30116 w 1342244"/>
              <a:gd name="connsiteY94" fmla="*/ 446567 h 6858000"/>
              <a:gd name="connsiteX95" fmla="*/ 29364 w 1342244"/>
              <a:gd name="connsiteY95" fmla="*/ 393828 h 6858000"/>
              <a:gd name="connsiteX96" fmla="*/ 29194 w 1342244"/>
              <a:gd name="connsiteY96" fmla="*/ 353137 h 6858000"/>
              <a:gd name="connsiteX97" fmla="*/ 34887 w 1342244"/>
              <a:gd name="connsiteY97" fmla="*/ 275771 h 6858000"/>
              <a:gd name="connsiteX98" fmla="*/ 44581 w 1342244"/>
              <a:gd name="connsiteY98" fmla="*/ 236673 h 6858000"/>
              <a:gd name="connsiteX99" fmla="*/ 43624 w 1342244"/>
              <a:gd name="connsiteY99" fmla="*/ 144983 h 6858000"/>
              <a:gd name="connsiteX100" fmla="*/ 33909 w 1342244"/>
              <a:gd name="connsiteY100" fmla="*/ 33857 h 6858000"/>
              <a:gd name="connsiteX101" fmla="*/ 15462 w 1342244"/>
              <a:gd name="connsiteY101"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44438 w 1342244"/>
              <a:gd name="connsiteY6" fmla="*/ 6686827 h 6858000"/>
              <a:gd name="connsiteX7" fmla="*/ 143794 w 1342244"/>
              <a:gd name="connsiteY7" fmla="*/ 6659970 h 6858000"/>
              <a:gd name="connsiteX8" fmla="*/ 161862 w 1342244"/>
              <a:gd name="connsiteY8" fmla="*/ 6594177 h 6858000"/>
              <a:gd name="connsiteX9" fmla="*/ 228859 w 1342244"/>
              <a:gd name="connsiteY9" fmla="*/ 6492130 h 6858000"/>
              <a:gd name="connsiteX10" fmla="*/ 244546 w 1342244"/>
              <a:gd name="connsiteY10" fmla="*/ 6431610 h 6858000"/>
              <a:gd name="connsiteX11" fmla="*/ 271474 w 1342244"/>
              <a:gd name="connsiteY11" fmla="*/ 6334727 h 6858000"/>
              <a:gd name="connsiteX12" fmla="*/ 263386 w 1342244"/>
              <a:gd name="connsiteY12" fmla="*/ 6294334 h 6858000"/>
              <a:gd name="connsiteX13" fmla="*/ 251160 w 1342244"/>
              <a:gd name="connsiteY13" fmla="*/ 6231403 h 6858000"/>
              <a:gd name="connsiteX14" fmla="*/ 243818 w 1342244"/>
              <a:gd name="connsiteY14" fmla="*/ 6202459 h 6858000"/>
              <a:gd name="connsiteX15" fmla="*/ 242616 w 1342244"/>
              <a:gd name="connsiteY15" fmla="*/ 6153037 h 6858000"/>
              <a:gd name="connsiteX16" fmla="*/ 255587 w 1342244"/>
              <a:gd name="connsiteY16" fmla="*/ 6061464 h 6858000"/>
              <a:gd name="connsiteX17" fmla="*/ 245418 w 1342244"/>
              <a:gd name="connsiteY17" fmla="*/ 6028119 h 6858000"/>
              <a:gd name="connsiteX18" fmla="*/ 230647 w 1342244"/>
              <a:gd name="connsiteY18" fmla="*/ 5926735 h 6858000"/>
              <a:gd name="connsiteX19" fmla="*/ 280159 w 1342244"/>
              <a:gd name="connsiteY19" fmla="*/ 5712857 h 6858000"/>
              <a:gd name="connsiteX20" fmla="*/ 309957 w 1342244"/>
              <a:gd name="connsiteY20" fmla="*/ 5660491 h 6858000"/>
              <a:gd name="connsiteX21" fmla="*/ 319080 w 1342244"/>
              <a:gd name="connsiteY21" fmla="*/ 5563435 h 6858000"/>
              <a:gd name="connsiteX22" fmla="*/ 348400 w 1342244"/>
              <a:gd name="connsiteY22" fmla="*/ 5449031 h 6858000"/>
              <a:gd name="connsiteX23" fmla="*/ 359524 w 1342244"/>
              <a:gd name="connsiteY23" fmla="*/ 5396260 h 6858000"/>
              <a:gd name="connsiteX24" fmla="*/ 375505 w 1342244"/>
              <a:gd name="connsiteY24" fmla="*/ 5330009 h 6858000"/>
              <a:gd name="connsiteX25" fmla="*/ 423664 w 1342244"/>
              <a:gd name="connsiteY25" fmla="*/ 5264214 h 6858000"/>
              <a:gd name="connsiteX26" fmla="*/ 429823 w 1342244"/>
              <a:gd name="connsiteY26" fmla="*/ 5225268 h 6858000"/>
              <a:gd name="connsiteX27" fmla="*/ 438105 w 1342244"/>
              <a:gd name="connsiteY27" fmla="*/ 5159961 h 6858000"/>
              <a:gd name="connsiteX28" fmla="*/ 441715 w 1342244"/>
              <a:gd name="connsiteY28" fmla="*/ 5125185 h 6858000"/>
              <a:gd name="connsiteX29" fmla="*/ 455581 w 1342244"/>
              <a:gd name="connsiteY29" fmla="*/ 5067850 h 6858000"/>
              <a:gd name="connsiteX30" fmla="*/ 458312 w 1342244"/>
              <a:gd name="connsiteY30" fmla="*/ 5060861 h 6858000"/>
              <a:gd name="connsiteX31" fmla="*/ 456570 w 1342244"/>
              <a:gd name="connsiteY31" fmla="*/ 4993030 h 6858000"/>
              <a:gd name="connsiteX32" fmla="*/ 463479 w 1342244"/>
              <a:gd name="connsiteY32" fmla="*/ 4946844 h 6858000"/>
              <a:gd name="connsiteX33" fmla="*/ 474738 w 1342244"/>
              <a:gd name="connsiteY33" fmla="*/ 4858827 h 6858000"/>
              <a:gd name="connsiteX34" fmla="*/ 480641 w 1342244"/>
              <a:gd name="connsiteY34" fmla="*/ 4821170 h 6858000"/>
              <a:gd name="connsiteX35" fmla="*/ 486667 w 1342244"/>
              <a:gd name="connsiteY35" fmla="*/ 4750867 h 6858000"/>
              <a:gd name="connsiteX36" fmla="*/ 484474 w 1342244"/>
              <a:gd name="connsiteY36" fmla="*/ 4690749 h 6858000"/>
              <a:gd name="connsiteX37" fmla="*/ 479954 w 1342244"/>
              <a:gd name="connsiteY37" fmla="*/ 4584173 h 6858000"/>
              <a:gd name="connsiteX38" fmla="*/ 475037 w 1342244"/>
              <a:gd name="connsiteY38" fmla="*/ 4444346 h 6858000"/>
              <a:gd name="connsiteX39" fmla="*/ 471602 w 1342244"/>
              <a:gd name="connsiteY39" fmla="*/ 4375228 h 6858000"/>
              <a:gd name="connsiteX40" fmla="*/ 452255 w 1342244"/>
              <a:gd name="connsiteY40" fmla="*/ 4214165 h 6858000"/>
              <a:gd name="connsiteX41" fmla="*/ 453884 w 1342244"/>
              <a:gd name="connsiteY41" fmla="*/ 4076008 h 6858000"/>
              <a:gd name="connsiteX42" fmla="*/ 441584 w 1342244"/>
              <a:gd name="connsiteY42" fmla="*/ 4033999 h 6858000"/>
              <a:gd name="connsiteX43" fmla="*/ 441309 w 1342244"/>
              <a:gd name="connsiteY43" fmla="*/ 4013953 h 6858000"/>
              <a:gd name="connsiteX44" fmla="*/ 427604 w 1342244"/>
              <a:gd name="connsiteY44" fmla="*/ 3974753 h 6858000"/>
              <a:gd name="connsiteX45" fmla="*/ 433387 w 1342244"/>
              <a:gd name="connsiteY45" fmla="*/ 3901461 h 6858000"/>
              <a:gd name="connsiteX46" fmla="*/ 455981 w 1342244"/>
              <a:gd name="connsiteY46" fmla="*/ 3813873 h 6858000"/>
              <a:gd name="connsiteX47" fmla="*/ 453239 w 1342244"/>
              <a:gd name="connsiteY47" fmla="*/ 3777135 h 6858000"/>
              <a:gd name="connsiteX48" fmla="*/ 454972 w 1342244"/>
              <a:gd name="connsiteY48" fmla="*/ 3771656 h 6858000"/>
              <a:gd name="connsiteX49" fmla="*/ 458715 w 1342244"/>
              <a:gd name="connsiteY49" fmla="*/ 3769007 h 6858000"/>
              <a:gd name="connsiteX50" fmla="*/ 466877 w 1342244"/>
              <a:gd name="connsiteY50" fmla="*/ 3738082 h 6858000"/>
              <a:gd name="connsiteX51" fmla="*/ 474223 w 1342244"/>
              <a:gd name="connsiteY51" fmla="*/ 3673397 h 6858000"/>
              <a:gd name="connsiteX52" fmla="*/ 473519 w 1342244"/>
              <a:gd name="connsiteY52" fmla="*/ 3637109 h 6858000"/>
              <a:gd name="connsiteX53" fmla="*/ 476962 w 1342244"/>
              <a:gd name="connsiteY53" fmla="*/ 3536883 h 6858000"/>
              <a:gd name="connsiteX54" fmla="*/ 484500 w 1342244"/>
              <a:gd name="connsiteY54" fmla="*/ 3435652 h 6858000"/>
              <a:gd name="connsiteX55" fmla="*/ 498392 w 1342244"/>
              <a:gd name="connsiteY55" fmla="*/ 3295862 h 6858000"/>
              <a:gd name="connsiteX56" fmla="*/ 504159 w 1342244"/>
              <a:gd name="connsiteY56" fmla="*/ 3229163 h 6858000"/>
              <a:gd name="connsiteX57" fmla="*/ 480918 w 1342244"/>
              <a:gd name="connsiteY57" fmla="*/ 3158586 h 6858000"/>
              <a:gd name="connsiteX58" fmla="*/ 456326 w 1342244"/>
              <a:gd name="connsiteY58" fmla="*/ 3112365 h 6858000"/>
              <a:gd name="connsiteX59" fmla="*/ 441801 w 1342244"/>
              <a:gd name="connsiteY59" fmla="*/ 3072935 h 6858000"/>
              <a:gd name="connsiteX60" fmla="*/ 416975 w 1342244"/>
              <a:gd name="connsiteY60" fmla="*/ 2958185 h 6858000"/>
              <a:gd name="connsiteX61" fmla="*/ 374255 w 1342244"/>
              <a:gd name="connsiteY61" fmla="*/ 2843952 h 6858000"/>
              <a:gd name="connsiteX62" fmla="*/ 308507 w 1342244"/>
              <a:gd name="connsiteY62" fmla="*/ 2554718 h 6858000"/>
              <a:gd name="connsiteX63" fmla="*/ 279324 w 1342244"/>
              <a:gd name="connsiteY63" fmla="*/ 2447068 h 6858000"/>
              <a:gd name="connsiteX64" fmla="*/ 283394 w 1342244"/>
              <a:gd name="connsiteY64" fmla="*/ 2423438 h 6858000"/>
              <a:gd name="connsiteX65" fmla="*/ 272284 w 1342244"/>
              <a:gd name="connsiteY65" fmla="*/ 2402874 h 6858000"/>
              <a:gd name="connsiteX66" fmla="*/ 274896 w 1342244"/>
              <a:gd name="connsiteY66" fmla="*/ 2381443 h 6858000"/>
              <a:gd name="connsiteX67" fmla="*/ 251225 w 1342244"/>
              <a:gd name="connsiteY67" fmla="*/ 2261920 h 6858000"/>
              <a:gd name="connsiteX68" fmla="*/ 241112 w 1342244"/>
              <a:gd name="connsiteY68" fmla="*/ 2195378 h 6858000"/>
              <a:gd name="connsiteX69" fmla="*/ 225329 w 1342244"/>
              <a:gd name="connsiteY69" fmla="*/ 2155135 h 6858000"/>
              <a:gd name="connsiteX70" fmla="*/ 222787 w 1342244"/>
              <a:gd name="connsiteY70" fmla="*/ 2118008 h 6858000"/>
              <a:gd name="connsiteX71" fmla="*/ 223780 w 1342244"/>
              <a:gd name="connsiteY71" fmla="*/ 2050531 h 6858000"/>
              <a:gd name="connsiteX72" fmla="*/ 196764 w 1342244"/>
              <a:gd name="connsiteY72" fmla="*/ 1906352 h 6858000"/>
              <a:gd name="connsiteX73" fmla="*/ 173321 w 1342244"/>
              <a:gd name="connsiteY73" fmla="*/ 1861531 h 6858000"/>
              <a:gd name="connsiteX74" fmla="*/ 127120 w 1342244"/>
              <a:gd name="connsiteY74" fmla="*/ 1732919 h 6858000"/>
              <a:gd name="connsiteX75" fmla="*/ 99431 w 1342244"/>
              <a:gd name="connsiteY75" fmla="*/ 1663540 h 6858000"/>
              <a:gd name="connsiteX76" fmla="*/ 98557 w 1342244"/>
              <a:gd name="connsiteY76" fmla="*/ 1615777 h 6858000"/>
              <a:gd name="connsiteX77" fmla="*/ 79352 w 1342244"/>
              <a:gd name="connsiteY77" fmla="*/ 1563678 h 6858000"/>
              <a:gd name="connsiteX78" fmla="*/ 85174 w 1342244"/>
              <a:gd name="connsiteY78" fmla="*/ 1477995 h 6858000"/>
              <a:gd name="connsiteX79" fmla="*/ 71259 w 1342244"/>
              <a:gd name="connsiteY79" fmla="*/ 1373769 h 6858000"/>
              <a:gd name="connsiteX80" fmla="*/ 79566 w 1342244"/>
              <a:gd name="connsiteY80" fmla="*/ 1307086 h 6858000"/>
              <a:gd name="connsiteX81" fmla="*/ 85439 w 1342244"/>
              <a:gd name="connsiteY81" fmla="*/ 1168288 h 6858000"/>
              <a:gd name="connsiteX82" fmla="*/ 77721 w 1342244"/>
              <a:gd name="connsiteY82" fmla="*/ 1142577 h 6858000"/>
              <a:gd name="connsiteX83" fmla="*/ 67027 w 1342244"/>
              <a:gd name="connsiteY83" fmla="*/ 1088484 h 6858000"/>
              <a:gd name="connsiteX84" fmla="*/ 55763 w 1342244"/>
              <a:gd name="connsiteY84" fmla="*/ 1016103 h 6858000"/>
              <a:gd name="connsiteX85" fmla="*/ 57219 w 1342244"/>
              <a:gd name="connsiteY85" fmla="*/ 954054 h 6858000"/>
              <a:gd name="connsiteX86" fmla="*/ 52084 w 1342244"/>
              <a:gd name="connsiteY86" fmla="*/ 896999 h 6858000"/>
              <a:gd name="connsiteX87" fmla="*/ 21492 w 1342244"/>
              <a:gd name="connsiteY87" fmla="*/ 821517 h 6858000"/>
              <a:gd name="connsiteX88" fmla="*/ 442 w 1342244"/>
              <a:gd name="connsiteY88" fmla="*/ 751353 h 6858000"/>
              <a:gd name="connsiteX89" fmla="*/ 0 w 1342244"/>
              <a:gd name="connsiteY89" fmla="*/ 721230 h 6858000"/>
              <a:gd name="connsiteX90" fmla="*/ 9132 w 1342244"/>
              <a:gd name="connsiteY90" fmla="*/ 619315 h 6858000"/>
              <a:gd name="connsiteX91" fmla="*/ 2788 w 1342244"/>
              <a:gd name="connsiteY91" fmla="*/ 585934 h 6858000"/>
              <a:gd name="connsiteX92" fmla="*/ 84 w 1342244"/>
              <a:gd name="connsiteY92" fmla="*/ 538948 h 6858000"/>
              <a:gd name="connsiteX93" fmla="*/ 3992 w 1342244"/>
              <a:gd name="connsiteY93" fmla="*/ 525163 h 6858000"/>
              <a:gd name="connsiteX94" fmla="*/ 30116 w 1342244"/>
              <a:gd name="connsiteY94" fmla="*/ 446567 h 6858000"/>
              <a:gd name="connsiteX95" fmla="*/ 29364 w 1342244"/>
              <a:gd name="connsiteY95" fmla="*/ 393828 h 6858000"/>
              <a:gd name="connsiteX96" fmla="*/ 29194 w 1342244"/>
              <a:gd name="connsiteY96" fmla="*/ 353137 h 6858000"/>
              <a:gd name="connsiteX97" fmla="*/ 34887 w 1342244"/>
              <a:gd name="connsiteY97" fmla="*/ 275771 h 6858000"/>
              <a:gd name="connsiteX98" fmla="*/ 44581 w 1342244"/>
              <a:gd name="connsiteY98" fmla="*/ 236673 h 6858000"/>
              <a:gd name="connsiteX99" fmla="*/ 43624 w 1342244"/>
              <a:gd name="connsiteY99" fmla="*/ 144983 h 6858000"/>
              <a:gd name="connsiteX100" fmla="*/ 33909 w 1342244"/>
              <a:gd name="connsiteY100" fmla="*/ 33857 h 6858000"/>
              <a:gd name="connsiteX101" fmla="*/ 15462 w 1342244"/>
              <a:gd name="connsiteY101"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44438 w 1342244"/>
              <a:gd name="connsiteY6" fmla="*/ 6686827 h 6858000"/>
              <a:gd name="connsiteX7" fmla="*/ 143794 w 1342244"/>
              <a:gd name="connsiteY7" fmla="*/ 6659970 h 6858000"/>
              <a:gd name="connsiteX8" fmla="*/ 161862 w 1342244"/>
              <a:gd name="connsiteY8" fmla="*/ 6594177 h 6858000"/>
              <a:gd name="connsiteX9" fmla="*/ 228859 w 1342244"/>
              <a:gd name="connsiteY9" fmla="*/ 6492130 h 6858000"/>
              <a:gd name="connsiteX10" fmla="*/ 244546 w 1342244"/>
              <a:gd name="connsiteY10" fmla="*/ 6431610 h 6858000"/>
              <a:gd name="connsiteX11" fmla="*/ 271474 w 1342244"/>
              <a:gd name="connsiteY11" fmla="*/ 6334727 h 6858000"/>
              <a:gd name="connsiteX12" fmla="*/ 263386 w 1342244"/>
              <a:gd name="connsiteY12" fmla="*/ 6294334 h 6858000"/>
              <a:gd name="connsiteX13" fmla="*/ 251160 w 1342244"/>
              <a:gd name="connsiteY13" fmla="*/ 6231403 h 6858000"/>
              <a:gd name="connsiteX14" fmla="*/ 243818 w 1342244"/>
              <a:gd name="connsiteY14" fmla="*/ 6202459 h 6858000"/>
              <a:gd name="connsiteX15" fmla="*/ 242616 w 1342244"/>
              <a:gd name="connsiteY15" fmla="*/ 6153037 h 6858000"/>
              <a:gd name="connsiteX16" fmla="*/ 255587 w 1342244"/>
              <a:gd name="connsiteY16" fmla="*/ 6061464 h 6858000"/>
              <a:gd name="connsiteX17" fmla="*/ 245418 w 1342244"/>
              <a:gd name="connsiteY17" fmla="*/ 6028119 h 6858000"/>
              <a:gd name="connsiteX18" fmla="*/ 230647 w 1342244"/>
              <a:gd name="connsiteY18" fmla="*/ 5926735 h 6858000"/>
              <a:gd name="connsiteX19" fmla="*/ 280159 w 1342244"/>
              <a:gd name="connsiteY19" fmla="*/ 5712857 h 6858000"/>
              <a:gd name="connsiteX20" fmla="*/ 309957 w 1342244"/>
              <a:gd name="connsiteY20" fmla="*/ 5660491 h 6858000"/>
              <a:gd name="connsiteX21" fmla="*/ 319080 w 1342244"/>
              <a:gd name="connsiteY21" fmla="*/ 5563435 h 6858000"/>
              <a:gd name="connsiteX22" fmla="*/ 348400 w 1342244"/>
              <a:gd name="connsiteY22" fmla="*/ 5449031 h 6858000"/>
              <a:gd name="connsiteX23" fmla="*/ 359524 w 1342244"/>
              <a:gd name="connsiteY23" fmla="*/ 5396260 h 6858000"/>
              <a:gd name="connsiteX24" fmla="*/ 375506 w 1342244"/>
              <a:gd name="connsiteY24" fmla="*/ 5344297 h 6858000"/>
              <a:gd name="connsiteX25" fmla="*/ 423664 w 1342244"/>
              <a:gd name="connsiteY25" fmla="*/ 5264214 h 6858000"/>
              <a:gd name="connsiteX26" fmla="*/ 429823 w 1342244"/>
              <a:gd name="connsiteY26" fmla="*/ 5225268 h 6858000"/>
              <a:gd name="connsiteX27" fmla="*/ 438105 w 1342244"/>
              <a:gd name="connsiteY27" fmla="*/ 5159961 h 6858000"/>
              <a:gd name="connsiteX28" fmla="*/ 441715 w 1342244"/>
              <a:gd name="connsiteY28" fmla="*/ 5125185 h 6858000"/>
              <a:gd name="connsiteX29" fmla="*/ 455581 w 1342244"/>
              <a:gd name="connsiteY29" fmla="*/ 5067850 h 6858000"/>
              <a:gd name="connsiteX30" fmla="*/ 458312 w 1342244"/>
              <a:gd name="connsiteY30" fmla="*/ 5060861 h 6858000"/>
              <a:gd name="connsiteX31" fmla="*/ 456570 w 1342244"/>
              <a:gd name="connsiteY31" fmla="*/ 4993030 h 6858000"/>
              <a:gd name="connsiteX32" fmla="*/ 463479 w 1342244"/>
              <a:gd name="connsiteY32" fmla="*/ 4946844 h 6858000"/>
              <a:gd name="connsiteX33" fmla="*/ 474738 w 1342244"/>
              <a:gd name="connsiteY33" fmla="*/ 4858827 h 6858000"/>
              <a:gd name="connsiteX34" fmla="*/ 480641 w 1342244"/>
              <a:gd name="connsiteY34" fmla="*/ 4821170 h 6858000"/>
              <a:gd name="connsiteX35" fmla="*/ 486667 w 1342244"/>
              <a:gd name="connsiteY35" fmla="*/ 4750867 h 6858000"/>
              <a:gd name="connsiteX36" fmla="*/ 484474 w 1342244"/>
              <a:gd name="connsiteY36" fmla="*/ 4690749 h 6858000"/>
              <a:gd name="connsiteX37" fmla="*/ 479954 w 1342244"/>
              <a:gd name="connsiteY37" fmla="*/ 4584173 h 6858000"/>
              <a:gd name="connsiteX38" fmla="*/ 475037 w 1342244"/>
              <a:gd name="connsiteY38" fmla="*/ 4444346 h 6858000"/>
              <a:gd name="connsiteX39" fmla="*/ 471602 w 1342244"/>
              <a:gd name="connsiteY39" fmla="*/ 4375228 h 6858000"/>
              <a:gd name="connsiteX40" fmla="*/ 452255 w 1342244"/>
              <a:gd name="connsiteY40" fmla="*/ 4214165 h 6858000"/>
              <a:gd name="connsiteX41" fmla="*/ 453884 w 1342244"/>
              <a:gd name="connsiteY41" fmla="*/ 4076008 h 6858000"/>
              <a:gd name="connsiteX42" fmla="*/ 441584 w 1342244"/>
              <a:gd name="connsiteY42" fmla="*/ 4033999 h 6858000"/>
              <a:gd name="connsiteX43" fmla="*/ 441309 w 1342244"/>
              <a:gd name="connsiteY43" fmla="*/ 4013953 h 6858000"/>
              <a:gd name="connsiteX44" fmla="*/ 427604 w 1342244"/>
              <a:gd name="connsiteY44" fmla="*/ 3974753 h 6858000"/>
              <a:gd name="connsiteX45" fmla="*/ 433387 w 1342244"/>
              <a:gd name="connsiteY45" fmla="*/ 3901461 h 6858000"/>
              <a:gd name="connsiteX46" fmla="*/ 455981 w 1342244"/>
              <a:gd name="connsiteY46" fmla="*/ 3813873 h 6858000"/>
              <a:gd name="connsiteX47" fmla="*/ 453239 w 1342244"/>
              <a:gd name="connsiteY47" fmla="*/ 3777135 h 6858000"/>
              <a:gd name="connsiteX48" fmla="*/ 454972 w 1342244"/>
              <a:gd name="connsiteY48" fmla="*/ 3771656 h 6858000"/>
              <a:gd name="connsiteX49" fmla="*/ 458715 w 1342244"/>
              <a:gd name="connsiteY49" fmla="*/ 3769007 h 6858000"/>
              <a:gd name="connsiteX50" fmla="*/ 466877 w 1342244"/>
              <a:gd name="connsiteY50" fmla="*/ 3738082 h 6858000"/>
              <a:gd name="connsiteX51" fmla="*/ 474223 w 1342244"/>
              <a:gd name="connsiteY51" fmla="*/ 3673397 h 6858000"/>
              <a:gd name="connsiteX52" fmla="*/ 473519 w 1342244"/>
              <a:gd name="connsiteY52" fmla="*/ 3637109 h 6858000"/>
              <a:gd name="connsiteX53" fmla="*/ 476962 w 1342244"/>
              <a:gd name="connsiteY53" fmla="*/ 3536883 h 6858000"/>
              <a:gd name="connsiteX54" fmla="*/ 484500 w 1342244"/>
              <a:gd name="connsiteY54" fmla="*/ 3435652 h 6858000"/>
              <a:gd name="connsiteX55" fmla="*/ 498392 w 1342244"/>
              <a:gd name="connsiteY55" fmla="*/ 3295862 h 6858000"/>
              <a:gd name="connsiteX56" fmla="*/ 504159 w 1342244"/>
              <a:gd name="connsiteY56" fmla="*/ 3229163 h 6858000"/>
              <a:gd name="connsiteX57" fmla="*/ 480918 w 1342244"/>
              <a:gd name="connsiteY57" fmla="*/ 3158586 h 6858000"/>
              <a:gd name="connsiteX58" fmla="*/ 456326 w 1342244"/>
              <a:gd name="connsiteY58" fmla="*/ 3112365 h 6858000"/>
              <a:gd name="connsiteX59" fmla="*/ 441801 w 1342244"/>
              <a:gd name="connsiteY59" fmla="*/ 3072935 h 6858000"/>
              <a:gd name="connsiteX60" fmla="*/ 416975 w 1342244"/>
              <a:gd name="connsiteY60" fmla="*/ 2958185 h 6858000"/>
              <a:gd name="connsiteX61" fmla="*/ 374255 w 1342244"/>
              <a:gd name="connsiteY61" fmla="*/ 2843952 h 6858000"/>
              <a:gd name="connsiteX62" fmla="*/ 308507 w 1342244"/>
              <a:gd name="connsiteY62" fmla="*/ 2554718 h 6858000"/>
              <a:gd name="connsiteX63" fmla="*/ 279324 w 1342244"/>
              <a:gd name="connsiteY63" fmla="*/ 2447068 h 6858000"/>
              <a:gd name="connsiteX64" fmla="*/ 283394 w 1342244"/>
              <a:gd name="connsiteY64" fmla="*/ 2423438 h 6858000"/>
              <a:gd name="connsiteX65" fmla="*/ 272284 w 1342244"/>
              <a:gd name="connsiteY65" fmla="*/ 2402874 h 6858000"/>
              <a:gd name="connsiteX66" fmla="*/ 274896 w 1342244"/>
              <a:gd name="connsiteY66" fmla="*/ 2381443 h 6858000"/>
              <a:gd name="connsiteX67" fmla="*/ 251225 w 1342244"/>
              <a:gd name="connsiteY67" fmla="*/ 2261920 h 6858000"/>
              <a:gd name="connsiteX68" fmla="*/ 241112 w 1342244"/>
              <a:gd name="connsiteY68" fmla="*/ 2195378 h 6858000"/>
              <a:gd name="connsiteX69" fmla="*/ 225329 w 1342244"/>
              <a:gd name="connsiteY69" fmla="*/ 2155135 h 6858000"/>
              <a:gd name="connsiteX70" fmla="*/ 222787 w 1342244"/>
              <a:gd name="connsiteY70" fmla="*/ 2118008 h 6858000"/>
              <a:gd name="connsiteX71" fmla="*/ 223780 w 1342244"/>
              <a:gd name="connsiteY71" fmla="*/ 2050531 h 6858000"/>
              <a:gd name="connsiteX72" fmla="*/ 196764 w 1342244"/>
              <a:gd name="connsiteY72" fmla="*/ 1906352 h 6858000"/>
              <a:gd name="connsiteX73" fmla="*/ 173321 w 1342244"/>
              <a:gd name="connsiteY73" fmla="*/ 1861531 h 6858000"/>
              <a:gd name="connsiteX74" fmla="*/ 127120 w 1342244"/>
              <a:gd name="connsiteY74" fmla="*/ 1732919 h 6858000"/>
              <a:gd name="connsiteX75" fmla="*/ 99431 w 1342244"/>
              <a:gd name="connsiteY75" fmla="*/ 1663540 h 6858000"/>
              <a:gd name="connsiteX76" fmla="*/ 98557 w 1342244"/>
              <a:gd name="connsiteY76" fmla="*/ 1615777 h 6858000"/>
              <a:gd name="connsiteX77" fmla="*/ 79352 w 1342244"/>
              <a:gd name="connsiteY77" fmla="*/ 1563678 h 6858000"/>
              <a:gd name="connsiteX78" fmla="*/ 85174 w 1342244"/>
              <a:gd name="connsiteY78" fmla="*/ 1477995 h 6858000"/>
              <a:gd name="connsiteX79" fmla="*/ 71259 w 1342244"/>
              <a:gd name="connsiteY79" fmla="*/ 1373769 h 6858000"/>
              <a:gd name="connsiteX80" fmla="*/ 79566 w 1342244"/>
              <a:gd name="connsiteY80" fmla="*/ 1307086 h 6858000"/>
              <a:gd name="connsiteX81" fmla="*/ 85439 w 1342244"/>
              <a:gd name="connsiteY81" fmla="*/ 1168288 h 6858000"/>
              <a:gd name="connsiteX82" fmla="*/ 77721 w 1342244"/>
              <a:gd name="connsiteY82" fmla="*/ 1142577 h 6858000"/>
              <a:gd name="connsiteX83" fmla="*/ 67027 w 1342244"/>
              <a:gd name="connsiteY83" fmla="*/ 1088484 h 6858000"/>
              <a:gd name="connsiteX84" fmla="*/ 55763 w 1342244"/>
              <a:gd name="connsiteY84" fmla="*/ 1016103 h 6858000"/>
              <a:gd name="connsiteX85" fmla="*/ 57219 w 1342244"/>
              <a:gd name="connsiteY85" fmla="*/ 954054 h 6858000"/>
              <a:gd name="connsiteX86" fmla="*/ 52084 w 1342244"/>
              <a:gd name="connsiteY86" fmla="*/ 896999 h 6858000"/>
              <a:gd name="connsiteX87" fmla="*/ 21492 w 1342244"/>
              <a:gd name="connsiteY87" fmla="*/ 821517 h 6858000"/>
              <a:gd name="connsiteX88" fmla="*/ 442 w 1342244"/>
              <a:gd name="connsiteY88" fmla="*/ 751353 h 6858000"/>
              <a:gd name="connsiteX89" fmla="*/ 0 w 1342244"/>
              <a:gd name="connsiteY89" fmla="*/ 721230 h 6858000"/>
              <a:gd name="connsiteX90" fmla="*/ 9132 w 1342244"/>
              <a:gd name="connsiteY90" fmla="*/ 619315 h 6858000"/>
              <a:gd name="connsiteX91" fmla="*/ 2788 w 1342244"/>
              <a:gd name="connsiteY91" fmla="*/ 585934 h 6858000"/>
              <a:gd name="connsiteX92" fmla="*/ 84 w 1342244"/>
              <a:gd name="connsiteY92" fmla="*/ 538948 h 6858000"/>
              <a:gd name="connsiteX93" fmla="*/ 3992 w 1342244"/>
              <a:gd name="connsiteY93" fmla="*/ 525163 h 6858000"/>
              <a:gd name="connsiteX94" fmla="*/ 30116 w 1342244"/>
              <a:gd name="connsiteY94" fmla="*/ 446567 h 6858000"/>
              <a:gd name="connsiteX95" fmla="*/ 29364 w 1342244"/>
              <a:gd name="connsiteY95" fmla="*/ 393828 h 6858000"/>
              <a:gd name="connsiteX96" fmla="*/ 29194 w 1342244"/>
              <a:gd name="connsiteY96" fmla="*/ 353137 h 6858000"/>
              <a:gd name="connsiteX97" fmla="*/ 34887 w 1342244"/>
              <a:gd name="connsiteY97" fmla="*/ 275771 h 6858000"/>
              <a:gd name="connsiteX98" fmla="*/ 44581 w 1342244"/>
              <a:gd name="connsiteY98" fmla="*/ 236673 h 6858000"/>
              <a:gd name="connsiteX99" fmla="*/ 43624 w 1342244"/>
              <a:gd name="connsiteY99" fmla="*/ 144983 h 6858000"/>
              <a:gd name="connsiteX100" fmla="*/ 33909 w 1342244"/>
              <a:gd name="connsiteY100" fmla="*/ 33857 h 6858000"/>
              <a:gd name="connsiteX101" fmla="*/ 15462 w 1342244"/>
              <a:gd name="connsiteY101"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44438 w 1342244"/>
              <a:gd name="connsiteY6" fmla="*/ 6686827 h 6858000"/>
              <a:gd name="connsiteX7" fmla="*/ 143794 w 1342244"/>
              <a:gd name="connsiteY7" fmla="*/ 6659970 h 6858000"/>
              <a:gd name="connsiteX8" fmla="*/ 161862 w 1342244"/>
              <a:gd name="connsiteY8" fmla="*/ 6594177 h 6858000"/>
              <a:gd name="connsiteX9" fmla="*/ 228859 w 1342244"/>
              <a:gd name="connsiteY9" fmla="*/ 6492130 h 6858000"/>
              <a:gd name="connsiteX10" fmla="*/ 244546 w 1342244"/>
              <a:gd name="connsiteY10" fmla="*/ 6431610 h 6858000"/>
              <a:gd name="connsiteX11" fmla="*/ 271474 w 1342244"/>
              <a:gd name="connsiteY11" fmla="*/ 6334727 h 6858000"/>
              <a:gd name="connsiteX12" fmla="*/ 263386 w 1342244"/>
              <a:gd name="connsiteY12" fmla="*/ 6294334 h 6858000"/>
              <a:gd name="connsiteX13" fmla="*/ 251160 w 1342244"/>
              <a:gd name="connsiteY13" fmla="*/ 6231403 h 6858000"/>
              <a:gd name="connsiteX14" fmla="*/ 243818 w 1342244"/>
              <a:gd name="connsiteY14" fmla="*/ 6202459 h 6858000"/>
              <a:gd name="connsiteX15" fmla="*/ 242616 w 1342244"/>
              <a:gd name="connsiteY15" fmla="*/ 6153037 h 6858000"/>
              <a:gd name="connsiteX16" fmla="*/ 255587 w 1342244"/>
              <a:gd name="connsiteY16" fmla="*/ 6061464 h 6858000"/>
              <a:gd name="connsiteX17" fmla="*/ 245418 w 1342244"/>
              <a:gd name="connsiteY17" fmla="*/ 6028119 h 6858000"/>
              <a:gd name="connsiteX18" fmla="*/ 230647 w 1342244"/>
              <a:gd name="connsiteY18" fmla="*/ 5926735 h 6858000"/>
              <a:gd name="connsiteX19" fmla="*/ 280159 w 1342244"/>
              <a:gd name="connsiteY19" fmla="*/ 5712857 h 6858000"/>
              <a:gd name="connsiteX20" fmla="*/ 309957 w 1342244"/>
              <a:gd name="connsiteY20" fmla="*/ 5660491 h 6858000"/>
              <a:gd name="connsiteX21" fmla="*/ 323969 w 1342244"/>
              <a:gd name="connsiteY21" fmla="*/ 5553910 h 6858000"/>
              <a:gd name="connsiteX22" fmla="*/ 348400 w 1342244"/>
              <a:gd name="connsiteY22" fmla="*/ 5449031 h 6858000"/>
              <a:gd name="connsiteX23" fmla="*/ 359524 w 1342244"/>
              <a:gd name="connsiteY23" fmla="*/ 5396260 h 6858000"/>
              <a:gd name="connsiteX24" fmla="*/ 375506 w 1342244"/>
              <a:gd name="connsiteY24" fmla="*/ 5344297 h 6858000"/>
              <a:gd name="connsiteX25" fmla="*/ 423664 w 1342244"/>
              <a:gd name="connsiteY25" fmla="*/ 5264214 h 6858000"/>
              <a:gd name="connsiteX26" fmla="*/ 429823 w 1342244"/>
              <a:gd name="connsiteY26" fmla="*/ 5225268 h 6858000"/>
              <a:gd name="connsiteX27" fmla="*/ 438105 w 1342244"/>
              <a:gd name="connsiteY27" fmla="*/ 5159961 h 6858000"/>
              <a:gd name="connsiteX28" fmla="*/ 441715 w 1342244"/>
              <a:gd name="connsiteY28" fmla="*/ 5125185 h 6858000"/>
              <a:gd name="connsiteX29" fmla="*/ 455581 w 1342244"/>
              <a:gd name="connsiteY29" fmla="*/ 5067850 h 6858000"/>
              <a:gd name="connsiteX30" fmla="*/ 458312 w 1342244"/>
              <a:gd name="connsiteY30" fmla="*/ 5060861 h 6858000"/>
              <a:gd name="connsiteX31" fmla="*/ 456570 w 1342244"/>
              <a:gd name="connsiteY31" fmla="*/ 4993030 h 6858000"/>
              <a:gd name="connsiteX32" fmla="*/ 463479 w 1342244"/>
              <a:gd name="connsiteY32" fmla="*/ 4946844 h 6858000"/>
              <a:gd name="connsiteX33" fmla="*/ 474738 w 1342244"/>
              <a:gd name="connsiteY33" fmla="*/ 4858827 h 6858000"/>
              <a:gd name="connsiteX34" fmla="*/ 480641 w 1342244"/>
              <a:gd name="connsiteY34" fmla="*/ 4821170 h 6858000"/>
              <a:gd name="connsiteX35" fmla="*/ 486667 w 1342244"/>
              <a:gd name="connsiteY35" fmla="*/ 4750867 h 6858000"/>
              <a:gd name="connsiteX36" fmla="*/ 484474 w 1342244"/>
              <a:gd name="connsiteY36" fmla="*/ 4690749 h 6858000"/>
              <a:gd name="connsiteX37" fmla="*/ 479954 w 1342244"/>
              <a:gd name="connsiteY37" fmla="*/ 4584173 h 6858000"/>
              <a:gd name="connsiteX38" fmla="*/ 475037 w 1342244"/>
              <a:gd name="connsiteY38" fmla="*/ 4444346 h 6858000"/>
              <a:gd name="connsiteX39" fmla="*/ 471602 w 1342244"/>
              <a:gd name="connsiteY39" fmla="*/ 4375228 h 6858000"/>
              <a:gd name="connsiteX40" fmla="*/ 452255 w 1342244"/>
              <a:gd name="connsiteY40" fmla="*/ 4214165 h 6858000"/>
              <a:gd name="connsiteX41" fmla="*/ 453884 w 1342244"/>
              <a:gd name="connsiteY41" fmla="*/ 4076008 h 6858000"/>
              <a:gd name="connsiteX42" fmla="*/ 441584 w 1342244"/>
              <a:gd name="connsiteY42" fmla="*/ 4033999 h 6858000"/>
              <a:gd name="connsiteX43" fmla="*/ 441309 w 1342244"/>
              <a:gd name="connsiteY43" fmla="*/ 4013953 h 6858000"/>
              <a:gd name="connsiteX44" fmla="*/ 427604 w 1342244"/>
              <a:gd name="connsiteY44" fmla="*/ 3974753 h 6858000"/>
              <a:gd name="connsiteX45" fmla="*/ 433387 w 1342244"/>
              <a:gd name="connsiteY45" fmla="*/ 3901461 h 6858000"/>
              <a:gd name="connsiteX46" fmla="*/ 455981 w 1342244"/>
              <a:gd name="connsiteY46" fmla="*/ 3813873 h 6858000"/>
              <a:gd name="connsiteX47" fmla="*/ 453239 w 1342244"/>
              <a:gd name="connsiteY47" fmla="*/ 3777135 h 6858000"/>
              <a:gd name="connsiteX48" fmla="*/ 454972 w 1342244"/>
              <a:gd name="connsiteY48" fmla="*/ 3771656 h 6858000"/>
              <a:gd name="connsiteX49" fmla="*/ 458715 w 1342244"/>
              <a:gd name="connsiteY49" fmla="*/ 3769007 h 6858000"/>
              <a:gd name="connsiteX50" fmla="*/ 466877 w 1342244"/>
              <a:gd name="connsiteY50" fmla="*/ 3738082 h 6858000"/>
              <a:gd name="connsiteX51" fmla="*/ 474223 w 1342244"/>
              <a:gd name="connsiteY51" fmla="*/ 3673397 h 6858000"/>
              <a:gd name="connsiteX52" fmla="*/ 473519 w 1342244"/>
              <a:gd name="connsiteY52" fmla="*/ 3637109 h 6858000"/>
              <a:gd name="connsiteX53" fmla="*/ 476962 w 1342244"/>
              <a:gd name="connsiteY53" fmla="*/ 3536883 h 6858000"/>
              <a:gd name="connsiteX54" fmla="*/ 484500 w 1342244"/>
              <a:gd name="connsiteY54" fmla="*/ 3435652 h 6858000"/>
              <a:gd name="connsiteX55" fmla="*/ 498392 w 1342244"/>
              <a:gd name="connsiteY55" fmla="*/ 3295862 h 6858000"/>
              <a:gd name="connsiteX56" fmla="*/ 504159 w 1342244"/>
              <a:gd name="connsiteY56" fmla="*/ 3229163 h 6858000"/>
              <a:gd name="connsiteX57" fmla="*/ 480918 w 1342244"/>
              <a:gd name="connsiteY57" fmla="*/ 3158586 h 6858000"/>
              <a:gd name="connsiteX58" fmla="*/ 456326 w 1342244"/>
              <a:gd name="connsiteY58" fmla="*/ 3112365 h 6858000"/>
              <a:gd name="connsiteX59" fmla="*/ 441801 w 1342244"/>
              <a:gd name="connsiteY59" fmla="*/ 3072935 h 6858000"/>
              <a:gd name="connsiteX60" fmla="*/ 416975 w 1342244"/>
              <a:gd name="connsiteY60" fmla="*/ 2958185 h 6858000"/>
              <a:gd name="connsiteX61" fmla="*/ 374255 w 1342244"/>
              <a:gd name="connsiteY61" fmla="*/ 2843952 h 6858000"/>
              <a:gd name="connsiteX62" fmla="*/ 308507 w 1342244"/>
              <a:gd name="connsiteY62" fmla="*/ 2554718 h 6858000"/>
              <a:gd name="connsiteX63" fmla="*/ 279324 w 1342244"/>
              <a:gd name="connsiteY63" fmla="*/ 2447068 h 6858000"/>
              <a:gd name="connsiteX64" fmla="*/ 283394 w 1342244"/>
              <a:gd name="connsiteY64" fmla="*/ 2423438 h 6858000"/>
              <a:gd name="connsiteX65" fmla="*/ 272284 w 1342244"/>
              <a:gd name="connsiteY65" fmla="*/ 2402874 h 6858000"/>
              <a:gd name="connsiteX66" fmla="*/ 274896 w 1342244"/>
              <a:gd name="connsiteY66" fmla="*/ 2381443 h 6858000"/>
              <a:gd name="connsiteX67" fmla="*/ 251225 w 1342244"/>
              <a:gd name="connsiteY67" fmla="*/ 2261920 h 6858000"/>
              <a:gd name="connsiteX68" fmla="*/ 241112 w 1342244"/>
              <a:gd name="connsiteY68" fmla="*/ 2195378 h 6858000"/>
              <a:gd name="connsiteX69" fmla="*/ 225329 w 1342244"/>
              <a:gd name="connsiteY69" fmla="*/ 2155135 h 6858000"/>
              <a:gd name="connsiteX70" fmla="*/ 222787 w 1342244"/>
              <a:gd name="connsiteY70" fmla="*/ 2118008 h 6858000"/>
              <a:gd name="connsiteX71" fmla="*/ 223780 w 1342244"/>
              <a:gd name="connsiteY71" fmla="*/ 2050531 h 6858000"/>
              <a:gd name="connsiteX72" fmla="*/ 196764 w 1342244"/>
              <a:gd name="connsiteY72" fmla="*/ 1906352 h 6858000"/>
              <a:gd name="connsiteX73" fmla="*/ 173321 w 1342244"/>
              <a:gd name="connsiteY73" fmla="*/ 1861531 h 6858000"/>
              <a:gd name="connsiteX74" fmla="*/ 127120 w 1342244"/>
              <a:gd name="connsiteY74" fmla="*/ 1732919 h 6858000"/>
              <a:gd name="connsiteX75" fmla="*/ 99431 w 1342244"/>
              <a:gd name="connsiteY75" fmla="*/ 1663540 h 6858000"/>
              <a:gd name="connsiteX76" fmla="*/ 98557 w 1342244"/>
              <a:gd name="connsiteY76" fmla="*/ 1615777 h 6858000"/>
              <a:gd name="connsiteX77" fmla="*/ 79352 w 1342244"/>
              <a:gd name="connsiteY77" fmla="*/ 1563678 h 6858000"/>
              <a:gd name="connsiteX78" fmla="*/ 85174 w 1342244"/>
              <a:gd name="connsiteY78" fmla="*/ 1477995 h 6858000"/>
              <a:gd name="connsiteX79" fmla="*/ 71259 w 1342244"/>
              <a:gd name="connsiteY79" fmla="*/ 1373769 h 6858000"/>
              <a:gd name="connsiteX80" fmla="*/ 79566 w 1342244"/>
              <a:gd name="connsiteY80" fmla="*/ 1307086 h 6858000"/>
              <a:gd name="connsiteX81" fmla="*/ 85439 w 1342244"/>
              <a:gd name="connsiteY81" fmla="*/ 1168288 h 6858000"/>
              <a:gd name="connsiteX82" fmla="*/ 77721 w 1342244"/>
              <a:gd name="connsiteY82" fmla="*/ 1142577 h 6858000"/>
              <a:gd name="connsiteX83" fmla="*/ 67027 w 1342244"/>
              <a:gd name="connsiteY83" fmla="*/ 1088484 h 6858000"/>
              <a:gd name="connsiteX84" fmla="*/ 55763 w 1342244"/>
              <a:gd name="connsiteY84" fmla="*/ 1016103 h 6858000"/>
              <a:gd name="connsiteX85" fmla="*/ 57219 w 1342244"/>
              <a:gd name="connsiteY85" fmla="*/ 954054 h 6858000"/>
              <a:gd name="connsiteX86" fmla="*/ 52084 w 1342244"/>
              <a:gd name="connsiteY86" fmla="*/ 896999 h 6858000"/>
              <a:gd name="connsiteX87" fmla="*/ 21492 w 1342244"/>
              <a:gd name="connsiteY87" fmla="*/ 821517 h 6858000"/>
              <a:gd name="connsiteX88" fmla="*/ 442 w 1342244"/>
              <a:gd name="connsiteY88" fmla="*/ 751353 h 6858000"/>
              <a:gd name="connsiteX89" fmla="*/ 0 w 1342244"/>
              <a:gd name="connsiteY89" fmla="*/ 721230 h 6858000"/>
              <a:gd name="connsiteX90" fmla="*/ 9132 w 1342244"/>
              <a:gd name="connsiteY90" fmla="*/ 619315 h 6858000"/>
              <a:gd name="connsiteX91" fmla="*/ 2788 w 1342244"/>
              <a:gd name="connsiteY91" fmla="*/ 585934 h 6858000"/>
              <a:gd name="connsiteX92" fmla="*/ 84 w 1342244"/>
              <a:gd name="connsiteY92" fmla="*/ 538948 h 6858000"/>
              <a:gd name="connsiteX93" fmla="*/ 3992 w 1342244"/>
              <a:gd name="connsiteY93" fmla="*/ 525163 h 6858000"/>
              <a:gd name="connsiteX94" fmla="*/ 30116 w 1342244"/>
              <a:gd name="connsiteY94" fmla="*/ 446567 h 6858000"/>
              <a:gd name="connsiteX95" fmla="*/ 29364 w 1342244"/>
              <a:gd name="connsiteY95" fmla="*/ 393828 h 6858000"/>
              <a:gd name="connsiteX96" fmla="*/ 29194 w 1342244"/>
              <a:gd name="connsiteY96" fmla="*/ 353137 h 6858000"/>
              <a:gd name="connsiteX97" fmla="*/ 34887 w 1342244"/>
              <a:gd name="connsiteY97" fmla="*/ 275771 h 6858000"/>
              <a:gd name="connsiteX98" fmla="*/ 44581 w 1342244"/>
              <a:gd name="connsiteY98" fmla="*/ 236673 h 6858000"/>
              <a:gd name="connsiteX99" fmla="*/ 43624 w 1342244"/>
              <a:gd name="connsiteY99" fmla="*/ 144983 h 6858000"/>
              <a:gd name="connsiteX100" fmla="*/ 33909 w 1342244"/>
              <a:gd name="connsiteY100" fmla="*/ 33857 h 6858000"/>
              <a:gd name="connsiteX101" fmla="*/ 15462 w 1342244"/>
              <a:gd name="connsiteY101"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44438 w 1342244"/>
              <a:gd name="connsiteY6" fmla="*/ 6686827 h 6858000"/>
              <a:gd name="connsiteX7" fmla="*/ 143794 w 1342244"/>
              <a:gd name="connsiteY7" fmla="*/ 6659970 h 6858000"/>
              <a:gd name="connsiteX8" fmla="*/ 228859 w 1342244"/>
              <a:gd name="connsiteY8" fmla="*/ 6492130 h 6858000"/>
              <a:gd name="connsiteX9" fmla="*/ 244546 w 1342244"/>
              <a:gd name="connsiteY9" fmla="*/ 6431610 h 6858000"/>
              <a:gd name="connsiteX10" fmla="*/ 271474 w 1342244"/>
              <a:gd name="connsiteY10" fmla="*/ 6334727 h 6858000"/>
              <a:gd name="connsiteX11" fmla="*/ 263386 w 1342244"/>
              <a:gd name="connsiteY11" fmla="*/ 6294334 h 6858000"/>
              <a:gd name="connsiteX12" fmla="*/ 251160 w 1342244"/>
              <a:gd name="connsiteY12" fmla="*/ 6231403 h 6858000"/>
              <a:gd name="connsiteX13" fmla="*/ 243818 w 1342244"/>
              <a:gd name="connsiteY13" fmla="*/ 6202459 h 6858000"/>
              <a:gd name="connsiteX14" fmla="*/ 242616 w 1342244"/>
              <a:gd name="connsiteY14" fmla="*/ 6153037 h 6858000"/>
              <a:gd name="connsiteX15" fmla="*/ 255587 w 1342244"/>
              <a:gd name="connsiteY15" fmla="*/ 6061464 h 6858000"/>
              <a:gd name="connsiteX16" fmla="*/ 245418 w 1342244"/>
              <a:gd name="connsiteY16" fmla="*/ 6028119 h 6858000"/>
              <a:gd name="connsiteX17" fmla="*/ 230647 w 1342244"/>
              <a:gd name="connsiteY17" fmla="*/ 5926735 h 6858000"/>
              <a:gd name="connsiteX18" fmla="*/ 280159 w 1342244"/>
              <a:gd name="connsiteY18" fmla="*/ 5712857 h 6858000"/>
              <a:gd name="connsiteX19" fmla="*/ 309957 w 1342244"/>
              <a:gd name="connsiteY19" fmla="*/ 5660491 h 6858000"/>
              <a:gd name="connsiteX20" fmla="*/ 323969 w 1342244"/>
              <a:gd name="connsiteY20" fmla="*/ 5553910 h 6858000"/>
              <a:gd name="connsiteX21" fmla="*/ 348400 w 1342244"/>
              <a:gd name="connsiteY21" fmla="*/ 5449031 h 6858000"/>
              <a:gd name="connsiteX22" fmla="*/ 359524 w 1342244"/>
              <a:gd name="connsiteY22" fmla="*/ 5396260 h 6858000"/>
              <a:gd name="connsiteX23" fmla="*/ 375506 w 1342244"/>
              <a:gd name="connsiteY23" fmla="*/ 5344297 h 6858000"/>
              <a:gd name="connsiteX24" fmla="*/ 423664 w 1342244"/>
              <a:gd name="connsiteY24" fmla="*/ 5264214 h 6858000"/>
              <a:gd name="connsiteX25" fmla="*/ 429823 w 1342244"/>
              <a:gd name="connsiteY25" fmla="*/ 5225268 h 6858000"/>
              <a:gd name="connsiteX26" fmla="*/ 438105 w 1342244"/>
              <a:gd name="connsiteY26" fmla="*/ 5159961 h 6858000"/>
              <a:gd name="connsiteX27" fmla="*/ 441715 w 1342244"/>
              <a:gd name="connsiteY27" fmla="*/ 5125185 h 6858000"/>
              <a:gd name="connsiteX28" fmla="*/ 455581 w 1342244"/>
              <a:gd name="connsiteY28" fmla="*/ 5067850 h 6858000"/>
              <a:gd name="connsiteX29" fmla="*/ 458312 w 1342244"/>
              <a:gd name="connsiteY29" fmla="*/ 5060861 h 6858000"/>
              <a:gd name="connsiteX30" fmla="*/ 456570 w 1342244"/>
              <a:gd name="connsiteY30" fmla="*/ 4993030 h 6858000"/>
              <a:gd name="connsiteX31" fmla="*/ 463479 w 1342244"/>
              <a:gd name="connsiteY31" fmla="*/ 4946844 h 6858000"/>
              <a:gd name="connsiteX32" fmla="*/ 474738 w 1342244"/>
              <a:gd name="connsiteY32" fmla="*/ 4858827 h 6858000"/>
              <a:gd name="connsiteX33" fmla="*/ 480641 w 1342244"/>
              <a:gd name="connsiteY33" fmla="*/ 4821170 h 6858000"/>
              <a:gd name="connsiteX34" fmla="*/ 486667 w 1342244"/>
              <a:gd name="connsiteY34" fmla="*/ 4750867 h 6858000"/>
              <a:gd name="connsiteX35" fmla="*/ 484474 w 1342244"/>
              <a:gd name="connsiteY35" fmla="*/ 4690749 h 6858000"/>
              <a:gd name="connsiteX36" fmla="*/ 479954 w 1342244"/>
              <a:gd name="connsiteY36" fmla="*/ 4584173 h 6858000"/>
              <a:gd name="connsiteX37" fmla="*/ 475037 w 1342244"/>
              <a:gd name="connsiteY37" fmla="*/ 4444346 h 6858000"/>
              <a:gd name="connsiteX38" fmla="*/ 471602 w 1342244"/>
              <a:gd name="connsiteY38" fmla="*/ 4375228 h 6858000"/>
              <a:gd name="connsiteX39" fmla="*/ 452255 w 1342244"/>
              <a:gd name="connsiteY39" fmla="*/ 4214165 h 6858000"/>
              <a:gd name="connsiteX40" fmla="*/ 453884 w 1342244"/>
              <a:gd name="connsiteY40" fmla="*/ 4076008 h 6858000"/>
              <a:gd name="connsiteX41" fmla="*/ 441584 w 1342244"/>
              <a:gd name="connsiteY41" fmla="*/ 4033999 h 6858000"/>
              <a:gd name="connsiteX42" fmla="*/ 441309 w 1342244"/>
              <a:gd name="connsiteY42" fmla="*/ 4013953 h 6858000"/>
              <a:gd name="connsiteX43" fmla="*/ 427604 w 1342244"/>
              <a:gd name="connsiteY43" fmla="*/ 3974753 h 6858000"/>
              <a:gd name="connsiteX44" fmla="*/ 433387 w 1342244"/>
              <a:gd name="connsiteY44" fmla="*/ 3901461 h 6858000"/>
              <a:gd name="connsiteX45" fmla="*/ 455981 w 1342244"/>
              <a:gd name="connsiteY45" fmla="*/ 3813873 h 6858000"/>
              <a:gd name="connsiteX46" fmla="*/ 453239 w 1342244"/>
              <a:gd name="connsiteY46" fmla="*/ 3777135 h 6858000"/>
              <a:gd name="connsiteX47" fmla="*/ 454972 w 1342244"/>
              <a:gd name="connsiteY47" fmla="*/ 3771656 h 6858000"/>
              <a:gd name="connsiteX48" fmla="*/ 458715 w 1342244"/>
              <a:gd name="connsiteY48" fmla="*/ 3769007 h 6858000"/>
              <a:gd name="connsiteX49" fmla="*/ 466877 w 1342244"/>
              <a:gd name="connsiteY49" fmla="*/ 3738082 h 6858000"/>
              <a:gd name="connsiteX50" fmla="*/ 474223 w 1342244"/>
              <a:gd name="connsiteY50" fmla="*/ 3673397 h 6858000"/>
              <a:gd name="connsiteX51" fmla="*/ 473519 w 1342244"/>
              <a:gd name="connsiteY51" fmla="*/ 3637109 h 6858000"/>
              <a:gd name="connsiteX52" fmla="*/ 476962 w 1342244"/>
              <a:gd name="connsiteY52" fmla="*/ 3536883 h 6858000"/>
              <a:gd name="connsiteX53" fmla="*/ 484500 w 1342244"/>
              <a:gd name="connsiteY53" fmla="*/ 3435652 h 6858000"/>
              <a:gd name="connsiteX54" fmla="*/ 498392 w 1342244"/>
              <a:gd name="connsiteY54" fmla="*/ 3295862 h 6858000"/>
              <a:gd name="connsiteX55" fmla="*/ 504159 w 1342244"/>
              <a:gd name="connsiteY55" fmla="*/ 3229163 h 6858000"/>
              <a:gd name="connsiteX56" fmla="*/ 480918 w 1342244"/>
              <a:gd name="connsiteY56" fmla="*/ 3158586 h 6858000"/>
              <a:gd name="connsiteX57" fmla="*/ 456326 w 1342244"/>
              <a:gd name="connsiteY57" fmla="*/ 3112365 h 6858000"/>
              <a:gd name="connsiteX58" fmla="*/ 441801 w 1342244"/>
              <a:gd name="connsiteY58" fmla="*/ 3072935 h 6858000"/>
              <a:gd name="connsiteX59" fmla="*/ 416975 w 1342244"/>
              <a:gd name="connsiteY59" fmla="*/ 2958185 h 6858000"/>
              <a:gd name="connsiteX60" fmla="*/ 374255 w 1342244"/>
              <a:gd name="connsiteY60" fmla="*/ 2843952 h 6858000"/>
              <a:gd name="connsiteX61" fmla="*/ 308507 w 1342244"/>
              <a:gd name="connsiteY61" fmla="*/ 2554718 h 6858000"/>
              <a:gd name="connsiteX62" fmla="*/ 279324 w 1342244"/>
              <a:gd name="connsiteY62" fmla="*/ 2447068 h 6858000"/>
              <a:gd name="connsiteX63" fmla="*/ 283394 w 1342244"/>
              <a:gd name="connsiteY63" fmla="*/ 2423438 h 6858000"/>
              <a:gd name="connsiteX64" fmla="*/ 272284 w 1342244"/>
              <a:gd name="connsiteY64" fmla="*/ 2402874 h 6858000"/>
              <a:gd name="connsiteX65" fmla="*/ 274896 w 1342244"/>
              <a:gd name="connsiteY65" fmla="*/ 2381443 h 6858000"/>
              <a:gd name="connsiteX66" fmla="*/ 251225 w 1342244"/>
              <a:gd name="connsiteY66" fmla="*/ 2261920 h 6858000"/>
              <a:gd name="connsiteX67" fmla="*/ 241112 w 1342244"/>
              <a:gd name="connsiteY67" fmla="*/ 2195378 h 6858000"/>
              <a:gd name="connsiteX68" fmla="*/ 225329 w 1342244"/>
              <a:gd name="connsiteY68" fmla="*/ 2155135 h 6858000"/>
              <a:gd name="connsiteX69" fmla="*/ 222787 w 1342244"/>
              <a:gd name="connsiteY69" fmla="*/ 2118008 h 6858000"/>
              <a:gd name="connsiteX70" fmla="*/ 223780 w 1342244"/>
              <a:gd name="connsiteY70" fmla="*/ 2050531 h 6858000"/>
              <a:gd name="connsiteX71" fmla="*/ 196764 w 1342244"/>
              <a:gd name="connsiteY71" fmla="*/ 1906352 h 6858000"/>
              <a:gd name="connsiteX72" fmla="*/ 173321 w 1342244"/>
              <a:gd name="connsiteY72" fmla="*/ 1861531 h 6858000"/>
              <a:gd name="connsiteX73" fmla="*/ 127120 w 1342244"/>
              <a:gd name="connsiteY73" fmla="*/ 1732919 h 6858000"/>
              <a:gd name="connsiteX74" fmla="*/ 99431 w 1342244"/>
              <a:gd name="connsiteY74" fmla="*/ 1663540 h 6858000"/>
              <a:gd name="connsiteX75" fmla="*/ 98557 w 1342244"/>
              <a:gd name="connsiteY75" fmla="*/ 1615777 h 6858000"/>
              <a:gd name="connsiteX76" fmla="*/ 79352 w 1342244"/>
              <a:gd name="connsiteY76" fmla="*/ 1563678 h 6858000"/>
              <a:gd name="connsiteX77" fmla="*/ 85174 w 1342244"/>
              <a:gd name="connsiteY77" fmla="*/ 1477995 h 6858000"/>
              <a:gd name="connsiteX78" fmla="*/ 71259 w 1342244"/>
              <a:gd name="connsiteY78" fmla="*/ 1373769 h 6858000"/>
              <a:gd name="connsiteX79" fmla="*/ 79566 w 1342244"/>
              <a:gd name="connsiteY79" fmla="*/ 1307086 h 6858000"/>
              <a:gd name="connsiteX80" fmla="*/ 85439 w 1342244"/>
              <a:gd name="connsiteY80" fmla="*/ 1168288 h 6858000"/>
              <a:gd name="connsiteX81" fmla="*/ 77721 w 1342244"/>
              <a:gd name="connsiteY81" fmla="*/ 1142577 h 6858000"/>
              <a:gd name="connsiteX82" fmla="*/ 67027 w 1342244"/>
              <a:gd name="connsiteY82" fmla="*/ 1088484 h 6858000"/>
              <a:gd name="connsiteX83" fmla="*/ 55763 w 1342244"/>
              <a:gd name="connsiteY83" fmla="*/ 1016103 h 6858000"/>
              <a:gd name="connsiteX84" fmla="*/ 57219 w 1342244"/>
              <a:gd name="connsiteY84" fmla="*/ 954054 h 6858000"/>
              <a:gd name="connsiteX85" fmla="*/ 52084 w 1342244"/>
              <a:gd name="connsiteY85" fmla="*/ 896999 h 6858000"/>
              <a:gd name="connsiteX86" fmla="*/ 21492 w 1342244"/>
              <a:gd name="connsiteY86" fmla="*/ 821517 h 6858000"/>
              <a:gd name="connsiteX87" fmla="*/ 442 w 1342244"/>
              <a:gd name="connsiteY87" fmla="*/ 751353 h 6858000"/>
              <a:gd name="connsiteX88" fmla="*/ 0 w 1342244"/>
              <a:gd name="connsiteY88" fmla="*/ 721230 h 6858000"/>
              <a:gd name="connsiteX89" fmla="*/ 9132 w 1342244"/>
              <a:gd name="connsiteY89" fmla="*/ 619315 h 6858000"/>
              <a:gd name="connsiteX90" fmla="*/ 2788 w 1342244"/>
              <a:gd name="connsiteY90" fmla="*/ 585934 h 6858000"/>
              <a:gd name="connsiteX91" fmla="*/ 84 w 1342244"/>
              <a:gd name="connsiteY91" fmla="*/ 538948 h 6858000"/>
              <a:gd name="connsiteX92" fmla="*/ 3992 w 1342244"/>
              <a:gd name="connsiteY92" fmla="*/ 525163 h 6858000"/>
              <a:gd name="connsiteX93" fmla="*/ 30116 w 1342244"/>
              <a:gd name="connsiteY93" fmla="*/ 446567 h 6858000"/>
              <a:gd name="connsiteX94" fmla="*/ 29364 w 1342244"/>
              <a:gd name="connsiteY94" fmla="*/ 393828 h 6858000"/>
              <a:gd name="connsiteX95" fmla="*/ 29194 w 1342244"/>
              <a:gd name="connsiteY95" fmla="*/ 353137 h 6858000"/>
              <a:gd name="connsiteX96" fmla="*/ 34887 w 1342244"/>
              <a:gd name="connsiteY96" fmla="*/ 275771 h 6858000"/>
              <a:gd name="connsiteX97" fmla="*/ 44581 w 1342244"/>
              <a:gd name="connsiteY97" fmla="*/ 236673 h 6858000"/>
              <a:gd name="connsiteX98" fmla="*/ 43624 w 1342244"/>
              <a:gd name="connsiteY98" fmla="*/ 144983 h 6858000"/>
              <a:gd name="connsiteX99" fmla="*/ 33909 w 1342244"/>
              <a:gd name="connsiteY99" fmla="*/ 33857 h 6858000"/>
              <a:gd name="connsiteX100" fmla="*/ 15462 w 1342244"/>
              <a:gd name="connsiteY100"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44438 w 1342244"/>
              <a:gd name="connsiteY6" fmla="*/ 6686827 h 6858000"/>
              <a:gd name="connsiteX7" fmla="*/ 156016 w 1342244"/>
              <a:gd name="connsiteY7" fmla="*/ 6633777 h 6858000"/>
              <a:gd name="connsiteX8" fmla="*/ 228859 w 1342244"/>
              <a:gd name="connsiteY8" fmla="*/ 6492130 h 6858000"/>
              <a:gd name="connsiteX9" fmla="*/ 244546 w 1342244"/>
              <a:gd name="connsiteY9" fmla="*/ 6431610 h 6858000"/>
              <a:gd name="connsiteX10" fmla="*/ 271474 w 1342244"/>
              <a:gd name="connsiteY10" fmla="*/ 6334727 h 6858000"/>
              <a:gd name="connsiteX11" fmla="*/ 263386 w 1342244"/>
              <a:gd name="connsiteY11" fmla="*/ 6294334 h 6858000"/>
              <a:gd name="connsiteX12" fmla="*/ 251160 w 1342244"/>
              <a:gd name="connsiteY12" fmla="*/ 6231403 h 6858000"/>
              <a:gd name="connsiteX13" fmla="*/ 243818 w 1342244"/>
              <a:gd name="connsiteY13" fmla="*/ 6202459 h 6858000"/>
              <a:gd name="connsiteX14" fmla="*/ 242616 w 1342244"/>
              <a:gd name="connsiteY14" fmla="*/ 6153037 h 6858000"/>
              <a:gd name="connsiteX15" fmla="*/ 255587 w 1342244"/>
              <a:gd name="connsiteY15" fmla="*/ 6061464 h 6858000"/>
              <a:gd name="connsiteX16" fmla="*/ 245418 w 1342244"/>
              <a:gd name="connsiteY16" fmla="*/ 6028119 h 6858000"/>
              <a:gd name="connsiteX17" fmla="*/ 230647 w 1342244"/>
              <a:gd name="connsiteY17" fmla="*/ 5926735 h 6858000"/>
              <a:gd name="connsiteX18" fmla="*/ 280159 w 1342244"/>
              <a:gd name="connsiteY18" fmla="*/ 5712857 h 6858000"/>
              <a:gd name="connsiteX19" fmla="*/ 309957 w 1342244"/>
              <a:gd name="connsiteY19" fmla="*/ 5660491 h 6858000"/>
              <a:gd name="connsiteX20" fmla="*/ 323969 w 1342244"/>
              <a:gd name="connsiteY20" fmla="*/ 5553910 h 6858000"/>
              <a:gd name="connsiteX21" fmla="*/ 348400 w 1342244"/>
              <a:gd name="connsiteY21" fmla="*/ 5449031 h 6858000"/>
              <a:gd name="connsiteX22" fmla="*/ 359524 w 1342244"/>
              <a:gd name="connsiteY22" fmla="*/ 5396260 h 6858000"/>
              <a:gd name="connsiteX23" fmla="*/ 375506 w 1342244"/>
              <a:gd name="connsiteY23" fmla="*/ 5344297 h 6858000"/>
              <a:gd name="connsiteX24" fmla="*/ 423664 w 1342244"/>
              <a:gd name="connsiteY24" fmla="*/ 5264214 h 6858000"/>
              <a:gd name="connsiteX25" fmla="*/ 429823 w 1342244"/>
              <a:gd name="connsiteY25" fmla="*/ 5225268 h 6858000"/>
              <a:gd name="connsiteX26" fmla="*/ 438105 w 1342244"/>
              <a:gd name="connsiteY26" fmla="*/ 5159961 h 6858000"/>
              <a:gd name="connsiteX27" fmla="*/ 441715 w 1342244"/>
              <a:gd name="connsiteY27" fmla="*/ 5125185 h 6858000"/>
              <a:gd name="connsiteX28" fmla="*/ 455581 w 1342244"/>
              <a:gd name="connsiteY28" fmla="*/ 5067850 h 6858000"/>
              <a:gd name="connsiteX29" fmla="*/ 458312 w 1342244"/>
              <a:gd name="connsiteY29" fmla="*/ 5060861 h 6858000"/>
              <a:gd name="connsiteX30" fmla="*/ 456570 w 1342244"/>
              <a:gd name="connsiteY30" fmla="*/ 4993030 h 6858000"/>
              <a:gd name="connsiteX31" fmla="*/ 463479 w 1342244"/>
              <a:gd name="connsiteY31" fmla="*/ 4946844 h 6858000"/>
              <a:gd name="connsiteX32" fmla="*/ 474738 w 1342244"/>
              <a:gd name="connsiteY32" fmla="*/ 4858827 h 6858000"/>
              <a:gd name="connsiteX33" fmla="*/ 480641 w 1342244"/>
              <a:gd name="connsiteY33" fmla="*/ 4821170 h 6858000"/>
              <a:gd name="connsiteX34" fmla="*/ 486667 w 1342244"/>
              <a:gd name="connsiteY34" fmla="*/ 4750867 h 6858000"/>
              <a:gd name="connsiteX35" fmla="*/ 484474 w 1342244"/>
              <a:gd name="connsiteY35" fmla="*/ 4690749 h 6858000"/>
              <a:gd name="connsiteX36" fmla="*/ 479954 w 1342244"/>
              <a:gd name="connsiteY36" fmla="*/ 4584173 h 6858000"/>
              <a:gd name="connsiteX37" fmla="*/ 475037 w 1342244"/>
              <a:gd name="connsiteY37" fmla="*/ 4444346 h 6858000"/>
              <a:gd name="connsiteX38" fmla="*/ 471602 w 1342244"/>
              <a:gd name="connsiteY38" fmla="*/ 4375228 h 6858000"/>
              <a:gd name="connsiteX39" fmla="*/ 452255 w 1342244"/>
              <a:gd name="connsiteY39" fmla="*/ 4214165 h 6858000"/>
              <a:gd name="connsiteX40" fmla="*/ 453884 w 1342244"/>
              <a:gd name="connsiteY40" fmla="*/ 4076008 h 6858000"/>
              <a:gd name="connsiteX41" fmla="*/ 441584 w 1342244"/>
              <a:gd name="connsiteY41" fmla="*/ 4033999 h 6858000"/>
              <a:gd name="connsiteX42" fmla="*/ 441309 w 1342244"/>
              <a:gd name="connsiteY42" fmla="*/ 4013953 h 6858000"/>
              <a:gd name="connsiteX43" fmla="*/ 427604 w 1342244"/>
              <a:gd name="connsiteY43" fmla="*/ 3974753 h 6858000"/>
              <a:gd name="connsiteX44" fmla="*/ 433387 w 1342244"/>
              <a:gd name="connsiteY44" fmla="*/ 3901461 h 6858000"/>
              <a:gd name="connsiteX45" fmla="*/ 455981 w 1342244"/>
              <a:gd name="connsiteY45" fmla="*/ 3813873 h 6858000"/>
              <a:gd name="connsiteX46" fmla="*/ 453239 w 1342244"/>
              <a:gd name="connsiteY46" fmla="*/ 3777135 h 6858000"/>
              <a:gd name="connsiteX47" fmla="*/ 454972 w 1342244"/>
              <a:gd name="connsiteY47" fmla="*/ 3771656 h 6858000"/>
              <a:gd name="connsiteX48" fmla="*/ 458715 w 1342244"/>
              <a:gd name="connsiteY48" fmla="*/ 3769007 h 6858000"/>
              <a:gd name="connsiteX49" fmla="*/ 466877 w 1342244"/>
              <a:gd name="connsiteY49" fmla="*/ 3738082 h 6858000"/>
              <a:gd name="connsiteX50" fmla="*/ 474223 w 1342244"/>
              <a:gd name="connsiteY50" fmla="*/ 3673397 h 6858000"/>
              <a:gd name="connsiteX51" fmla="*/ 473519 w 1342244"/>
              <a:gd name="connsiteY51" fmla="*/ 3637109 h 6858000"/>
              <a:gd name="connsiteX52" fmla="*/ 476962 w 1342244"/>
              <a:gd name="connsiteY52" fmla="*/ 3536883 h 6858000"/>
              <a:gd name="connsiteX53" fmla="*/ 484500 w 1342244"/>
              <a:gd name="connsiteY53" fmla="*/ 3435652 h 6858000"/>
              <a:gd name="connsiteX54" fmla="*/ 498392 w 1342244"/>
              <a:gd name="connsiteY54" fmla="*/ 3295862 h 6858000"/>
              <a:gd name="connsiteX55" fmla="*/ 504159 w 1342244"/>
              <a:gd name="connsiteY55" fmla="*/ 3229163 h 6858000"/>
              <a:gd name="connsiteX56" fmla="*/ 480918 w 1342244"/>
              <a:gd name="connsiteY56" fmla="*/ 3158586 h 6858000"/>
              <a:gd name="connsiteX57" fmla="*/ 456326 w 1342244"/>
              <a:gd name="connsiteY57" fmla="*/ 3112365 h 6858000"/>
              <a:gd name="connsiteX58" fmla="*/ 441801 w 1342244"/>
              <a:gd name="connsiteY58" fmla="*/ 3072935 h 6858000"/>
              <a:gd name="connsiteX59" fmla="*/ 416975 w 1342244"/>
              <a:gd name="connsiteY59" fmla="*/ 2958185 h 6858000"/>
              <a:gd name="connsiteX60" fmla="*/ 374255 w 1342244"/>
              <a:gd name="connsiteY60" fmla="*/ 2843952 h 6858000"/>
              <a:gd name="connsiteX61" fmla="*/ 308507 w 1342244"/>
              <a:gd name="connsiteY61" fmla="*/ 2554718 h 6858000"/>
              <a:gd name="connsiteX62" fmla="*/ 279324 w 1342244"/>
              <a:gd name="connsiteY62" fmla="*/ 2447068 h 6858000"/>
              <a:gd name="connsiteX63" fmla="*/ 283394 w 1342244"/>
              <a:gd name="connsiteY63" fmla="*/ 2423438 h 6858000"/>
              <a:gd name="connsiteX64" fmla="*/ 272284 w 1342244"/>
              <a:gd name="connsiteY64" fmla="*/ 2402874 h 6858000"/>
              <a:gd name="connsiteX65" fmla="*/ 274896 w 1342244"/>
              <a:gd name="connsiteY65" fmla="*/ 2381443 h 6858000"/>
              <a:gd name="connsiteX66" fmla="*/ 251225 w 1342244"/>
              <a:gd name="connsiteY66" fmla="*/ 2261920 h 6858000"/>
              <a:gd name="connsiteX67" fmla="*/ 241112 w 1342244"/>
              <a:gd name="connsiteY67" fmla="*/ 2195378 h 6858000"/>
              <a:gd name="connsiteX68" fmla="*/ 225329 w 1342244"/>
              <a:gd name="connsiteY68" fmla="*/ 2155135 h 6858000"/>
              <a:gd name="connsiteX69" fmla="*/ 222787 w 1342244"/>
              <a:gd name="connsiteY69" fmla="*/ 2118008 h 6858000"/>
              <a:gd name="connsiteX70" fmla="*/ 223780 w 1342244"/>
              <a:gd name="connsiteY70" fmla="*/ 2050531 h 6858000"/>
              <a:gd name="connsiteX71" fmla="*/ 196764 w 1342244"/>
              <a:gd name="connsiteY71" fmla="*/ 1906352 h 6858000"/>
              <a:gd name="connsiteX72" fmla="*/ 173321 w 1342244"/>
              <a:gd name="connsiteY72" fmla="*/ 1861531 h 6858000"/>
              <a:gd name="connsiteX73" fmla="*/ 127120 w 1342244"/>
              <a:gd name="connsiteY73" fmla="*/ 1732919 h 6858000"/>
              <a:gd name="connsiteX74" fmla="*/ 99431 w 1342244"/>
              <a:gd name="connsiteY74" fmla="*/ 1663540 h 6858000"/>
              <a:gd name="connsiteX75" fmla="*/ 98557 w 1342244"/>
              <a:gd name="connsiteY75" fmla="*/ 1615777 h 6858000"/>
              <a:gd name="connsiteX76" fmla="*/ 79352 w 1342244"/>
              <a:gd name="connsiteY76" fmla="*/ 1563678 h 6858000"/>
              <a:gd name="connsiteX77" fmla="*/ 85174 w 1342244"/>
              <a:gd name="connsiteY77" fmla="*/ 1477995 h 6858000"/>
              <a:gd name="connsiteX78" fmla="*/ 71259 w 1342244"/>
              <a:gd name="connsiteY78" fmla="*/ 1373769 h 6858000"/>
              <a:gd name="connsiteX79" fmla="*/ 79566 w 1342244"/>
              <a:gd name="connsiteY79" fmla="*/ 1307086 h 6858000"/>
              <a:gd name="connsiteX80" fmla="*/ 85439 w 1342244"/>
              <a:gd name="connsiteY80" fmla="*/ 1168288 h 6858000"/>
              <a:gd name="connsiteX81" fmla="*/ 77721 w 1342244"/>
              <a:gd name="connsiteY81" fmla="*/ 1142577 h 6858000"/>
              <a:gd name="connsiteX82" fmla="*/ 67027 w 1342244"/>
              <a:gd name="connsiteY82" fmla="*/ 1088484 h 6858000"/>
              <a:gd name="connsiteX83" fmla="*/ 55763 w 1342244"/>
              <a:gd name="connsiteY83" fmla="*/ 1016103 h 6858000"/>
              <a:gd name="connsiteX84" fmla="*/ 57219 w 1342244"/>
              <a:gd name="connsiteY84" fmla="*/ 954054 h 6858000"/>
              <a:gd name="connsiteX85" fmla="*/ 52084 w 1342244"/>
              <a:gd name="connsiteY85" fmla="*/ 896999 h 6858000"/>
              <a:gd name="connsiteX86" fmla="*/ 21492 w 1342244"/>
              <a:gd name="connsiteY86" fmla="*/ 821517 h 6858000"/>
              <a:gd name="connsiteX87" fmla="*/ 442 w 1342244"/>
              <a:gd name="connsiteY87" fmla="*/ 751353 h 6858000"/>
              <a:gd name="connsiteX88" fmla="*/ 0 w 1342244"/>
              <a:gd name="connsiteY88" fmla="*/ 721230 h 6858000"/>
              <a:gd name="connsiteX89" fmla="*/ 9132 w 1342244"/>
              <a:gd name="connsiteY89" fmla="*/ 619315 h 6858000"/>
              <a:gd name="connsiteX90" fmla="*/ 2788 w 1342244"/>
              <a:gd name="connsiteY90" fmla="*/ 585934 h 6858000"/>
              <a:gd name="connsiteX91" fmla="*/ 84 w 1342244"/>
              <a:gd name="connsiteY91" fmla="*/ 538948 h 6858000"/>
              <a:gd name="connsiteX92" fmla="*/ 3992 w 1342244"/>
              <a:gd name="connsiteY92" fmla="*/ 525163 h 6858000"/>
              <a:gd name="connsiteX93" fmla="*/ 30116 w 1342244"/>
              <a:gd name="connsiteY93" fmla="*/ 446567 h 6858000"/>
              <a:gd name="connsiteX94" fmla="*/ 29364 w 1342244"/>
              <a:gd name="connsiteY94" fmla="*/ 393828 h 6858000"/>
              <a:gd name="connsiteX95" fmla="*/ 29194 w 1342244"/>
              <a:gd name="connsiteY95" fmla="*/ 353137 h 6858000"/>
              <a:gd name="connsiteX96" fmla="*/ 34887 w 1342244"/>
              <a:gd name="connsiteY96" fmla="*/ 275771 h 6858000"/>
              <a:gd name="connsiteX97" fmla="*/ 44581 w 1342244"/>
              <a:gd name="connsiteY97" fmla="*/ 236673 h 6858000"/>
              <a:gd name="connsiteX98" fmla="*/ 43624 w 1342244"/>
              <a:gd name="connsiteY98" fmla="*/ 144983 h 6858000"/>
              <a:gd name="connsiteX99" fmla="*/ 33909 w 1342244"/>
              <a:gd name="connsiteY99" fmla="*/ 33857 h 6858000"/>
              <a:gd name="connsiteX100" fmla="*/ 15462 w 1342244"/>
              <a:gd name="connsiteY100"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44438 w 1342244"/>
              <a:gd name="connsiteY6" fmla="*/ 6686827 h 6858000"/>
              <a:gd name="connsiteX7" fmla="*/ 156016 w 1342244"/>
              <a:gd name="connsiteY7" fmla="*/ 6633777 h 6858000"/>
              <a:gd name="connsiteX8" fmla="*/ 228859 w 1342244"/>
              <a:gd name="connsiteY8" fmla="*/ 6492130 h 6858000"/>
              <a:gd name="connsiteX9" fmla="*/ 244546 w 1342244"/>
              <a:gd name="connsiteY9" fmla="*/ 6431610 h 6858000"/>
              <a:gd name="connsiteX10" fmla="*/ 271474 w 1342244"/>
              <a:gd name="connsiteY10" fmla="*/ 6334727 h 6858000"/>
              <a:gd name="connsiteX11" fmla="*/ 263386 w 1342244"/>
              <a:gd name="connsiteY11" fmla="*/ 6294334 h 6858000"/>
              <a:gd name="connsiteX12" fmla="*/ 251160 w 1342244"/>
              <a:gd name="connsiteY12" fmla="*/ 6231403 h 6858000"/>
              <a:gd name="connsiteX13" fmla="*/ 243818 w 1342244"/>
              <a:gd name="connsiteY13" fmla="*/ 6202459 h 6858000"/>
              <a:gd name="connsiteX14" fmla="*/ 242616 w 1342244"/>
              <a:gd name="connsiteY14" fmla="*/ 6153037 h 6858000"/>
              <a:gd name="connsiteX15" fmla="*/ 255587 w 1342244"/>
              <a:gd name="connsiteY15" fmla="*/ 6061464 h 6858000"/>
              <a:gd name="connsiteX16" fmla="*/ 245418 w 1342244"/>
              <a:gd name="connsiteY16" fmla="*/ 6028119 h 6858000"/>
              <a:gd name="connsiteX17" fmla="*/ 230647 w 1342244"/>
              <a:gd name="connsiteY17" fmla="*/ 5926735 h 6858000"/>
              <a:gd name="connsiteX18" fmla="*/ 280159 w 1342244"/>
              <a:gd name="connsiteY18" fmla="*/ 5712857 h 6858000"/>
              <a:gd name="connsiteX19" fmla="*/ 309957 w 1342244"/>
              <a:gd name="connsiteY19" fmla="*/ 5660491 h 6858000"/>
              <a:gd name="connsiteX20" fmla="*/ 323969 w 1342244"/>
              <a:gd name="connsiteY20" fmla="*/ 5553910 h 6858000"/>
              <a:gd name="connsiteX21" fmla="*/ 348400 w 1342244"/>
              <a:gd name="connsiteY21" fmla="*/ 5449031 h 6858000"/>
              <a:gd name="connsiteX22" fmla="*/ 359524 w 1342244"/>
              <a:gd name="connsiteY22" fmla="*/ 5396260 h 6858000"/>
              <a:gd name="connsiteX23" fmla="*/ 375506 w 1342244"/>
              <a:gd name="connsiteY23" fmla="*/ 5344297 h 6858000"/>
              <a:gd name="connsiteX24" fmla="*/ 423664 w 1342244"/>
              <a:gd name="connsiteY24" fmla="*/ 5264214 h 6858000"/>
              <a:gd name="connsiteX25" fmla="*/ 429823 w 1342244"/>
              <a:gd name="connsiteY25" fmla="*/ 5225268 h 6858000"/>
              <a:gd name="connsiteX26" fmla="*/ 438105 w 1342244"/>
              <a:gd name="connsiteY26" fmla="*/ 5159961 h 6858000"/>
              <a:gd name="connsiteX27" fmla="*/ 441715 w 1342244"/>
              <a:gd name="connsiteY27" fmla="*/ 5125185 h 6858000"/>
              <a:gd name="connsiteX28" fmla="*/ 455581 w 1342244"/>
              <a:gd name="connsiteY28" fmla="*/ 5067850 h 6858000"/>
              <a:gd name="connsiteX29" fmla="*/ 458312 w 1342244"/>
              <a:gd name="connsiteY29" fmla="*/ 5060861 h 6858000"/>
              <a:gd name="connsiteX30" fmla="*/ 456570 w 1342244"/>
              <a:gd name="connsiteY30" fmla="*/ 4993030 h 6858000"/>
              <a:gd name="connsiteX31" fmla="*/ 463479 w 1342244"/>
              <a:gd name="connsiteY31" fmla="*/ 4946844 h 6858000"/>
              <a:gd name="connsiteX32" fmla="*/ 474738 w 1342244"/>
              <a:gd name="connsiteY32" fmla="*/ 4858827 h 6858000"/>
              <a:gd name="connsiteX33" fmla="*/ 480641 w 1342244"/>
              <a:gd name="connsiteY33" fmla="*/ 4821170 h 6858000"/>
              <a:gd name="connsiteX34" fmla="*/ 486667 w 1342244"/>
              <a:gd name="connsiteY34" fmla="*/ 4750867 h 6858000"/>
              <a:gd name="connsiteX35" fmla="*/ 484474 w 1342244"/>
              <a:gd name="connsiteY35" fmla="*/ 4690749 h 6858000"/>
              <a:gd name="connsiteX36" fmla="*/ 479954 w 1342244"/>
              <a:gd name="connsiteY36" fmla="*/ 4584173 h 6858000"/>
              <a:gd name="connsiteX37" fmla="*/ 475037 w 1342244"/>
              <a:gd name="connsiteY37" fmla="*/ 4444346 h 6858000"/>
              <a:gd name="connsiteX38" fmla="*/ 471602 w 1342244"/>
              <a:gd name="connsiteY38" fmla="*/ 4375228 h 6858000"/>
              <a:gd name="connsiteX39" fmla="*/ 452255 w 1342244"/>
              <a:gd name="connsiteY39" fmla="*/ 4214165 h 6858000"/>
              <a:gd name="connsiteX40" fmla="*/ 453884 w 1342244"/>
              <a:gd name="connsiteY40" fmla="*/ 4076008 h 6858000"/>
              <a:gd name="connsiteX41" fmla="*/ 441584 w 1342244"/>
              <a:gd name="connsiteY41" fmla="*/ 4033999 h 6858000"/>
              <a:gd name="connsiteX42" fmla="*/ 441309 w 1342244"/>
              <a:gd name="connsiteY42" fmla="*/ 4013953 h 6858000"/>
              <a:gd name="connsiteX43" fmla="*/ 427604 w 1342244"/>
              <a:gd name="connsiteY43" fmla="*/ 3974753 h 6858000"/>
              <a:gd name="connsiteX44" fmla="*/ 433387 w 1342244"/>
              <a:gd name="connsiteY44" fmla="*/ 3901461 h 6858000"/>
              <a:gd name="connsiteX45" fmla="*/ 455981 w 1342244"/>
              <a:gd name="connsiteY45" fmla="*/ 3813873 h 6858000"/>
              <a:gd name="connsiteX46" fmla="*/ 453239 w 1342244"/>
              <a:gd name="connsiteY46" fmla="*/ 3777135 h 6858000"/>
              <a:gd name="connsiteX47" fmla="*/ 454972 w 1342244"/>
              <a:gd name="connsiteY47" fmla="*/ 3771656 h 6858000"/>
              <a:gd name="connsiteX48" fmla="*/ 458715 w 1342244"/>
              <a:gd name="connsiteY48" fmla="*/ 3769007 h 6858000"/>
              <a:gd name="connsiteX49" fmla="*/ 466877 w 1342244"/>
              <a:gd name="connsiteY49" fmla="*/ 3738082 h 6858000"/>
              <a:gd name="connsiteX50" fmla="*/ 474223 w 1342244"/>
              <a:gd name="connsiteY50" fmla="*/ 3673397 h 6858000"/>
              <a:gd name="connsiteX51" fmla="*/ 473519 w 1342244"/>
              <a:gd name="connsiteY51" fmla="*/ 3637109 h 6858000"/>
              <a:gd name="connsiteX52" fmla="*/ 476962 w 1342244"/>
              <a:gd name="connsiteY52" fmla="*/ 3536883 h 6858000"/>
              <a:gd name="connsiteX53" fmla="*/ 484500 w 1342244"/>
              <a:gd name="connsiteY53" fmla="*/ 3435652 h 6858000"/>
              <a:gd name="connsiteX54" fmla="*/ 498392 w 1342244"/>
              <a:gd name="connsiteY54" fmla="*/ 3295862 h 6858000"/>
              <a:gd name="connsiteX55" fmla="*/ 504159 w 1342244"/>
              <a:gd name="connsiteY55" fmla="*/ 3229163 h 6858000"/>
              <a:gd name="connsiteX56" fmla="*/ 480918 w 1342244"/>
              <a:gd name="connsiteY56" fmla="*/ 3158586 h 6858000"/>
              <a:gd name="connsiteX57" fmla="*/ 456326 w 1342244"/>
              <a:gd name="connsiteY57" fmla="*/ 3112365 h 6858000"/>
              <a:gd name="connsiteX58" fmla="*/ 441801 w 1342244"/>
              <a:gd name="connsiteY58" fmla="*/ 3072935 h 6858000"/>
              <a:gd name="connsiteX59" fmla="*/ 416975 w 1342244"/>
              <a:gd name="connsiteY59" fmla="*/ 2958185 h 6858000"/>
              <a:gd name="connsiteX60" fmla="*/ 374255 w 1342244"/>
              <a:gd name="connsiteY60" fmla="*/ 2843952 h 6858000"/>
              <a:gd name="connsiteX61" fmla="*/ 308507 w 1342244"/>
              <a:gd name="connsiteY61" fmla="*/ 2554718 h 6858000"/>
              <a:gd name="connsiteX62" fmla="*/ 279324 w 1342244"/>
              <a:gd name="connsiteY62" fmla="*/ 2447068 h 6858000"/>
              <a:gd name="connsiteX63" fmla="*/ 283394 w 1342244"/>
              <a:gd name="connsiteY63" fmla="*/ 2423438 h 6858000"/>
              <a:gd name="connsiteX64" fmla="*/ 272284 w 1342244"/>
              <a:gd name="connsiteY64" fmla="*/ 2402874 h 6858000"/>
              <a:gd name="connsiteX65" fmla="*/ 274896 w 1342244"/>
              <a:gd name="connsiteY65" fmla="*/ 2381443 h 6858000"/>
              <a:gd name="connsiteX66" fmla="*/ 251225 w 1342244"/>
              <a:gd name="connsiteY66" fmla="*/ 2261920 h 6858000"/>
              <a:gd name="connsiteX67" fmla="*/ 241112 w 1342244"/>
              <a:gd name="connsiteY67" fmla="*/ 2195378 h 6858000"/>
              <a:gd name="connsiteX68" fmla="*/ 225329 w 1342244"/>
              <a:gd name="connsiteY68" fmla="*/ 2155135 h 6858000"/>
              <a:gd name="connsiteX69" fmla="*/ 222787 w 1342244"/>
              <a:gd name="connsiteY69" fmla="*/ 2118008 h 6858000"/>
              <a:gd name="connsiteX70" fmla="*/ 223780 w 1342244"/>
              <a:gd name="connsiteY70" fmla="*/ 2050531 h 6858000"/>
              <a:gd name="connsiteX71" fmla="*/ 196764 w 1342244"/>
              <a:gd name="connsiteY71" fmla="*/ 1906352 h 6858000"/>
              <a:gd name="connsiteX72" fmla="*/ 173321 w 1342244"/>
              <a:gd name="connsiteY72" fmla="*/ 1861531 h 6858000"/>
              <a:gd name="connsiteX73" fmla="*/ 127120 w 1342244"/>
              <a:gd name="connsiteY73" fmla="*/ 1732919 h 6858000"/>
              <a:gd name="connsiteX74" fmla="*/ 99431 w 1342244"/>
              <a:gd name="connsiteY74" fmla="*/ 1663540 h 6858000"/>
              <a:gd name="connsiteX75" fmla="*/ 98557 w 1342244"/>
              <a:gd name="connsiteY75" fmla="*/ 1615777 h 6858000"/>
              <a:gd name="connsiteX76" fmla="*/ 79352 w 1342244"/>
              <a:gd name="connsiteY76" fmla="*/ 1563678 h 6858000"/>
              <a:gd name="connsiteX77" fmla="*/ 85174 w 1342244"/>
              <a:gd name="connsiteY77" fmla="*/ 1477995 h 6858000"/>
              <a:gd name="connsiteX78" fmla="*/ 71259 w 1342244"/>
              <a:gd name="connsiteY78" fmla="*/ 1373769 h 6858000"/>
              <a:gd name="connsiteX79" fmla="*/ 79566 w 1342244"/>
              <a:gd name="connsiteY79" fmla="*/ 1307086 h 6858000"/>
              <a:gd name="connsiteX80" fmla="*/ 85439 w 1342244"/>
              <a:gd name="connsiteY80" fmla="*/ 1168288 h 6858000"/>
              <a:gd name="connsiteX81" fmla="*/ 77721 w 1342244"/>
              <a:gd name="connsiteY81" fmla="*/ 1142577 h 6858000"/>
              <a:gd name="connsiteX82" fmla="*/ 67027 w 1342244"/>
              <a:gd name="connsiteY82" fmla="*/ 1088484 h 6858000"/>
              <a:gd name="connsiteX83" fmla="*/ 55763 w 1342244"/>
              <a:gd name="connsiteY83" fmla="*/ 1016103 h 6858000"/>
              <a:gd name="connsiteX84" fmla="*/ 57219 w 1342244"/>
              <a:gd name="connsiteY84" fmla="*/ 954054 h 6858000"/>
              <a:gd name="connsiteX85" fmla="*/ 52084 w 1342244"/>
              <a:gd name="connsiteY85" fmla="*/ 896999 h 6858000"/>
              <a:gd name="connsiteX86" fmla="*/ 21492 w 1342244"/>
              <a:gd name="connsiteY86" fmla="*/ 821517 h 6858000"/>
              <a:gd name="connsiteX87" fmla="*/ 442 w 1342244"/>
              <a:gd name="connsiteY87" fmla="*/ 751353 h 6858000"/>
              <a:gd name="connsiteX88" fmla="*/ 0 w 1342244"/>
              <a:gd name="connsiteY88" fmla="*/ 721230 h 6858000"/>
              <a:gd name="connsiteX89" fmla="*/ 9132 w 1342244"/>
              <a:gd name="connsiteY89" fmla="*/ 619315 h 6858000"/>
              <a:gd name="connsiteX90" fmla="*/ 2788 w 1342244"/>
              <a:gd name="connsiteY90" fmla="*/ 585934 h 6858000"/>
              <a:gd name="connsiteX91" fmla="*/ 84 w 1342244"/>
              <a:gd name="connsiteY91" fmla="*/ 538948 h 6858000"/>
              <a:gd name="connsiteX92" fmla="*/ 3992 w 1342244"/>
              <a:gd name="connsiteY92" fmla="*/ 525163 h 6858000"/>
              <a:gd name="connsiteX93" fmla="*/ 30116 w 1342244"/>
              <a:gd name="connsiteY93" fmla="*/ 446567 h 6858000"/>
              <a:gd name="connsiteX94" fmla="*/ 29364 w 1342244"/>
              <a:gd name="connsiteY94" fmla="*/ 393828 h 6858000"/>
              <a:gd name="connsiteX95" fmla="*/ 29194 w 1342244"/>
              <a:gd name="connsiteY95" fmla="*/ 353137 h 6858000"/>
              <a:gd name="connsiteX96" fmla="*/ 34887 w 1342244"/>
              <a:gd name="connsiteY96" fmla="*/ 275771 h 6858000"/>
              <a:gd name="connsiteX97" fmla="*/ 44581 w 1342244"/>
              <a:gd name="connsiteY97" fmla="*/ 236673 h 6858000"/>
              <a:gd name="connsiteX98" fmla="*/ 43624 w 1342244"/>
              <a:gd name="connsiteY98" fmla="*/ 144983 h 6858000"/>
              <a:gd name="connsiteX99" fmla="*/ 33909 w 1342244"/>
              <a:gd name="connsiteY99" fmla="*/ 33857 h 6858000"/>
              <a:gd name="connsiteX100" fmla="*/ 15462 w 1342244"/>
              <a:gd name="connsiteY100"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44438 w 1342244"/>
              <a:gd name="connsiteY6" fmla="*/ 6686827 h 6858000"/>
              <a:gd name="connsiteX7" fmla="*/ 156016 w 1342244"/>
              <a:gd name="connsiteY7" fmla="*/ 6633777 h 6858000"/>
              <a:gd name="connsiteX8" fmla="*/ 228859 w 1342244"/>
              <a:gd name="connsiteY8" fmla="*/ 6492130 h 6858000"/>
              <a:gd name="connsiteX9" fmla="*/ 244546 w 1342244"/>
              <a:gd name="connsiteY9" fmla="*/ 6431610 h 6858000"/>
              <a:gd name="connsiteX10" fmla="*/ 271474 w 1342244"/>
              <a:gd name="connsiteY10" fmla="*/ 6334727 h 6858000"/>
              <a:gd name="connsiteX11" fmla="*/ 263386 w 1342244"/>
              <a:gd name="connsiteY11" fmla="*/ 6294334 h 6858000"/>
              <a:gd name="connsiteX12" fmla="*/ 251160 w 1342244"/>
              <a:gd name="connsiteY12" fmla="*/ 6231403 h 6858000"/>
              <a:gd name="connsiteX13" fmla="*/ 243818 w 1342244"/>
              <a:gd name="connsiteY13" fmla="*/ 6202459 h 6858000"/>
              <a:gd name="connsiteX14" fmla="*/ 242616 w 1342244"/>
              <a:gd name="connsiteY14" fmla="*/ 6153037 h 6858000"/>
              <a:gd name="connsiteX15" fmla="*/ 255587 w 1342244"/>
              <a:gd name="connsiteY15" fmla="*/ 6061464 h 6858000"/>
              <a:gd name="connsiteX16" fmla="*/ 245418 w 1342244"/>
              <a:gd name="connsiteY16" fmla="*/ 6028119 h 6858000"/>
              <a:gd name="connsiteX17" fmla="*/ 230647 w 1342244"/>
              <a:gd name="connsiteY17" fmla="*/ 5926735 h 6858000"/>
              <a:gd name="connsiteX18" fmla="*/ 280159 w 1342244"/>
              <a:gd name="connsiteY18" fmla="*/ 5712857 h 6858000"/>
              <a:gd name="connsiteX19" fmla="*/ 309957 w 1342244"/>
              <a:gd name="connsiteY19" fmla="*/ 5660491 h 6858000"/>
              <a:gd name="connsiteX20" fmla="*/ 323969 w 1342244"/>
              <a:gd name="connsiteY20" fmla="*/ 5553910 h 6858000"/>
              <a:gd name="connsiteX21" fmla="*/ 348400 w 1342244"/>
              <a:gd name="connsiteY21" fmla="*/ 5449031 h 6858000"/>
              <a:gd name="connsiteX22" fmla="*/ 359524 w 1342244"/>
              <a:gd name="connsiteY22" fmla="*/ 5396260 h 6858000"/>
              <a:gd name="connsiteX23" fmla="*/ 385283 w 1342244"/>
              <a:gd name="connsiteY23" fmla="*/ 5341916 h 6858000"/>
              <a:gd name="connsiteX24" fmla="*/ 423664 w 1342244"/>
              <a:gd name="connsiteY24" fmla="*/ 5264214 h 6858000"/>
              <a:gd name="connsiteX25" fmla="*/ 429823 w 1342244"/>
              <a:gd name="connsiteY25" fmla="*/ 5225268 h 6858000"/>
              <a:gd name="connsiteX26" fmla="*/ 438105 w 1342244"/>
              <a:gd name="connsiteY26" fmla="*/ 5159961 h 6858000"/>
              <a:gd name="connsiteX27" fmla="*/ 441715 w 1342244"/>
              <a:gd name="connsiteY27" fmla="*/ 5125185 h 6858000"/>
              <a:gd name="connsiteX28" fmla="*/ 455581 w 1342244"/>
              <a:gd name="connsiteY28" fmla="*/ 5067850 h 6858000"/>
              <a:gd name="connsiteX29" fmla="*/ 458312 w 1342244"/>
              <a:gd name="connsiteY29" fmla="*/ 5060861 h 6858000"/>
              <a:gd name="connsiteX30" fmla="*/ 456570 w 1342244"/>
              <a:gd name="connsiteY30" fmla="*/ 4993030 h 6858000"/>
              <a:gd name="connsiteX31" fmla="*/ 463479 w 1342244"/>
              <a:gd name="connsiteY31" fmla="*/ 4946844 h 6858000"/>
              <a:gd name="connsiteX32" fmla="*/ 474738 w 1342244"/>
              <a:gd name="connsiteY32" fmla="*/ 4858827 h 6858000"/>
              <a:gd name="connsiteX33" fmla="*/ 480641 w 1342244"/>
              <a:gd name="connsiteY33" fmla="*/ 4821170 h 6858000"/>
              <a:gd name="connsiteX34" fmla="*/ 486667 w 1342244"/>
              <a:gd name="connsiteY34" fmla="*/ 4750867 h 6858000"/>
              <a:gd name="connsiteX35" fmla="*/ 484474 w 1342244"/>
              <a:gd name="connsiteY35" fmla="*/ 4690749 h 6858000"/>
              <a:gd name="connsiteX36" fmla="*/ 479954 w 1342244"/>
              <a:gd name="connsiteY36" fmla="*/ 4584173 h 6858000"/>
              <a:gd name="connsiteX37" fmla="*/ 475037 w 1342244"/>
              <a:gd name="connsiteY37" fmla="*/ 4444346 h 6858000"/>
              <a:gd name="connsiteX38" fmla="*/ 471602 w 1342244"/>
              <a:gd name="connsiteY38" fmla="*/ 4375228 h 6858000"/>
              <a:gd name="connsiteX39" fmla="*/ 452255 w 1342244"/>
              <a:gd name="connsiteY39" fmla="*/ 4214165 h 6858000"/>
              <a:gd name="connsiteX40" fmla="*/ 453884 w 1342244"/>
              <a:gd name="connsiteY40" fmla="*/ 4076008 h 6858000"/>
              <a:gd name="connsiteX41" fmla="*/ 441584 w 1342244"/>
              <a:gd name="connsiteY41" fmla="*/ 4033999 h 6858000"/>
              <a:gd name="connsiteX42" fmla="*/ 441309 w 1342244"/>
              <a:gd name="connsiteY42" fmla="*/ 4013953 h 6858000"/>
              <a:gd name="connsiteX43" fmla="*/ 427604 w 1342244"/>
              <a:gd name="connsiteY43" fmla="*/ 3974753 h 6858000"/>
              <a:gd name="connsiteX44" fmla="*/ 433387 w 1342244"/>
              <a:gd name="connsiteY44" fmla="*/ 3901461 h 6858000"/>
              <a:gd name="connsiteX45" fmla="*/ 455981 w 1342244"/>
              <a:gd name="connsiteY45" fmla="*/ 3813873 h 6858000"/>
              <a:gd name="connsiteX46" fmla="*/ 453239 w 1342244"/>
              <a:gd name="connsiteY46" fmla="*/ 3777135 h 6858000"/>
              <a:gd name="connsiteX47" fmla="*/ 454972 w 1342244"/>
              <a:gd name="connsiteY47" fmla="*/ 3771656 h 6858000"/>
              <a:gd name="connsiteX48" fmla="*/ 458715 w 1342244"/>
              <a:gd name="connsiteY48" fmla="*/ 3769007 h 6858000"/>
              <a:gd name="connsiteX49" fmla="*/ 466877 w 1342244"/>
              <a:gd name="connsiteY49" fmla="*/ 3738082 h 6858000"/>
              <a:gd name="connsiteX50" fmla="*/ 474223 w 1342244"/>
              <a:gd name="connsiteY50" fmla="*/ 3673397 h 6858000"/>
              <a:gd name="connsiteX51" fmla="*/ 473519 w 1342244"/>
              <a:gd name="connsiteY51" fmla="*/ 3637109 h 6858000"/>
              <a:gd name="connsiteX52" fmla="*/ 476962 w 1342244"/>
              <a:gd name="connsiteY52" fmla="*/ 3536883 h 6858000"/>
              <a:gd name="connsiteX53" fmla="*/ 484500 w 1342244"/>
              <a:gd name="connsiteY53" fmla="*/ 3435652 h 6858000"/>
              <a:gd name="connsiteX54" fmla="*/ 498392 w 1342244"/>
              <a:gd name="connsiteY54" fmla="*/ 3295862 h 6858000"/>
              <a:gd name="connsiteX55" fmla="*/ 504159 w 1342244"/>
              <a:gd name="connsiteY55" fmla="*/ 3229163 h 6858000"/>
              <a:gd name="connsiteX56" fmla="*/ 480918 w 1342244"/>
              <a:gd name="connsiteY56" fmla="*/ 3158586 h 6858000"/>
              <a:gd name="connsiteX57" fmla="*/ 456326 w 1342244"/>
              <a:gd name="connsiteY57" fmla="*/ 3112365 h 6858000"/>
              <a:gd name="connsiteX58" fmla="*/ 441801 w 1342244"/>
              <a:gd name="connsiteY58" fmla="*/ 3072935 h 6858000"/>
              <a:gd name="connsiteX59" fmla="*/ 416975 w 1342244"/>
              <a:gd name="connsiteY59" fmla="*/ 2958185 h 6858000"/>
              <a:gd name="connsiteX60" fmla="*/ 374255 w 1342244"/>
              <a:gd name="connsiteY60" fmla="*/ 2843952 h 6858000"/>
              <a:gd name="connsiteX61" fmla="*/ 308507 w 1342244"/>
              <a:gd name="connsiteY61" fmla="*/ 2554718 h 6858000"/>
              <a:gd name="connsiteX62" fmla="*/ 279324 w 1342244"/>
              <a:gd name="connsiteY62" fmla="*/ 2447068 h 6858000"/>
              <a:gd name="connsiteX63" fmla="*/ 283394 w 1342244"/>
              <a:gd name="connsiteY63" fmla="*/ 2423438 h 6858000"/>
              <a:gd name="connsiteX64" fmla="*/ 272284 w 1342244"/>
              <a:gd name="connsiteY64" fmla="*/ 2402874 h 6858000"/>
              <a:gd name="connsiteX65" fmla="*/ 274896 w 1342244"/>
              <a:gd name="connsiteY65" fmla="*/ 2381443 h 6858000"/>
              <a:gd name="connsiteX66" fmla="*/ 251225 w 1342244"/>
              <a:gd name="connsiteY66" fmla="*/ 2261920 h 6858000"/>
              <a:gd name="connsiteX67" fmla="*/ 241112 w 1342244"/>
              <a:gd name="connsiteY67" fmla="*/ 2195378 h 6858000"/>
              <a:gd name="connsiteX68" fmla="*/ 225329 w 1342244"/>
              <a:gd name="connsiteY68" fmla="*/ 2155135 h 6858000"/>
              <a:gd name="connsiteX69" fmla="*/ 222787 w 1342244"/>
              <a:gd name="connsiteY69" fmla="*/ 2118008 h 6858000"/>
              <a:gd name="connsiteX70" fmla="*/ 223780 w 1342244"/>
              <a:gd name="connsiteY70" fmla="*/ 2050531 h 6858000"/>
              <a:gd name="connsiteX71" fmla="*/ 196764 w 1342244"/>
              <a:gd name="connsiteY71" fmla="*/ 1906352 h 6858000"/>
              <a:gd name="connsiteX72" fmla="*/ 173321 w 1342244"/>
              <a:gd name="connsiteY72" fmla="*/ 1861531 h 6858000"/>
              <a:gd name="connsiteX73" fmla="*/ 127120 w 1342244"/>
              <a:gd name="connsiteY73" fmla="*/ 1732919 h 6858000"/>
              <a:gd name="connsiteX74" fmla="*/ 99431 w 1342244"/>
              <a:gd name="connsiteY74" fmla="*/ 1663540 h 6858000"/>
              <a:gd name="connsiteX75" fmla="*/ 98557 w 1342244"/>
              <a:gd name="connsiteY75" fmla="*/ 1615777 h 6858000"/>
              <a:gd name="connsiteX76" fmla="*/ 79352 w 1342244"/>
              <a:gd name="connsiteY76" fmla="*/ 1563678 h 6858000"/>
              <a:gd name="connsiteX77" fmla="*/ 85174 w 1342244"/>
              <a:gd name="connsiteY77" fmla="*/ 1477995 h 6858000"/>
              <a:gd name="connsiteX78" fmla="*/ 71259 w 1342244"/>
              <a:gd name="connsiteY78" fmla="*/ 1373769 h 6858000"/>
              <a:gd name="connsiteX79" fmla="*/ 79566 w 1342244"/>
              <a:gd name="connsiteY79" fmla="*/ 1307086 h 6858000"/>
              <a:gd name="connsiteX80" fmla="*/ 85439 w 1342244"/>
              <a:gd name="connsiteY80" fmla="*/ 1168288 h 6858000"/>
              <a:gd name="connsiteX81" fmla="*/ 77721 w 1342244"/>
              <a:gd name="connsiteY81" fmla="*/ 1142577 h 6858000"/>
              <a:gd name="connsiteX82" fmla="*/ 67027 w 1342244"/>
              <a:gd name="connsiteY82" fmla="*/ 1088484 h 6858000"/>
              <a:gd name="connsiteX83" fmla="*/ 55763 w 1342244"/>
              <a:gd name="connsiteY83" fmla="*/ 1016103 h 6858000"/>
              <a:gd name="connsiteX84" fmla="*/ 57219 w 1342244"/>
              <a:gd name="connsiteY84" fmla="*/ 954054 h 6858000"/>
              <a:gd name="connsiteX85" fmla="*/ 52084 w 1342244"/>
              <a:gd name="connsiteY85" fmla="*/ 896999 h 6858000"/>
              <a:gd name="connsiteX86" fmla="*/ 21492 w 1342244"/>
              <a:gd name="connsiteY86" fmla="*/ 821517 h 6858000"/>
              <a:gd name="connsiteX87" fmla="*/ 442 w 1342244"/>
              <a:gd name="connsiteY87" fmla="*/ 751353 h 6858000"/>
              <a:gd name="connsiteX88" fmla="*/ 0 w 1342244"/>
              <a:gd name="connsiteY88" fmla="*/ 721230 h 6858000"/>
              <a:gd name="connsiteX89" fmla="*/ 9132 w 1342244"/>
              <a:gd name="connsiteY89" fmla="*/ 619315 h 6858000"/>
              <a:gd name="connsiteX90" fmla="*/ 2788 w 1342244"/>
              <a:gd name="connsiteY90" fmla="*/ 585934 h 6858000"/>
              <a:gd name="connsiteX91" fmla="*/ 84 w 1342244"/>
              <a:gd name="connsiteY91" fmla="*/ 538948 h 6858000"/>
              <a:gd name="connsiteX92" fmla="*/ 3992 w 1342244"/>
              <a:gd name="connsiteY92" fmla="*/ 525163 h 6858000"/>
              <a:gd name="connsiteX93" fmla="*/ 30116 w 1342244"/>
              <a:gd name="connsiteY93" fmla="*/ 446567 h 6858000"/>
              <a:gd name="connsiteX94" fmla="*/ 29364 w 1342244"/>
              <a:gd name="connsiteY94" fmla="*/ 393828 h 6858000"/>
              <a:gd name="connsiteX95" fmla="*/ 29194 w 1342244"/>
              <a:gd name="connsiteY95" fmla="*/ 353137 h 6858000"/>
              <a:gd name="connsiteX96" fmla="*/ 34887 w 1342244"/>
              <a:gd name="connsiteY96" fmla="*/ 275771 h 6858000"/>
              <a:gd name="connsiteX97" fmla="*/ 44581 w 1342244"/>
              <a:gd name="connsiteY97" fmla="*/ 236673 h 6858000"/>
              <a:gd name="connsiteX98" fmla="*/ 43624 w 1342244"/>
              <a:gd name="connsiteY98" fmla="*/ 144983 h 6858000"/>
              <a:gd name="connsiteX99" fmla="*/ 33909 w 1342244"/>
              <a:gd name="connsiteY99" fmla="*/ 33857 h 6858000"/>
              <a:gd name="connsiteX100" fmla="*/ 15462 w 1342244"/>
              <a:gd name="connsiteY100"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44438 w 1342244"/>
              <a:gd name="connsiteY6" fmla="*/ 6686827 h 6858000"/>
              <a:gd name="connsiteX7" fmla="*/ 156016 w 1342244"/>
              <a:gd name="connsiteY7" fmla="*/ 6633777 h 6858000"/>
              <a:gd name="connsiteX8" fmla="*/ 228859 w 1342244"/>
              <a:gd name="connsiteY8" fmla="*/ 6492130 h 6858000"/>
              <a:gd name="connsiteX9" fmla="*/ 244546 w 1342244"/>
              <a:gd name="connsiteY9" fmla="*/ 6431610 h 6858000"/>
              <a:gd name="connsiteX10" fmla="*/ 271474 w 1342244"/>
              <a:gd name="connsiteY10" fmla="*/ 6334727 h 6858000"/>
              <a:gd name="connsiteX11" fmla="*/ 263386 w 1342244"/>
              <a:gd name="connsiteY11" fmla="*/ 6294334 h 6858000"/>
              <a:gd name="connsiteX12" fmla="*/ 251160 w 1342244"/>
              <a:gd name="connsiteY12" fmla="*/ 6231403 h 6858000"/>
              <a:gd name="connsiteX13" fmla="*/ 243818 w 1342244"/>
              <a:gd name="connsiteY13" fmla="*/ 6202459 h 6858000"/>
              <a:gd name="connsiteX14" fmla="*/ 242616 w 1342244"/>
              <a:gd name="connsiteY14" fmla="*/ 6153037 h 6858000"/>
              <a:gd name="connsiteX15" fmla="*/ 255587 w 1342244"/>
              <a:gd name="connsiteY15" fmla="*/ 6061464 h 6858000"/>
              <a:gd name="connsiteX16" fmla="*/ 245418 w 1342244"/>
              <a:gd name="connsiteY16" fmla="*/ 6028119 h 6858000"/>
              <a:gd name="connsiteX17" fmla="*/ 230647 w 1342244"/>
              <a:gd name="connsiteY17" fmla="*/ 5926735 h 6858000"/>
              <a:gd name="connsiteX18" fmla="*/ 280159 w 1342244"/>
              <a:gd name="connsiteY18" fmla="*/ 5712857 h 6858000"/>
              <a:gd name="connsiteX19" fmla="*/ 309957 w 1342244"/>
              <a:gd name="connsiteY19" fmla="*/ 5660491 h 6858000"/>
              <a:gd name="connsiteX20" fmla="*/ 323969 w 1342244"/>
              <a:gd name="connsiteY20" fmla="*/ 5553910 h 6858000"/>
              <a:gd name="connsiteX21" fmla="*/ 348400 w 1342244"/>
              <a:gd name="connsiteY21" fmla="*/ 5449031 h 6858000"/>
              <a:gd name="connsiteX22" fmla="*/ 359524 w 1342244"/>
              <a:gd name="connsiteY22" fmla="*/ 5396260 h 6858000"/>
              <a:gd name="connsiteX23" fmla="*/ 385283 w 1342244"/>
              <a:gd name="connsiteY23" fmla="*/ 5341916 h 6858000"/>
              <a:gd name="connsiteX24" fmla="*/ 423664 w 1342244"/>
              <a:gd name="connsiteY24" fmla="*/ 5264214 h 6858000"/>
              <a:gd name="connsiteX25" fmla="*/ 429823 w 1342244"/>
              <a:gd name="connsiteY25" fmla="*/ 5225268 h 6858000"/>
              <a:gd name="connsiteX26" fmla="*/ 438105 w 1342244"/>
              <a:gd name="connsiteY26" fmla="*/ 5159961 h 6858000"/>
              <a:gd name="connsiteX27" fmla="*/ 441715 w 1342244"/>
              <a:gd name="connsiteY27" fmla="*/ 5125185 h 6858000"/>
              <a:gd name="connsiteX28" fmla="*/ 455581 w 1342244"/>
              <a:gd name="connsiteY28" fmla="*/ 5067850 h 6858000"/>
              <a:gd name="connsiteX29" fmla="*/ 458312 w 1342244"/>
              <a:gd name="connsiteY29" fmla="*/ 5060861 h 6858000"/>
              <a:gd name="connsiteX30" fmla="*/ 456570 w 1342244"/>
              <a:gd name="connsiteY30" fmla="*/ 4993030 h 6858000"/>
              <a:gd name="connsiteX31" fmla="*/ 463479 w 1342244"/>
              <a:gd name="connsiteY31" fmla="*/ 4946844 h 6858000"/>
              <a:gd name="connsiteX32" fmla="*/ 474738 w 1342244"/>
              <a:gd name="connsiteY32" fmla="*/ 4858827 h 6858000"/>
              <a:gd name="connsiteX33" fmla="*/ 480641 w 1342244"/>
              <a:gd name="connsiteY33" fmla="*/ 4821170 h 6858000"/>
              <a:gd name="connsiteX34" fmla="*/ 486667 w 1342244"/>
              <a:gd name="connsiteY34" fmla="*/ 4750867 h 6858000"/>
              <a:gd name="connsiteX35" fmla="*/ 484474 w 1342244"/>
              <a:gd name="connsiteY35" fmla="*/ 4690749 h 6858000"/>
              <a:gd name="connsiteX36" fmla="*/ 479954 w 1342244"/>
              <a:gd name="connsiteY36" fmla="*/ 4584173 h 6858000"/>
              <a:gd name="connsiteX37" fmla="*/ 475037 w 1342244"/>
              <a:gd name="connsiteY37" fmla="*/ 4444346 h 6858000"/>
              <a:gd name="connsiteX38" fmla="*/ 471602 w 1342244"/>
              <a:gd name="connsiteY38" fmla="*/ 4375228 h 6858000"/>
              <a:gd name="connsiteX39" fmla="*/ 452255 w 1342244"/>
              <a:gd name="connsiteY39" fmla="*/ 4214165 h 6858000"/>
              <a:gd name="connsiteX40" fmla="*/ 453884 w 1342244"/>
              <a:gd name="connsiteY40" fmla="*/ 4076008 h 6858000"/>
              <a:gd name="connsiteX41" fmla="*/ 441584 w 1342244"/>
              <a:gd name="connsiteY41" fmla="*/ 4033999 h 6858000"/>
              <a:gd name="connsiteX42" fmla="*/ 441309 w 1342244"/>
              <a:gd name="connsiteY42" fmla="*/ 4013953 h 6858000"/>
              <a:gd name="connsiteX43" fmla="*/ 433387 w 1342244"/>
              <a:gd name="connsiteY43" fmla="*/ 3901461 h 6858000"/>
              <a:gd name="connsiteX44" fmla="*/ 455981 w 1342244"/>
              <a:gd name="connsiteY44" fmla="*/ 3813873 h 6858000"/>
              <a:gd name="connsiteX45" fmla="*/ 453239 w 1342244"/>
              <a:gd name="connsiteY45" fmla="*/ 3777135 h 6858000"/>
              <a:gd name="connsiteX46" fmla="*/ 454972 w 1342244"/>
              <a:gd name="connsiteY46" fmla="*/ 3771656 h 6858000"/>
              <a:gd name="connsiteX47" fmla="*/ 458715 w 1342244"/>
              <a:gd name="connsiteY47" fmla="*/ 3769007 h 6858000"/>
              <a:gd name="connsiteX48" fmla="*/ 466877 w 1342244"/>
              <a:gd name="connsiteY48" fmla="*/ 3738082 h 6858000"/>
              <a:gd name="connsiteX49" fmla="*/ 474223 w 1342244"/>
              <a:gd name="connsiteY49" fmla="*/ 3673397 h 6858000"/>
              <a:gd name="connsiteX50" fmla="*/ 473519 w 1342244"/>
              <a:gd name="connsiteY50" fmla="*/ 3637109 h 6858000"/>
              <a:gd name="connsiteX51" fmla="*/ 476962 w 1342244"/>
              <a:gd name="connsiteY51" fmla="*/ 3536883 h 6858000"/>
              <a:gd name="connsiteX52" fmla="*/ 484500 w 1342244"/>
              <a:gd name="connsiteY52" fmla="*/ 3435652 h 6858000"/>
              <a:gd name="connsiteX53" fmla="*/ 498392 w 1342244"/>
              <a:gd name="connsiteY53" fmla="*/ 3295862 h 6858000"/>
              <a:gd name="connsiteX54" fmla="*/ 504159 w 1342244"/>
              <a:gd name="connsiteY54" fmla="*/ 3229163 h 6858000"/>
              <a:gd name="connsiteX55" fmla="*/ 480918 w 1342244"/>
              <a:gd name="connsiteY55" fmla="*/ 3158586 h 6858000"/>
              <a:gd name="connsiteX56" fmla="*/ 456326 w 1342244"/>
              <a:gd name="connsiteY56" fmla="*/ 3112365 h 6858000"/>
              <a:gd name="connsiteX57" fmla="*/ 441801 w 1342244"/>
              <a:gd name="connsiteY57" fmla="*/ 3072935 h 6858000"/>
              <a:gd name="connsiteX58" fmla="*/ 416975 w 1342244"/>
              <a:gd name="connsiteY58" fmla="*/ 2958185 h 6858000"/>
              <a:gd name="connsiteX59" fmla="*/ 374255 w 1342244"/>
              <a:gd name="connsiteY59" fmla="*/ 2843952 h 6858000"/>
              <a:gd name="connsiteX60" fmla="*/ 308507 w 1342244"/>
              <a:gd name="connsiteY60" fmla="*/ 2554718 h 6858000"/>
              <a:gd name="connsiteX61" fmla="*/ 279324 w 1342244"/>
              <a:gd name="connsiteY61" fmla="*/ 2447068 h 6858000"/>
              <a:gd name="connsiteX62" fmla="*/ 283394 w 1342244"/>
              <a:gd name="connsiteY62" fmla="*/ 2423438 h 6858000"/>
              <a:gd name="connsiteX63" fmla="*/ 272284 w 1342244"/>
              <a:gd name="connsiteY63" fmla="*/ 2402874 h 6858000"/>
              <a:gd name="connsiteX64" fmla="*/ 274896 w 1342244"/>
              <a:gd name="connsiteY64" fmla="*/ 2381443 h 6858000"/>
              <a:gd name="connsiteX65" fmla="*/ 251225 w 1342244"/>
              <a:gd name="connsiteY65" fmla="*/ 2261920 h 6858000"/>
              <a:gd name="connsiteX66" fmla="*/ 241112 w 1342244"/>
              <a:gd name="connsiteY66" fmla="*/ 2195378 h 6858000"/>
              <a:gd name="connsiteX67" fmla="*/ 225329 w 1342244"/>
              <a:gd name="connsiteY67" fmla="*/ 2155135 h 6858000"/>
              <a:gd name="connsiteX68" fmla="*/ 222787 w 1342244"/>
              <a:gd name="connsiteY68" fmla="*/ 2118008 h 6858000"/>
              <a:gd name="connsiteX69" fmla="*/ 223780 w 1342244"/>
              <a:gd name="connsiteY69" fmla="*/ 2050531 h 6858000"/>
              <a:gd name="connsiteX70" fmla="*/ 196764 w 1342244"/>
              <a:gd name="connsiteY70" fmla="*/ 1906352 h 6858000"/>
              <a:gd name="connsiteX71" fmla="*/ 173321 w 1342244"/>
              <a:gd name="connsiteY71" fmla="*/ 1861531 h 6858000"/>
              <a:gd name="connsiteX72" fmla="*/ 127120 w 1342244"/>
              <a:gd name="connsiteY72" fmla="*/ 1732919 h 6858000"/>
              <a:gd name="connsiteX73" fmla="*/ 99431 w 1342244"/>
              <a:gd name="connsiteY73" fmla="*/ 1663540 h 6858000"/>
              <a:gd name="connsiteX74" fmla="*/ 98557 w 1342244"/>
              <a:gd name="connsiteY74" fmla="*/ 1615777 h 6858000"/>
              <a:gd name="connsiteX75" fmla="*/ 79352 w 1342244"/>
              <a:gd name="connsiteY75" fmla="*/ 1563678 h 6858000"/>
              <a:gd name="connsiteX76" fmla="*/ 85174 w 1342244"/>
              <a:gd name="connsiteY76" fmla="*/ 1477995 h 6858000"/>
              <a:gd name="connsiteX77" fmla="*/ 71259 w 1342244"/>
              <a:gd name="connsiteY77" fmla="*/ 1373769 h 6858000"/>
              <a:gd name="connsiteX78" fmla="*/ 79566 w 1342244"/>
              <a:gd name="connsiteY78" fmla="*/ 1307086 h 6858000"/>
              <a:gd name="connsiteX79" fmla="*/ 85439 w 1342244"/>
              <a:gd name="connsiteY79" fmla="*/ 1168288 h 6858000"/>
              <a:gd name="connsiteX80" fmla="*/ 77721 w 1342244"/>
              <a:gd name="connsiteY80" fmla="*/ 1142577 h 6858000"/>
              <a:gd name="connsiteX81" fmla="*/ 67027 w 1342244"/>
              <a:gd name="connsiteY81" fmla="*/ 1088484 h 6858000"/>
              <a:gd name="connsiteX82" fmla="*/ 55763 w 1342244"/>
              <a:gd name="connsiteY82" fmla="*/ 1016103 h 6858000"/>
              <a:gd name="connsiteX83" fmla="*/ 57219 w 1342244"/>
              <a:gd name="connsiteY83" fmla="*/ 954054 h 6858000"/>
              <a:gd name="connsiteX84" fmla="*/ 52084 w 1342244"/>
              <a:gd name="connsiteY84" fmla="*/ 896999 h 6858000"/>
              <a:gd name="connsiteX85" fmla="*/ 21492 w 1342244"/>
              <a:gd name="connsiteY85" fmla="*/ 821517 h 6858000"/>
              <a:gd name="connsiteX86" fmla="*/ 442 w 1342244"/>
              <a:gd name="connsiteY86" fmla="*/ 751353 h 6858000"/>
              <a:gd name="connsiteX87" fmla="*/ 0 w 1342244"/>
              <a:gd name="connsiteY87" fmla="*/ 721230 h 6858000"/>
              <a:gd name="connsiteX88" fmla="*/ 9132 w 1342244"/>
              <a:gd name="connsiteY88" fmla="*/ 619315 h 6858000"/>
              <a:gd name="connsiteX89" fmla="*/ 2788 w 1342244"/>
              <a:gd name="connsiteY89" fmla="*/ 585934 h 6858000"/>
              <a:gd name="connsiteX90" fmla="*/ 84 w 1342244"/>
              <a:gd name="connsiteY90" fmla="*/ 538948 h 6858000"/>
              <a:gd name="connsiteX91" fmla="*/ 3992 w 1342244"/>
              <a:gd name="connsiteY91" fmla="*/ 525163 h 6858000"/>
              <a:gd name="connsiteX92" fmla="*/ 30116 w 1342244"/>
              <a:gd name="connsiteY92" fmla="*/ 446567 h 6858000"/>
              <a:gd name="connsiteX93" fmla="*/ 29364 w 1342244"/>
              <a:gd name="connsiteY93" fmla="*/ 393828 h 6858000"/>
              <a:gd name="connsiteX94" fmla="*/ 29194 w 1342244"/>
              <a:gd name="connsiteY94" fmla="*/ 353137 h 6858000"/>
              <a:gd name="connsiteX95" fmla="*/ 34887 w 1342244"/>
              <a:gd name="connsiteY95" fmla="*/ 275771 h 6858000"/>
              <a:gd name="connsiteX96" fmla="*/ 44581 w 1342244"/>
              <a:gd name="connsiteY96" fmla="*/ 236673 h 6858000"/>
              <a:gd name="connsiteX97" fmla="*/ 43624 w 1342244"/>
              <a:gd name="connsiteY97" fmla="*/ 144983 h 6858000"/>
              <a:gd name="connsiteX98" fmla="*/ 33909 w 1342244"/>
              <a:gd name="connsiteY98" fmla="*/ 33857 h 6858000"/>
              <a:gd name="connsiteX99" fmla="*/ 15462 w 1342244"/>
              <a:gd name="connsiteY99"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44438 w 1342244"/>
              <a:gd name="connsiteY6" fmla="*/ 6686827 h 6858000"/>
              <a:gd name="connsiteX7" fmla="*/ 156016 w 1342244"/>
              <a:gd name="connsiteY7" fmla="*/ 6633777 h 6858000"/>
              <a:gd name="connsiteX8" fmla="*/ 228859 w 1342244"/>
              <a:gd name="connsiteY8" fmla="*/ 6492130 h 6858000"/>
              <a:gd name="connsiteX9" fmla="*/ 244546 w 1342244"/>
              <a:gd name="connsiteY9" fmla="*/ 6431610 h 6858000"/>
              <a:gd name="connsiteX10" fmla="*/ 271474 w 1342244"/>
              <a:gd name="connsiteY10" fmla="*/ 6334727 h 6858000"/>
              <a:gd name="connsiteX11" fmla="*/ 263386 w 1342244"/>
              <a:gd name="connsiteY11" fmla="*/ 6294334 h 6858000"/>
              <a:gd name="connsiteX12" fmla="*/ 251160 w 1342244"/>
              <a:gd name="connsiteY12" fmla="*/ 6231403 h 6858000"/>
              <a:gd name="connsiteX13" fmla="*/ 243818 w 1342244"/>
              <a:gd name="connsiteY13" fmla="*/ 6202459 h 6858000"/>
              <a:gd name="connsiteX14" fmla="*/ 242616 w 1342244"/>
              <a:gd name="connsiteY14" fmla="*/ 6153037 h 6858000"/>
              <a:gd name="connsiteX15" fmla="*/ 255587 w 1342244"/>
              <a:gd name="connsiteY15" fmla="*/ 6061464 h 6858000"/>
              <a:gd name="connsiteX16" fmla="*/ 245418 w 1342244"/>
              <a:gd name="connsiteY16" fmla="*/ 6028119 h 6858000"/>
              <a:gd name="connsiteX17" fmla="*/ 230647 w 1342244"/>
              <a:gd name="connsiteY17" fmla="*/ 5926735 h 6858000"/>
              <a:gd name="connsiteX18" fmla="*/ 280159 w 1342244"/>
              <a:gd name="connsiteY18" fmla="*/ 5712857 h 6858000"/>
              <a:gd name="connsiteX19" fmla="*/ 309957 w 1342244"/>
              <a:gd name="connsiteY19" fmla="*/ 5660491 h 6858000"/>
              <a:gd name="connsiteX20" fmla="*/ 323969 w 1342244"/>
              <a:gd name="connsiteY20" fmla="*/ 5553910 h 6858000"/>
              <a:gd name="connsiteX21" fmla="*/ 348400 w 1342244"/>
              <a:gd name="connsiteY21" fmla="*/ 5449031 h 6858000"/>
              <a:gd name="connsiteX22" fmla="*/ 359524 w 1342244"/>
              <a:gd name="connsiteY22" fmla="*/ 5396260 h 6858000"/>
              <a:gd name="connsiteX23" fmla="*/ 385283 w 1342244"/>
              <a:gd name="connsiteY23" fmla="*/ 5341916 h 6858000"/>
              <a:gd name="connsiteX24" fmla="*/ 423664 w 1342244"/>
              <a:gd name="connsiteY24" fmla="*/ 5264214 h 6858000"/>
              <a:gd name="connsiteX25" fmla="*/ 429823 w 1342244"/>
              <a:gd name="connsiteY25" fmla="*/ 5225268 h 6858000"/>
              <a:gd name="connsiteX26" fmla="*/ 438105 w 1342244"/>
              <a:gd name="connsiteY26" fmla="*/ 5159961 h 6858000"/>
              <a:gd name="connsiteX27" fmla="*/ 441715 w 1342244"/>
              <a:gd name="connsiteY27" fmla="*/ 5125185 h 6858000"/>
              <a:gd name="connsiteX28" fmla="*/ 455581 w 1342244"/>
              <a:gd name="connsiteY28" fmla="*/ 5067850 h 6858000"/>
              <a:gd name="connsiteX29" fmla="*/ 458312 w 1342244"/>
              <a:gd name="connsiteY29" fmla="*/ 5060861 h 6858000"/>
              <a:gd name="connsiteX30" fmla="*/ 456570 w 1342244"/>
              <a:gd name="connsiteY30" fmla="*/ 4993030 h 6858000"/>
              <a:gd name="connsiteX31" fmla="*/ 463479 w 1342244"/>
              <a:gd name="connsiteY31" fmla="*/ 4946844 h 6858000"/>
              <a:gd name="connsiteX32" fmla="*/ 474738 w 1342244"/>
              <a:gd name="connsiteY32" fmla="*/ 4858827 h 6858000"/>
              <a:gd name="connsiteX33" fmla="*/ 480641 w 1342244"/>
              <a:gd name="connsiteY33" fmla="*/ 4821170 h 6858000"/>
              <a:gd name="connsiteX34" fmla="*/ 486667 w 1342244"/>
              <a:gd name="connsiteY34" fmla="*/ 4750867 h 6858000"/>
              <a:gd name="connsiteX35" fmla="*/ 484474 w 1342244"/>
              <a:gd name="connsiteY35" fmla="*/ 4690749 h 6858000"/>
              <a:gd name="connsiteX36" fmla="*/ 479954 w 1342244"/>
              <a:gd name="connsiteY36" fmla="*/ 4584173 h 6858000"/>
              <a:gd name="connsiteX37" fmla="*/ 475037 w 1342244"/>
              <a:gd name="connsiteY37" fmla="*/ 4444346 h 6858000"/>
              <a:gd name="connsiteX38" fmla="*/ 471602 w 1342244"/>
              <a:gd name="connsiteY38" fmla="*/ 4375228 h 6858000"/>
              <a:gd name="connsiteX39" fmla="*/ 452255 w 1342244"/>
              <a:gd name="connsiteY39" fmla="*/ 4214165 h 6858000"/>
              <a:gd name="connsiteX40" fmla="*/ 453884 w 1342244"/>
              <a:gd name="connsiteY40" fmla="*/ 4076008 h 6858000"/>
              <a:gd name="connsiteX41" fmla="*/ 441584 w 1342244"/>
              <a:gd name="connsiteY41" fmla="*/ 4033999 h 6858000"/>
              <a:gd name="connsiteX42" fmla="*/ 441309 w 1342244"/>
              <a:gd name="connsiteY42" fmla="*/ 4013953 h 6858000"/>
              <a:gd name="connsiteX43" fmla="*/ 433387 w 1342244"/>
              <a:gd name="connsiteY43" fmla="*/ 3901461 h 6858000"/>
              <a:gd name="connsiteX44" fmla="*/ 455981 w 1342244"/>
              <a:gd name="connsiteY44" fmla="*/ 3813873 h 6858000"/>
              <a:gd name="connsiteX45" fmla="*/ 453239 w 1342244"/>
              <a:gd name="connsiteY45" fmla="*/ 3777135 h 6858000"/>
              <a:gd name="connsiteX46" fmla="*/ 454972 w 1342244"/>
              <a:gd name="connsiteY46" fmla="*/ 3771656 h 6858000"/>
              <a:gd name="connsiteX47" fmla="*/ 466877 w 1342244"/>
              <a:gd name="connsiteY47" fmla="*/ 3738082 h 6858000"/>
              <a:gd name="connsiteX48" fmla="*/ 474223 w 1342244"/>
              <a:gd name="connsiteY48" fmla="*/ 3673397 h 6858000"/>
              <a:gd name="connsiteX49" fmla="*/ 473519 w 1342244"/>
              <a:gd name="connsiteY49" fmla="*/ 3637109 h 6858000"/>
              <a:gd name="connsiteX50" fmla="*/ 476962 w 1342244"/>
              <a:gd name="connsiteY50" fmla="*/ 3536883 h 6858000"/>
              <a:gd name="connsiteX51" fmla="*/ 484500 w 1342244"/>
              <a:gd name="connsiteY51" fmla="*/ 3435652 h 6858000"/>
              <a:gd name="connsiteX52" fmla="*/ 498392 w 1342244"/>
              <a:gd name="connsiteY52" fmla="*/ 3295862 h 6858000"/>
              <a:gd name="connsiteX53" fmla="*/ 504159 w 1342244"/>
              <a:gd name="connsiteY53" fmla="*/ 3229163 h 6858000"/>
              <a:gd name="connsiteX54" fmla="*/ 480918 w 1342244"/>
              <a:gd name="connsiteY54" fmla="*/ 3158586 h 6858000"/>
              <a:gd name="connsiteX55" fmla="*/ 456326 w 1342244"/>
              <a:gd name="connsiteY55" fmla="*/ 3112365 h 6858000"/>
              <a:gd name="connsiteX56" fmla="*/ 441801 w 1342244"/>
              <a:gd name="connsiteY56" fmla="*/ 3072935 h 6858000"/>
              <a:gd name="connsiteX57" fmla="*/ 416975 w 1342244"/>
              <a:gd name="connsiteY57" fmla="*/ 2958185 h 6858000"/>
              <a:gd name="connsiteX58" fmla="*/ 374255 w 1342244"/>
              <a:gd name="connsiteY58" fmla="*/ 2843952 h 6858000"/>
              <a:gd name="connsiteX59" fmla="*/ 308507 w 1342244"/>
              <a:gd name="connsiteY59" fmla="*/ 2554718 h 6858000"/>
              <a:gd name="connsiteX60" fmla="*/ 279324 w 1342244"/>
              <a:gd name="connsiteY60" fmla="*/ 2447068 h 6858000"/>
              <a:gd name="connsiteX61" fmla="*/ 283394 w 1342244"/>
              <a:gd name="connsiteY61" fmla="*/ 2423438 h 6858000"/>
              <a:gd name="connsiteX62" fmla="*/ 272284 w 1342244"/>
              <a:gd name="connsiteY62" fmla="*/ 2402874 h 6858000"/>
              <a:gd name="connsiteX63" fmla="*/ 274896 w 1342244"/>
              <a:gd name="connsiteY63" fmla="*/ 2381443 h 6858000"/>
              <a:gd name="connsiteX64" fmla="*/ 251225 w 1342244"/>
              <a:gd name="connsiteY64" fmla="*/ 2261920 h 6858000"/>
              <a:gd name="connsiteX65" fmla="*/ 241112 w 1342244"/>
              <a:gd name="connsiteY65" fmla="*/ 2195378 h 6858000"/>
              <a:gd name="connsiteX66" fmla="*/ 225329 w 1342244"/>
              <a:gd name="connsiteY66" fmla="*/ 2155135 h 6858000"/>
              <a:gd name="connsiteX67" fmla="*/ 222787 w 1342244"/>
              <a:gd name="connsiteY67" fmla="*/ 2118008 h 6858000"/>
              <a:gd name="connsiteX68" fmla="*/ 223780 w 1342244"/>
              <a:gd name="connsiteY68" fmla="*/ 2050531 h 6858000"/>
              <a:gd name="connsiteX69" fmla="*/ 196764 w 1342244"/>
              <a:gd name="connsiteY69" fmla="*/ 1906352 h 6858000"/>
              <a:gd name="connsiteX70" fmla="*/ 173321 w 1342244"/>
              <a:gd name="connsiteY70" fmla="*/ 1861531 h 6858000"/>
              <a:gd name="connsiteX71" fmla="*/ 127120 w 1342244"/>
              <a:gd name="connsiteY71" fmla="*/ 1732919 h 6858000"/>
              <a:gd name="connsiteX72" fmla="*/ 99431 w 1342244"/>
              <a:gd name="connsiteY72" fmla="*/ 1663540 h 6858000"/>
              <a:gd name="connsiteX73" fmla="*/ 98557 w 1342244"/>
              <a:gd name="connsiteY73" fmla="*/ 1615777 h 6858000"/>
              <a:gd name="connsiteX74" fmla="*/ 79352 w 1342244"/>
              <a:gd name="connsiteY74" fmla="*/ 1563678 h 6858000"/>
              <a:gd name="connsiteX75" fmla="*/ 85174 w 1342244"/>
              <a:gd name="connsiteY75" fmla="*/ 1477995 h 6858000"/>
              <a:gd name="connsiteX76" fmla="*/ 71259 w 1342244"/>
              <a:gd name="connsiteY76" fmla="*/ 1373769 h 6858000"/>
              <a:gd name="connsiteX77" fmla="*/ 79566 w 1342244"/>
              <a:gd name="connsiteY77" fmla="*/ 1307086 h 6858000"/>
              <a:gd name="connsiteX78" fmla="*/ 85439 w 1342244"/>
              <a:gd name="connsiteY78" fmla="*/ 1168288 h 6858000"/>
              <a:gd name="connsiteX79" fmla="*/ 77721 w 1342244"/>
              <a:gd name="connsiteY79" fmla="*/ 1142577 h 6858000"/>
              <a:gd name="connsiteX80" fmla="*/ 67027 w 1342244"/>
              <a:gd name="connsiteY80" fmla="*/ 1088484 h 6858000"/>
              <a:gd name="connsiteX81" fmla="*/ 55763 w 1342244"/>
              <a:gd name="connsiteY81" fmla="*/ 1016103 h 6858000"/>
              <a:gd name="connsiteX82" fmla="*/ 57219 w 1342244"/>
              <a:gd name="connsiteY82" fmla="*/ 954054 h 6858000"/>
              <a:gd name="connsiteX83" fmla="*/ 52084 w 1342244"/>
              <a:gd name="connsiteY83" fmla="*/ 896999 h 6858000"/>
              <a:gd name="connsiteX84" fmla="*/ 21492 w 1342244"/>
              <a:gd name="connsiteY84" fmla="*/ 821517 h 6858000"/>
              <a:gd name="connsiteX85" fmla="*/ 442 w 1342244"/>
              <a:gd name="connsiteY85" fmla="*/ 751353 h 6858000"/>
              <a:gd name="connsiteX86" fmla="*/ 0 w 1342244"/>
              <a:gd name="connsiteY86" fmla="*/ 721230 h 6858000"/>
              <a:gd name="connsiteX87" fmla="*/ 9132 w 1342244"/>
              <a:gd name="connsiteY87" fmla="*/ 619315 h 6858000"/>
              <a:gd name="connsiteX88" fmla="*/ 2788 w 1342244"/>
              <a:gd name="connsiteY88" fmla="*/ 585934 h 6858000"/>
              <a:gd name="connsiteX89" fmla="*/ 84 w 1342244"/>
              <a:gd name="connsiteY89" fmla="*/ 538948 h 6858000"/>
              <a:gd name="connsiteX90" fmla="*/ 3992 w 1342244"/>
              <a:gd name="connsiteY90" fmla="*/ 525163 h 6858000"/>
              <a:gd name="connsiteX91" fmla="*/ 30116 w 1342244"/>
              <a:gd name="connsiteY91" fmla="*/ 446567 h 6858000"/>
              <a:gd name="connsiteX92" fmla="*/ 29364 w 1342244"/>
              <a:gd name="connsiteY92" fmla="*/ 393828 h 6858000"/>
              <a:gd name="connsiteX93" fmla="*/ 29194 w 1342244"/>
              <a:gd name="connsiteY93" fmla="*/ 353137 h 6858000"/>
              <a:gd name="connsiteX94" fmla="*/ 34887 w 1342244"/>
              <a:gd name="connsiteY94" fmla="*/ 275771 h 6858000"/>
              <a:gd name="connsiteX95" fmla="*/ 44581 w 1342244"/>
              <a:gd name="connsiteY95" fmla="*/ 236673 h 6858000"/>
              <a:gd name="connsiteX96" fmla="*/ 43624 w 1342244"/>
              <a:gd name="connsiteY96" fmla="*/ 144983 h 6858000"/>
              <a:gd name="connsiteX97" fmla="*/ 33909 w 1342244"/>
              <a:gd name="connsiteY97" fmla="*/ 33857 h 6858000"/>
              <a:gd name="connsiteX98" fmla="*/ 15462 w 1342244"/>
              <a:gd name="connsiteY98"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44438 w 1342244"/>
              <a:gd name="connsiteY6" fmla="*/ 6686827 h 6858000"/>
              <a:gd name="connsiteX7" fmla="*/ 156016 w 1342244"/>
              <a:gd name="connsiteY7" fmla="*/ 6633777 h 6858000"/>
              <a:gd name="connsiteX8" fmla="*/ 228859 w 1342244"/>
              <a:gd name="connsiteY8" fmla="*/ 6492130 h 6858000"/>
              <a:gd name="connsiteX9" fmla="*/ 244546 w 1342244"/>
              <a:gd name="connsiteY9" fmla="*/ 6431610 h 6858000"/>
              <a:gd name="connsiteX10" fmla="*/ 271474 w 1342244"/>
              <a:gd name="connsiteY10" fmla="*/ 6334727 h 6858000"/>
              <a:gd name="connsiteX11" fmla="*/ 263386 w 1342244"/>
              <a:gd name="connsiteY11" fmla="*/ 6294334 h 6858000"/>
              <a:gd name="connsiteX12" fmla="*/ 251160 w 1342244"/>
              <a:gd name="connsiteY12" fmla="*/ 6231403 h 6858000"/>
              <a:gd name="connsiteX13" fmla="*/ 243818 w 1342244"/>
              <a:gd name="connsiteY13" fmla="*/ 6202459 h 6858000"/>
              <a:gd name="connsiteX14" fmla="*/ 242616 w 1342244"/>
              <a:gd name="connsiteY14" fmla="*/ 6153037 h 6858000"/>
              <a:gd name="connsiteX15" fmla="*/ 255587 w 1342244"/>
              <a:gd name="connsiteY15" fmla="*/ 6061464 h 6858000"/>
              <a:gd name="connsiteX16" fmla="*/ 245418 w 1342244"/>
              <a:gd name="connsiteY16" fmla="*/ 6028119 h 6858000"/>
              <a:gd name="connsiteX17" fmla="*/ 230647 w 1342244"/>
              <a:gd name="connsiteY17" fmla="*/ 5926735 h 6858000"/>
              <a:gd name="connsiteX18" fmla="*/ 280159 w 1342244"/>
              <a:gd name="connsiteY18" fmla="*/ 5712857 h 6858000"/>
              <a:gd name="connsiteX19" fmla="*/ 309957 w 1342244"/>
              <a:gd name="connsiteY19" fmla="*/ 5660491 h 6858000"/>
              <a:gd name="connsiteX20" fmla="*/ 323969 w 1342244"/>
              <a:gd name="connsiteY20" fmla="*/ 5553910 h 6858000"/>
              <a:gd name="connsiteX21" fmla="*/ 348400 w 1342244"/>
              <a:gd name="connsiteY21" fmla="*/ 5449031 h 6858000"/>
              <a:gd name="connsiteX22" fmla="*/ 359524 w 1342244"/>
              <a:gd name="connsiteY22" fmla="*/ 5396260 h 6858000"/>
              <a:gd name="connsiteX23" fmla="*/ 385283 w 1342244"/>
              <a:gd name="connsiteY23" fmla="*/ 5341916 h 6858000"/>
              <a:gd name="connsiteX24" fmla="*/ 423664 w 1342244"/>
              <a:gd name="connsiteY24" fmla="*/ 5264214 h 6858000"/>
              <a:gd name="connsiteX25" fmla="*/ 429823 w 1342244"/>
              <a:gd name="connsiteY25" fmla="*/ 5225268 h 6858000"/>
              <a:gd name="connsiteX26" fmla="*/ 438105 w 1342244"/>
              <a:gd name="connsiteY26" fmla="*/ 5159961 h 6858000"/>
              <a:gd name="connsiteX27" fmla="*/ 441715 w 1342244"/>
              <a:gd name="connsiteY27" fmla="*/ 5125185 h 6858000"/>
              <a:gd name="connsiteX28" fmla="*/ 455581 w 1342244"/>
              <a:gd name="connsiteY28" fmla="*/ 5067850 h 6858000"/>
              <a:gd name="connsiteX29" fmla="*/ 458312 w 1342244"/>
              <a:gd name="connsiteY29" fmla="*/ 5060861 h 6858000"/>
              <a:gd name="connsiteX30" fmla="*/ 456570 w 1342244"/>
              <a:gd name="connsiteY30" fmla="*/ 4993030 h 6858000"/>
              <a:gd name="connsiteX31" fmla="*/ 463479 w 1342244"/>
              <a:gd name="connsiteY31" fmla="*/ 4946844 h 6858000"/>
              <a:gd name="connsiteX32" fmla="*/ 474738 w 1342244"/>
              <a:gd name="connsiteY32" fmla="*/ 4858827 h 6858000"/>
              <a:gd name="connsiteX33" fmla="*/ 480641 w 1342244"/>
              <a:gd name="connsiteY33" fmla="*/ 4821170 h 6858000"/>
              <a:gd name="connsiteX34" fmla="*/ 486667 w 1342244"/>
              <a:gd name="connsiteY34" fmla="*/ 4750867 h 6858000"/>
              <a:gd name="connsiteX35" fmla="*/ 484474 w 1342244"/>
              <a:gd name="connsiteY35" fmla="*/ 4690749 h 6858000"/>
              <a:gd name="connsiteX36" fmla="*/ 479954 w 1342244"/>
              <a:gd name="connsiteY36" fmla="*/ 4584173 h 6858000"/>
              <a:gd name="connsiteX37" fmla="*/ 475037 w 1342244"/>
              <a:gd name="connsiteY37" fmla="*/ 4444346 h 6858000"/>
              <a:gd name="connsiteX38" fmla="*/ 471602 w 1342244"/>
              <a:gd name="connsiteY38" fmla="*/ 4375228 h 6858000"/>
              <a:gd name="connsiteX39" fmla="*/ 452255 w 1342244"/>
              <a:gd name="connsiteY39" fmla="*/ 4214165 h 6858000"/>
              <a:gd name="connsiteX40" fmla="*/ 453884 w 1342244"/>
              <a:gd name="connsiteY40" fmla="*/ 4076008 h 6858000"/>
              <a:gd name="connsiteX41" fmla="*/ 441584 w 1342244"/>
              <a:gd name="connsiteY41" fmla="*/ 4033999 h 6858000"/>
              <a:gd name="connsiteX42" fmla="*/ 441309 w 1342244"/>
              <a:gd name="connsiteY42" fmla="*/ 4013953 h 6858000"/>
              <a:gd name="connsiteX43" fmla="*/ 433387 w 1342244"/>
              <a:gd name="connsiteY43" fmla="*/ 3901461 h 6858000"/>
              <a:gd name="connsiteX44" fmla="*/ 455981 w 1342244"/>
              <a:gd name="connsiteY44" fmla="*/ 3813873 h 6858000"/>
              <a:gd name="connsiteX45" fmla="*/ 453239 w 1342244"/>
              <a:gd name="connsiteY45" fmla="*/ 3777135 h 6858000"/>
              <a:gd name="connsiteX46" fmla="*/ 466877 w 1342244"/>
              <a:gd name="connsiteY46" fmla="*/ 3738082 h 6858000"/>
              <a:gd name="connsiteX47" fmla="*/ 474223 w 1342244"/>
              <a:gd name="connsiteY47" fmla="*/ 3673397 h 6858000"/>
              <a:gd name="connsiteX48" fmla="*/ 473519 w 1342244"/>
              <a:gd name="connsiteY48" fmla="*/ 3637109 h 6858000"/>
              <a:gd name="connsiteX49" fmla="*/ 476962 w 1342244"/>
              <a:gd name="connsiteY49" fmla="*/ 3536883 h 6858000"/>
              <a:gd name="connsiteX50" fmla="*/ 484500 w 1342244"/>
              <a:gd name="connsiteY50" fmla="*/ 3435652 h 6858000"/>
              <a:gd name="connsiteX51" fmla="*/ 498392 w 1342244"/>
              <a:gd name="connsiteY51" fmla="*/ 3295862 h 6858000"/>
              <a:gd name="connsiteX52" fmla="*/ 504159 w 1342244"/>
              <a:gd name="connsiteY52" fmla="*/ 3229163 h 6858000"/>
              <a:gd name="connsiteX53" fmla="*/ 480918 w 1342244"/>
              <a:gd name="connsiteY53" fmla="*/ 3158586 h 6858000"/>
              <a:gd name="connsiteX54" fmla="*/ 456326 w 1342244"/>
              <a:gd name="connsiteY54" fmla="*/ 3112365 h 6858000"/>
              <a:gd name="connsiteX55" fmla="*/ 441801 w 1342244"/>
              <a:gd name="connsiteY55" fmla="*/ 3072935 h 6858000"/>
              <a:gd name="connsiteX56" fmla="*/ 416975 w 1342244"/>
              <a:gd name="connsiteY56" fmla="*/ 2958185 h 6858000"/>
              <a:gd name="connsiteX57" fmla="*/ 374255 w 1342244"/>
              <a:gd name="connsiteY57" fmla="*/ 2843952 h 6858000"/>
              <a:gd name="connsiteX58" fmla="*/ 308507 w 1342244"/>
              <a:gd name="connsiteY58" fmla="*/ 2554718 h 6858000"/>
              <a:gd name="connsiteX59" fmla="*/ 279324 w 1342244"/>
              <a:gd name="connsiteY59" fmla="*/ 2447068 h 6858000"/>
              <a:gd name="connsiteX60" fmla="*/ 283394 w 1342244"/>
              <a:gd name="connsiteY60" fmla="*/ 2423438 h 6858000"/>
              <a:gd name="connsiteX61" fmla="*/ 272284 w 1342244"/>
              <a:gd name="connsiteY61" fmla="*/ 2402874 h 6858000"/>
              <a:gd name="connsiteX62" fmla="*/ 274896 w 1342244"/>
              <a:gd name="connsiteY62" fmla="*/ 2381443 h 6858000"/>
              <a:gd name="connsiteX63" fmla="*/ 251225 w 1342244"/>
              <a:gd name="connsiteY63" fmla="*/ 2261920 h 6858000"/>
              <a:gd name="connsiteX64" fmla="*/ 241112 w 1342244"/>
              <a:gd name="connsiteY64" fmla="*/ 2195378 h 6858000"/>
              <a:gd name="connsiteX65" fmla="*/ 225329 w 1342244"/>
              <a:gd name="connsiteY65" fmla="*/ 2155135 h 6858000"/>
              <a:gd name="connsiteX66" fmla="*/ 222787 w 1342244"/>
              <a:gd name="connsiteY66" fmla="*/ 2118008 h 6858000"/>
              <a:gd name="connsiteX67" fmla="*/ 223780 w 1342244"/>
              <a:gd name="connsiteY67" fmla="*/ 2050531 h 6858000"/>
              <a:gd name="connsiteX68" fmla="*/ 196764 w 1342244"/>
              <a:gd name="connsiteY68" fmla="*/ 1906352 h 6858000"/>
              <a:gd name="connsiteX69" fmla="*/ 173321 w 1342244"/>
              <a:gd name="connsiteY69" fmla="*/ 1861531 h 6858000"/>
              <a:gd name="connsiteX70" fmla="*/ 127120 w 1342244"/>
              <a:gd name="connsiteY70" fmla="*/ 1732919 h 6858000"/>
              <a:gd name="connsiteX71" fmla="*/ 99431 w 1342244"/>
              <a:gd name="connsiteY71" fmla="*/ 1663540 h 6858000"/>
              <a:gd name="connsiteX72" fmla="*/ 98557 w 1342244"/>
              <a:gd name="connsiteY72" fmla="*/ 1615777 h 6858000"/>
              <a:gd name="connsiteX73" fmla="*/ 79352 w 1342244"/>
              <a:gd name="connsiteY73" fmla="*/ 1563678 h 6858000"/>
              <a:gd name="connsiteX74" fmla="*/ 85174 w 1342244"/>
              <a:gd name="connsiteY74" fmla="*/ 1477995 h 6858000"/>
              <a:gd name="connsiteX75" fmla="*/ 71259 w 1342244"/>
              <a:gd name="connsiteY75" fmla="*/ 1373769 h 6858000"/>
              <a:gd name="connsiteX76" fmla="*/ 79566 w 1342244"/>
              <a:gd name="connsiteY76" fmla="*/ 1307086 h 6858000"/>
              <a:gd name="connsiteX77" fmla="*/ 85439 w 1342244"/>
              <a:gd name="connsiteY77" fmla="*/ 1168288 h 6858000"/>
              <a:gd name="connsiteX78" fmla="*/ 77721 w 1342244"/>
              <a:gd name="connsiteY78" fmla="*/ 1142577 h 6858000"/>
              <a:gd name="connsiteX79" fmla="*/ 67027 w 1342244"/>
              <a:gd name="connsiteY79" fmla="*/ 1088484 h 6858000"/>
              <a:gd name="connsiteX80" fmla="*/ 55763 w 1342244"/>
              <a:gd name="connsiteY80" fmla="*/ 1016103 h 6858000"/>
              <a:gd name="connsiteX81" fmla="*/ 57219 w 1342244"/>
              <a:gd name="connsiteY81" fmla="*/ 954054 h 6858000"/>
              <a:gd name="connsiteX82" fmla="*/ 52084 w 1342244"/>
              <a:gd name="connsiteY82" fmla="*/ 896999 h 6858000"/>
              <a:gd name="connsiteX83" fmla="*/ 21492 w 1342244"/>
              <a:gd name="connsiteY83" fmla="*/ 821517 h 6858000"/>
              <a:gd name="connsiteX84" fmla="*/ 442 w 1342244"/>
              <a:gd name="connsiteY84" fmla="*/ 751353 h 6858000"/>
              <a:gd name="connsiteX85" fmla="*/ 0 w 1342244"/>
              <a:gd name="connsiteY85" fmla="*/ 721230 h 6858000"/>
              <a:gd name="connsiteX86" fmla="*/ 9132 w 1342244"/>
              <a:gd name="connsiteY86" fmla="*/ 619315 h 6858000"/>
              <a:gd name="connsiteX87" fmla="*/ 2788 w 1342244"/>
              <a:gd name="connsiteY87" fmla="*/ 585934 h 6858000"/>
              <a:gd name="connsiteX88" fmla="*/ 84 w 1342244"/>
              <a:gd name="connsiteY88" fmla="*/ 538948 h 6858000"/>
              <a:gd name="connsiteX89" fmla="*/ 3992 w 1342244"/>
              <a:gd name="connsiteY89" fmla="*/ 525163 h 6858000"/>
              <a:gd name="connsiteX90" fmla="*/ 30116 w 1342244"/>
              <a:gd name="connsiteY90" fmla="*/ 446567 h 6858000"/>
              <a:gd name="connsiteX91" fmla="*/ 29364 w 1342244"/>
              <a:gd name="connsiteY91" fmla="*/ 393828 h 6858000"/>
              <a:gd name="connsiteX92" fmla="*/ 29194 w 1342244"/>
              <a:gd name="connsiteY92" fmla="*/ 353137 h 6858000"/>
              <a:gd name="connsiteX93" fmla="*/ 34887 w 1342244"/>
              <a:gd name="connsiteY93" fmla="*/ 275771 h 6858000"/>
              <a:gd name="connsiteX94" fmla="*/ 44581 w 1342244"/>
              <a:gd name="connsiteY94" fmla="*/ 236673 h 6858000"/>
              <a:gd name="connsiteX95" fmla="*/ 43624 w 1342244"/>
              <a:gd name="connsiteY95" fmla="*/ 144983 h 6858000"/>
              <a:gd name="connsiteX96" fmla="*/ 33909 w 1342244"/>
              <a:gd name="connsiteY96" fmla="*/ 33857 h 6858000"/>
              <a:gd name="connsiteX97" fmla="*/ 15462 w 1342244"/>
              <a:gd name="connsiteY97"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44438 w 1342244"/>
              <a:gd name="connsiteY6" fmla="*/ 6686827 h 6858000"/>
              <a:gd name="connsiteX7" fmla="*/ 156016 w 1342244"/>
              <a:gd name="connsiteY7" fmla="*/ 6633777 h 6858000"/>
              <a:gd name="connsiteX8" fmla="*/ 228859 w 1342244"/>
              <a:gd name="connsiteY8" fmla="*/ 6492130 h 6858000"/>
              <a:gd name="connsiteX9" fmla="*/ 244546 w 1342244"/>
              <a:gd name="connsiteY9" fmla="*/ 6431610 h 6858000"/>
              <a:gd name="connsiteX10" fmla="*/ 271474 w 1342244"/>
              <a:gd name="connsiteY10" fmla="*/ 6334727 h 6858000"/>
              <a:gd name="connsiteX11" fmla="*/ 263386 w 1342244"/>
              <a:gd name="connsiteY11" fmla="*/ 6294334 h 6858000"/>
              <a:gd name="connsiteX12" fmla="*/ 251160 w 1342244"/>
              <a:gd name="connsiteY12" fmla="*/ 6231403 h 6858000"/>
              <a:gd name="connsiteX13" fmla="*/ 243818 w 1342244"/>
              <a:gd name="connsiteY13" fmla="*/ 6202459 h 6858000"/>
              <a:gd name="connsiteX14" fmla="*/ 242616 w 1342244"/>
              <a:gd name="connsiteY14" fmla="*/ 6153037 h 6858000"/>
              <a:gd name="connsiteX15" fmla="*/ 255587 w 1342244"/>
              <a:gd name="connsiteY15" fmla="*/ 6061464 h 6858000"/>
              <a:gd name="connsiteX16" fmla="*/ 245418 w 1342244"/>
              <a:gd name="connsiteY16" fmla="*/ 6028119 h 6858000"/>
              <a:gd name="connsiteX17" fmla="*/ 230647 w 1342244"/>
              <a:gd name="connsiteY17" fmla="*/ 5926735 h 6858000"/>
              <a:gd name="connsiteX18" fmla="*/ 280159 w 1342244"/>
              <a:gd name="connsiteY18" fmla="*/ 5712857 h 6858000"/>
              <a:gd name="connsiteX19" fmla="*/ 309957 w 1342244"/>
              <a:gd name="connsiteY19" fmla="*/ 5660491 h 6858000"/>
              <a:gd name="connsiteX20" fmla="*/ 323969 w 1342244"/>
              <a:gd name="connsiteY20" fmla="*/ 5553910 h 6858000"/>
              <a:gd name="connsiteX21" fmla="*/ 348400 w 1342244"/>
              <a:gd name="connsiteY21" fmla="*/ 5449031 h 6858000"/>
              <a:gd name="connsiteX22" fmla="*/ 359524 w 1342244"/>
              <a:gd name="connsiteY22" fmla="*/ 5396260 h 6858000"/>
              <a:gd name="connsiteX23" fmla="*/ 385283 w 1342244"/>
              <a:gd name="connsiteY23" fmla="*/ 5341916 h 6858000"/>
              <a:gd name="connsiteX24" fmla="*/ 423664 w 1342244"/>
              <a:gd name="connsiteY24" fmla="*/ 5264214 h 6858000"/>
              <a:gd name="connsiteX25" fmla="*/ 429823 w 1342244"/>
              <a:gd name="connsiteY25" fmla="*/ 5225268 h 6858000"/>
              <a:gd name="connsiteX26" fmla="*/ 438105 w 1342244"/>
              <a:gd name="connsiteY26" fmla="*/ 5159961 h 6858000"/>
              <a:gd name="connsiteX27" fmla="*/ 441715 w 1342244"/>
              <a:gd name="connsiteY27" fmla="*/ 5125185 h 6858000"/>
              <a:gd name="connsiteX28" fmla="*/ 455581 w 1342244"/>
              <a:gd name="connsiteY28" fmla="*/ 5067850 h 6858000"/>
              <a:gd name="connsiteX29" fmla="*/ 458312 w 1342244"/>
              <a:gd name="connsiteY29" fmla="*/ 5060861 h 6858000"/>
              <a:gd name="connsiteX30" fmla="*/ 456570 w 1342244"/>
              <a:gd name="connsiteY30" fmla="*/ 4993030 h 6858000"/>
              <a:gd name="connsiteX31" fmla="*/ 463479 w 1342244"/>
              <a:gd name="connsiteY31" fmla="*/ 4946844 h 6858000"/>
              <a:gd name="connsiteX32" fmla="*/ 474738 w 1342244"/>
              <a:gd name="connsiteY32" fmla="*/ 4858827 h 6858000"/>
              <a:gd name="connsiteX33" fmla="*/ 480641 w 1342244"/>
              <a:gd name="connsiteY33" fmla="*/ 4821170 h 6858000"/>
              <a:gd name="connsiteX34" fmla="*/ 486667 w 1342244"/>
              <a:gd name="connsiteY34" fmla="*/ 4750867 h 6858000"/>
              <a:gd name="connsiteX35" fmla="*/ 484474 w 1342244"/>
              <a:gd name="connsiteY35" fmla="*/ 4690749 h 6858000"/>
              <a:gd name="connsiteX36" fmla="*/ 479954 w 1342244"/>
              <a:gd name="connsiteY36" fmla="*/ 4584173 h 6858000"/>
              <a:gd name="connsiteX37" fmla="*/ 475037 w 1342244"/>
              <a:gd name="connsiteY37" fmla="*/ 4444346 h 6858000"/>
              <a:gd name="connsiteX38" fmla="*/ 471602 w 1342244"/>
              <a:gd name="connsiteY38" fmla="*/ 4375228 h 6858000"/>
              <a:gd name="connsiteX39" fmla="*/ 452255 w 1342244"/>
              <a:gd name="connsiteY39" fmla="*/ 4214165 h 6858000"/>
              <a:gd name="connsiteX40" fmla="*/ 453884 w 1342244"/>
              <a:gd name="connsiteY40" fmla="*/ 4076008 h 6858000"/>
              <a:gd name="connsiteX41" fmla="*/ 441584 w 1342244"/>
              <a:gd name="connsiteY41" fmla="*/ 4033999 h 6858000"/>
              <a:gd name="connsiteX42" fmla="*/ 441309 w 1342244"/>
              <a:gd name="connsiteY42" fmla="*/ 4013953 h 6858000"/>
              <a:gd name="connsiteX43" fmla="*/ 433387 w 1342244"/>
              <a:gd name="connsiteY43" fmla="*/ 3901461 h 6858000"/>
              <a:gd name="connsiteX44" fmla="*/ 455981 w 1342244"/>
              <a:gd name="connsiteY44" fmla="*/ 3813873 h 6858000"/>
              <a:gd name="connsiteX45" fmla="*/ 466877 w 1342244"/>
              <a:gd name="connsiteY45" fmla="*/ 3738082 h 6858000"/>
              <a:gd name="connsiteX46" fmla="*/ 474223 w 1342244"/>
              <a:gd name="connsiteY46" fmla="*/ 3673397 h 6858000"/>
              <a:gd name="connsiteX47" fmla="*/ 473519 w 1342244"/>
              <a:gd name="connsiteY47" fmla="*/ 3637109 h 6858000"/>
              <a:gd name="connsiteX48" fmla="*/ 476962 w 1342244"/>
              <a:gd name="connsiteY48" fmla="*/ 3536883 h 6858000"/>
              <a:gd name="connsiteX49" fmla="*/ 484500 w 1342244"/>
              <a:gd name="connsiteY49" fmla="*/ 3435652 h 6858000"/>
              <a:gd name="connsiteX50" fmla="*/ 498392 w 1342244"/>
              <a:gd name="connsiteY50" fmla="*/ 3295862 h 6858000"/>
              <a:gd name="connsiteX51" fmla="*/ 504159 w 1342244"/>
              <a:gd name="connsiteY51" fmla="*/ 3229163 h 6858000"/>
              <a:gd name="connsiteX52" fmla="*/ 480918 w 1342244"/>
              <a:gd name="connsiteY52" fmla="*/ 3158586 h 6858000"/>
              <a:gd name="connsiteX53" fmla="*/ 456326 w 1342244"/>
              <a:gd name="connsiteY53" fmla="*/ 3112365 h 6858000"/>
              <a:gd name="connsiteX54" fmla="*/ 441801 w 1342244"/>
              <a:gd name="connsiteY54" fmla="*/ 3072935 h 6858000"/>
              <a:gd name="connsiteX55" fmla="*/ 416975 w 1342244"/>
              <a:gd name="connsiteY55" fmla="*/ 2958185 h 6858000"/>
              <a:gd name="connsiteX56" fmla="*/ 374255 w 1342244"/>
              <a:gd name="connsiteY56" fmla="*/ 2843952 h 6858000"/>
              <a:gd name="connsiteX57" fmla="*/ 308507 w 1342244"/>
              <a:gd name="connsiteY57" fmla="*/ 2554718 h 6858000"/>
              <a:gd name="connsiteX58" fmla="*/ 279324 w 1342244"/>
              <a:gd name="connsiteY58" fmla="*/ 2447068 h 6858000"/>
              <a:gd name="connsiteX59" fmla="*/ 283394 w 1342244"/>
              <a:gd name="connsiteY59" fmla="*/ 2423438 h 6858000"/>
              <a:gd name="connsiteX60" fmla="*/ 272284 w 1342244"/>
              <a:gd name="connsiteY60" fmla="*/ 2402874 h 6858000"/>
              <a:gd name="connsiteX61" fmla="*/ 274896 w 1342244"/>
              <a:gd name="connsiteY61" fmla="*/ 2381443 h 6858000"/>
              <a:gd name="connsiteX62" fmla="*/ 251225 w 1342244"/>
              <a:gd name="connsiteY62" fmla="*/ 2261920 h 6858000"/>
              <a:gd name="connsiteX63" fmla="*/ 241112 w 1342244"/>
              <a:gd name="connsiteY63" fmla="*/ 2195378 h 6858000"/>
              <a:gd name="connsiteX64" fmla="*/ 225329 w 1342244"/>
              <a:gd name="connsiteY64" fmla="*/ 2155135 h 6858000"/>
              <a:gd name="connsiteX65" fmla="*/ 222787 w 1342244"/>
              <a:gd name="connsiteY65" fmla="*/ 2118008 h 6858000"/>
              <a:gd name="connsiteX66" fmla="*/ 223780 w 1342244"/>
              <a:gd name="connsiteY66" fmla="*/ 2050531 h 6858000"/>
              <a:gd name="connsiteX67" fmla="*/ 196764 w 1342244"/>
              <a:gd name="connsiteY67" fmla="*/ 1906352 h 6858000"/>
              <a:gd name="connsiteX68" fmla="*/ 173321 w 1342244"/>
              <a:gd name="connsiteY68" fmla="*/ 1861531 h 6858000"/>
              <a:gd name="connsiteX69" fmla="*/ 127120 w 1342244"/>
              <a:gd name="connsiteY69" fmla="*/ 1732919 h 6858000"/>
              <a:gd name="connsiteX70" fmla="*/ 99431 w 1342244"/>
              <a:gd name="connsiteY70" fmla="*/ 1663540 h 6858000"/>
              <a:gd name="connsiteX71" fmla="*/ 98557 w 1342244"/>
              <a:gd name="connsiteY71" fmla="*/ 1615777 h 6858000"/>
              <a:gd name="connsiteX72" fmla="*/ 79352 w 1342244"/>
              <a:gd name="connsiteY72" fmla="*/ 1563678 h 6858000"/>
              <a:gd name="connsiteX73" fmla="*/ 85174 w 1342244"/>
              <a:gd name="connsiteY73" fmla="*/ 1477995 h 6858000"/>
              <a:gd name="connsiteX74" fmla="*/ 71259 w 1342244"/>
              <a:gd name="connsiteY74" fmla="*/ 1373769 h 6858000"/>
              <a:gd name="connsiteX75" fmla="*/ 79566 w 1342244"/>
              <a:gd name="connsiteY75" fmla="*/ 1307086 h 6858000"/>
              <a:gd name="connsiteX76" fmla="*/ 85439 w 1342244"/>
              <a:gd name="connsiteY76" fmla="*/ 1168288 h 6858000"/>
              <a:gd name="connsiteX77" fmla="*/ 77721 w 1342244"/>
              <a:gd name="connsiteY77" fmla="*/ 1142577 h 6858000"/>
              <a:gd name="connsiteX78" fmla="*/ 67027 w 1342244"/>
              <a:gd name="connsiteY78" fmla="*/ 1088484 h 6858000"/>
              <a:gd name="connsiteX79" fmla="*/ 55763 w 1342244"/>
              <a:gd name="connsiteY79" fmla="*/ 1016103 h 6858000"/>
              <a:gd name="connsiteX80" fmla="*/ 57219 w 1342244"/>
              <a:gd name="connsiteY80" fmla="*/ 954054 h 6858000"/>
              <a:gd name="connsiteX81" fmla="*/ 52084 w 1342244"/>
              <a:gd name="connsiteY81" fmla="*/ 896999 h 6858000"/>
              <a:gd name="connsiteX82" fmla="*/ 21492 w 1342244"/>
              <a:gd name="connsiteY82" fmla="*/ 821517 h 6858000"/>
              <a:gd name="connsiteX83" fmla="*/ 442 w 1342244"/>
              <a:gd name="connsiteY83" fmla="*/ 751353 h 6858000"/>
              <a:gd name="connsiteX84" fmla="*/ 0 w 1342244"/>
              <a:gd name="connsiteY84" fmla="*/ 721230 h 6858000"/>
              <a:gd name="connsiteX85" fmla="*/ 9132 w 1342244"/>
              <a:gd name="connsiteY85" fmla="*/ 619315 h 6858000"/>
              <a:gd name="connsiteX86" fmla="*/ 2788 w 1342244"/>
              <a:gd name="connsiteY86" fmla="*/ 585934 h 6858000"/>
              <a:gd name="connsiteX87" fmla="*/ 84 w 1342244"/>
              <a:gd name="connsiteY87" fmla="*/ 538948 h 6858000"/>
              <a:gd name="connsiteX88" fmla="*/ 3992 w 1342244"/>
              <a:gd name="connsiteY88" fmla="*/ 525163 h 6858000"/>
              <a:gd name="connsiteX89" fmla="*/ 30116 w 1342244"/>
              <a:gd name="connsiteY89" fmla="*/ 446567 h 6858000"/>
              <a:gd name="connsiteX90" fmla="*/ 29364 w 1342244"/>
              <a:gd name="connsiteY90" fmla="*/ 393828 h 6858000"/>
              <a:gd name="connsiteX91" fmla="*/ 29194 w 1342244"/>
              <a:gd name="connsiteY91" fmla="*/ 353137 h 6858000"/>
              <a:gd name="connsiteX92" fmla="*/ 34887 w 1342244"/>
              <a:gd name="connsiteY92" fmla="*/ 275771 h 6858000"/>
              <a:gd name="connsiteX93" fmla="*/ 44581 w 1342244"/>
              <a:gd name="connsiteY93" fmla="*/ 236673 h 6858000"/>
              <a:gd name="connsiteX94" fmla="*/ 43624 w 1342244"/>
              <a:gd name="connsiteY94" fmla="*/ 144983 h 6858000"/>
              <a:gd name="connsiteX95" fmla="*/ 33909 w 1342244"/>
              <a:gd name="connsiteY95" fmla="*/ 33857 h 6858000"/>
              <a:gd name="connsiteX96" fmla="*/ 15462 w 1342244"/>
              <a:gd name="connsiteY96"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44438 w 1342244"/>
              <a:gd name="connsiteY6" fmla="*/ 6686827 h 6858000"/>
              <a:gd name="connsiteX7" fmla="*/ 156016 w 1342244"/>
              <a:gd name="connsiteY7" fmla="*/ 6633777 h 6858000"/>
              <a:gd name="connsiteX8" fmla="*/ 228859 w 1342244"/>
              <a:gd name="connsiteY8" fmla="*/ 6492130 h 6858000"/>
              <a:gd name="connsiteX9" fmla="*/ 244546 w 1342244"/>
              <a:gd name="connsiteY9" fmla="*/ 6431610 h 6858000"/>
              <a:gd name="connsiteX10" fmla="*/ 271474 w 1342244"/>
              <a:gd name="connsiteY10" fmla="*/ 6334727 h 6858000"/>
              <a:gd name="connsiteX11" fmla="*/ 263386 w 1342244"/>
              <a:gd name="connsiteY11" fmla="*/ 6294334 h 6858000"/>
              <a:gd name="connsiteX12" fmla="*/ 251160 w 1342244"/>
              <a:gd name="connsiteY12" fmla="*/ 6231403 h 6858000"/>
              <a:gd name="connsiteX13" fmla="*/ 243818 w 1342244"/>
              <a:gd name="connsiteY13" fmla="*/ 6202459 h 6858000"/>
              <a:gd name="connsiteX14" fmla="*/ 242616 w 1342244"/>
              <a:gd name="connsiteY14" fmla="*/ 6153037 h 6858000"/>
              <a:gd name="connsiteX15" fmla="*/ 255587 w 1342244"/>
              <a:gd name="connsiteY15" fmla="*/ 6061464 h 6858000"/>
              <a:gd name="connsiteX16" fmla="*/ 245418 w 1342244"/>
              <a:gd name="connsiteY16" fmla="*/ 6028119 h 6858000"/>
              <a:gd name="connsiteX17" fmla="*/ 230647 w 1342244"/>
              <a:gd name="connsiteY17" fmla="*/ 5926735 h 6858000"/>
              <a:gd name="connsiteX18" fmla="*/ 280159 w 1342244"/>
              <a:gd name="connsiteY18" fmla="*/ 5712857 h 6858000"/>
              <a:gd name="connsiteX19" fmla="*/ 309957 w 1342244"/>
              <a:gd name="connsiteY19" fmla="*/ 5660491 h 6858000"/>
              <a:gd name="connsiteX20" fmla="*/ 323969 w 1342244"/>
              <a:gd name="connsiteY20" fmla="*/ 5553910 h 6858000"/>
              <a:gd name="connsiteX21" fmla="*/ 348400 w 1342244"/>
              <a:gd name="connsiteY21" fmla="*/ 5449031 h 6858000"/>
              <a:gd name="connsiteX22" fmla="*/ 359524 w 1342244"/>
              <a:gd name="connsiteY22" fmla="*/ 5396260 h 6858000"/>
              <a:gd name="connsiteX23" fmla="*/ 385283 w 1342244"/>
              <a:gd name="connsiteY23" fmla="*/ 5341916 h 6858000"/>
              <a:gd name="connsiteX24" fmla="*/ 423664 w 1342244"/>
              <a:gd name="connsiteY24" fmla="*/ 5264214 h 6858000"/>
              <a:gd name="connsiteX25" fmla="*/ 429823 w 1342244"/>
              <a:gd name="connsiteY25" fmla="*/ 5225268 h 6858000"/>
              <a:gd name="connsiteX26" fmla="*/ 438105 w 1342244"/>
              <a:gd name="connsiteY26" fmla="*/ 5159961 h 6858000"/>
              <a:gd name="connsiteX27" fmla="*/ 441715 w 1342244"/>
              <a:gd name="connsiteY27" fmla="*/ 5125185 h 6858000"/>
              <a:gd name="connsiteX28" fmla="*/ 455581 w 1342244"/>
              <a:gd name="connsiteY28" fmla="*/ 5067850 h 6858000"/>
              <a:gd name="connsiteX29" fmla="*/ 458312 w 1342244"/>
              <a:gd name="connsiteY29" fmla="*/ 5060861 h 6858000"/>
              <a:gd name="connsiteX30" fmla="*/ 456570 w 1342244"/>
              <a:gd name="connsiteY30" fmla="*/ 4993030 h 6858000"/>
              <a:gd name="connsiteX31" fmla="*/ 463479 w 1342244"/>
              <a:gd name="connsiteY31" fmla="*/ 4946844 h 6858000"/>
              <a:gd name="connsiteX32" fmla="*/ 474738 w 1342244"/>
              <a:gd name="connsiteY32" fmla="*/ 4858827 h 6858000"/>
              <a:gd name="connsiteX33" fmla="*/ 480641 w 1342244"/>
              <a:gd name="connsiteY33" fmla="*/ 4821170 h 6858000"/>
              <a:gd name="connsiteX34" fmla="*/ 486667 w 1342244"/>
              <a:gd name="connsiteY34" fmla="*/ 4750867 h 6858000"/>
              <a:gd name="connsiteX35" fmla="*/ 484474 w 1342244"/>
              <a:gd name="connsiteY35" fmla="*/ 4690749 h 6858000"/>
              <a:gd name="connsiteX36" fmla="*/ 479954 w 1342244"/>
              <a:gd name="connsiteY36" fmla="*/ 4584173 h 6858000"/>
              <a:gd name="connsiteX37" fmla="*/ 475037 w 1342244"/>
              <a:gd name="connsiteY37" fmla="*/ 4444346 h 6858000"/>
              <a:gd name="connsiteX38" fmla="*/ 471602 w 1342244"/>
              <a:gd name="connsiteY38" fmla="*/ 4375228 h 6858000"/>
              <a:gd name="connsiteX39" fmla="*/ 452255 w 1342244"/>
              <a:gd name="connsiteY39" fmla="*/ 4214165 h 6858000"/>
              <a:gd name="connsiteX40" fmla="*/ 453884 w 1342244"/>
              <a:gd name="connsiteY40" fmla="*/ 4076008 h 6858000"/>
              <a:gd name="connsiteX41" fmla="*/ 441584 w 1342244"/>
              <a:gd name="connsiteY41" fmla="*/ 4033999 h 6858000"/>
              <a:gd name="connsiteX42" fmla="*/ 441309 w 1342244"/>
              <a:gd name="connsiteY42" fmla="*/ 4013953 h 6858000"/>
              <a:gd name="connsiteX43" fmla="*/ 433387 w 1342244"/>
              <a:gd name="connsiteY43" fmla="*/ 3901461 h 6858000"/>
              <a:gd name="connsiteX44" fmla="*/ 455981 w 1342244"/>
              <a:gd name="connsiteY44" fmla="*/ 3813873 h 6858000"/>
              <a:gd name="connsiteX45" fmla="*/ 466877 w 1342244"/>
              <a:gd name="connsiteY45" fmla="*/ 3738082 h 6858000"/>
              <a:gd name="connsiteX46" fmla="*/ 474223 w 1342244"/>
              <a:gd name="connsiteY46" fmla="*/ 3673397 h 6858000"/>
              <a:gd name="connsiteX47" fmla="*/ 473519 w 1342244"/>
              <a:gd name="connsiteY47" fmla="*/ 3637109 h 6858000"/>
              <a:gd name="connsiteX48" fmla="*/ 476962 w 1342244"/>
              <a:gd name="connsiteY48" fmla="*/ 3536883 h 6858000"/>
              <a:gd name="connsiteX49" fmla="*/ 484500 w 1342244"/>
              <a:gd name="connsiteY49" fmla="*/ 3435652 h 6858000"/>
              <a:gd name="connsiteX50" fmla="*/ 498392 w 1342244"/>
              <a:gd name="connsiteY50" fmla="*/ 3295862 h 6858000"/>
              <a:gd name="connsiteX51" fmla="*/ 480918 w 1342244"/>
              <a:gd name="connsiteY51" fmla="*/ 3158586 h 6858000"/>
              <a:gd name="connsiteX52" fmla="*/ 456326 w 1342244"/>
              <a:gd name="connsiteY52" fmla="*/ 3112365 h 6858000"/>
              <a:gd name="connsiteX53" fmla="*/ 441801 w 1342244"/>
              <a:gd name="connsiteY53" fmla="*/ 3072935 h 6858000"/>
              <a:gd name="connsiteX54" fmla="*/ 416975 w 1342244"/>
              <a:gd name="connsiteY54" fmla="*/ 2958185 h 6858000"/>
              <a:gd name="connsiteX55" fmla="*/ 374255 w 1342244"/>
              <a:gd name="connsiteY55" fmla="*/ 2843952 h 6858000"/>
              <a:gd name="connsiteX56" fmla="*/ 308507 w 1342244"/>
              <a:gd name="connsiteY56" fmla="*/ 2554718 h 6858000"/>
              <a:gd name="connsiteX57" fmla="*/ 279324 w 1342244"/>
              <a:gd name="connsiteY57" fmla="*/ 2447068 h 6858000"/>
              <a:gd name="connsiteX58" fmla="*/ 283394 w 1342244"/>
              <a:gd name="connsiteY58" fmla="*/ 2423438 h 6858000"/>
              <a:gd name="connsiteX59" fmla="*/ 272284 w 1342244"/>
              <a:gd name="connsiteY59" fmla="*/ 2402874 h 6858000"/>
              <a:gd name="connsiteX60" fmla="*/ 274896 w 1342244"/>
              <a:gd name="connsiteY60" fmla="*/ 2381443 h 6858000"/>
              <a:gd name="connsiteX61" fmla="*/ 251225 w 1342244"/>
              <a:gd name="connsiteY61" fmla="*/ 2261920 h 6858000"/>
              <a:gd name="connsiteX62" fmla="*/ 241112 w 1342244"/>
              <a:gd name="connsiteY62" fmla="*/ 2195378 h 6858000"/>
              <a:gd name="connsiteX63" fmla="*/ 225329 w 1342244"/>
              <a:gd name="connsiteY63" fmla="*/ 2155135 h 6858000"/>
              <a:gd name="connsiteX64" fmla="*/ 222787 w 1342244"/>
              <a:gd name="connsiteY64" fmla="*/ 2118008 h 6858000"/>
              <a:gd name="connsiteX65" fmla="*/ 223780 w 1342244"/>
              <a:gd name="connsiteY65" fmla="*/ 2050531 h 6858000"/>
              <a:gd name="connsiteX66" fmla="*/ 196764 w 1342244"/>
              <a:gd name="connsiteY66" fmla="*/ 1906352 h 6858000"/>
              <a:gd name="connsiteX67" fmla="*/ 173321 w 1342244"/>
              <a:gd name="connsiteY67" fmla="*/ 1861531 h 6858000"/>
              <a:gd name="connsiteX68" fmla="*/ 127120 w 1342244"/>
              <a:gd name="connsiteY68" fmla="*/ 1732919 h 6858000"/>
              <a:gd name="connsiteX69" fmla="*/ 99431 w 1342244"/>
              <a:gd name="connsiteY69" fmla="*/ 1663540 h 6858000"/>
              <a:gd name="connsiteX70" fmla="*/ 98557 w 1342244"/>
              <a:gd name="connsiteY70" fmla="*/ 1615777 h 6858000"/>
              <a:gd name="connsiteX71" fmla="*/ 79352 w 1342244"/>
              <a:gd name="connsiteY71" fmla="*/ 1563678 h 6858000"/>
              <a:gd name="connsiteX72" fmla="*/ 85174 w 1342244"/>
              <a:gd name="connsiteY72" fmla="*/ 1477995 h 6858000"/>
              <a:gd name="connsiteX73" fmla="*/ 71259 w 1342244"/>
              <a:gd name="connsiteY73" fmla="*/ 1373769 h 6858000"/>
              <a:gd name="connsiteX74" fmla="*/ 79566 w 1342244"/>
              <a:gd name="connsiteY74" fmla="*/ 1307086 h 6858000"/>
              <a:gd name="connsiteX75" fmla="*/ 85439 w 1342244"/>
              <a:gd name="connsiteY75" fmla="*/ 1168288 h 6858000"/>
              <a:gd name="connsiteX76" fmla="*/ 77721 w 1342244"/>
              <a:gd name="connsiteY76" fmla="*/ 1142577 h 6858000"/>
              <a:gd name="connsiteX77" fmla="*/ 67027 w 1342244"/>
              <a:gd name="connsiteY77" fmla="*/ 1088484 h 6858000"/>
              <a:gd name="connsiteX78" fmla="*/ 55763 w 1342244"/>
              <a:gd name="connsiteY78" fmla="*/ 1016103 h 6858000"/>
              <a:gd name="connsiteX79" fmla="*/ 57219 w 1342244"/>
              <a:gd name="connsiteY79" fmla="*/ 954054 h 6858000"/>
              <a:gd name="connsiteX80" fmla="*/ 52084 w 1342244"/>
              <a:gd name="connsiteY80" fmla="*/ 896999 h 6858000"/>
              <a:gd name="connsiteX81" fmla="*/ 21492 w 1342244"/>
              <a:gd name="connsiteY81" fmla="*/ 821517 h 6858000"/>
              <a:gd name="connsiteX82" fmla="*/ 442 w 1342244"/>
              <a:gd name="connsiteY82" fmla="*/ 751353 h 6858000"/>
              <a:gd name="connsiteX83" fmla="*/ 0 w 1342244"/>
              <a:gd name="connsiteY83" fmla="*/ 721230 h 6858000"/>
              <a:gd name="connsiteX84" fmla="*/ 9132 w 1342244"/>
              <a:gd name="connsiteY84" fmla="*/ 619315 h 6858000"/>
              <a:gd name="connsiteX85" fmla="*/ 2788 w 1342244"/>
              <a:gd name="connsiteY85" fmla="*/ 585934 h 6858000"/>
              <a:gd name="connsiteX86" fmla="*/ 84 w 1342244"/>
              <a:gd name="connsiteY86" fmla="*/ 538948 h 6858000"/>
              <a:gd name="connsiteX87" fmla="*/ 3992 w 1342244"/>
              <a:gd name="connsiteY87" fmla="*/ 525163 h 6858000"/>
              <a:gd name="connsiteX88" fmla="*/ 30116 w 1342244"/>
              <a:gd name="connsiteY88" fmla="*/ 446567 h 6858000"/>
              <a:gd name="connsiteX89" fmla="*/ 29364 w 1342244"/>
              <a:gd name="connsiteY89" fmla="*/ 393828 h 6858000"/>
              <a:gd name="connsiteX90" fmla="*/ 29194 w 1342244"/>
              <a:gd name="connsiteY90" fmla="*/ 353137 h 6858000"/>
              <a:gd name="connsiteX91" fmla="*/ 34887 w 1342244"/>
              <a:gd name="connsiteY91" fmla="*/ 275771 h 6858000"/>
              <a:gd name="connsiteX92" fmla="*/ 44581 w 1342244"/>
              <a:gd name="connsiteY92" fmla="*/ 236673 h 6858000"/>
              <a:gd name="connsiteX93" fmla="*/ 43624 w 1342244"/>
              <a:gd name="connsiteY93" fmla="*/ 144983 h 6858000"/>
              <a:gd name="connsiteX94" fmla="*/ 33909 w 1342244"/>
              <a:gd name="connsiteY94" fmla="*/ 33857 h 6858000"/>
              <a:gd name="connsiteX95" fmla="*/ 15462 w 1342244"/>
              <a:gd name="connsiteY95"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44438 w 1342244"/>
              <a:gd name="connsiteY6" fmla="*/ 6686827 h 6858000"/>
              <a:gd name="connsiteX7" fmla="*/ 156016 w 1342244"/>
              <a:gd name="connsiteY7" fmla="*/ 6633777 h 6858000"/>
              <a:gd name="connsiteX8" fmla="*/ 228859 w 1342244"/>
              <a:gd name="connsiteY8" fmla="*/ 6492130 h 6858000"/>
              <a:gd name="connsiteX9" fmla="*/ 244546 w 1342244"/>
              <a:gd name="connsiteY9" fmla="*/ 6431610 h 6858000"/>
              <a:gd name="connsiteX10" fmla="*/ 271474 w 1342244"/>
              <a:gd name="connsiteY10" fmla="*/ 6334727 h 6858000"/>
              <a:gd name="connsiteX11" fmla="*/ 263386 w 1342244"/>
              <a:gd name="connsiteY11" fmla="*/ 6294334 h 6858000"/>
              <a:gd name="connsiteX12" fmla="*/ 251160 w 1342244"/>
              <a:gd name="connsiteY12" fmla="*/ 6231403 h 6858000"/>
              <a:gd name="connsiteX13" fmla="*/ 243818 w 1342244"/>
              <a:gd name="connsiteY13" fmla="*/ 6202459 h 6858000"/>
              <a:gd name="connsiteX14" fmla="*/ 242616 w 1342244"/>
              <a:gd name="connsiteY14" fmla="*/ 6153037 h 6858000"/>
              <a:gd name="connsiteX15" fmla="*/ 255587 w 1342244"/>
              <a:gd name="connsiteY15" fmla="*/ 6061464 h 6858000"/>
              <a:gd name="connsiteX16" fmla="*/ 245418 w 1342244"/>
              <a:gd name="connsiteY16" fmla="*/ 6028119 h 6858000"/>
              <a:gd name="connsiteX17" fmla="*/ 230647 w 1342244"/>
              <a:gd name="connsiteY17" fmla="*/ 5926735 h 6858000"/>
              <a:gd name="connsiteX18" fmla="*/ 280159 w 1342244"/>
              <a:gd name="connsiteY18" fmla="*/ 5712857 h 6858000"/>
              <a:gd name="connsiteX19" fmla="*/ 309957 w 1342244"/>
              <a:gd name="connsiteY19" fmla="*/ 5660491 h 6858000"/>
              <a:gd name="connsiteX20" fmla="*/ 323969 w 1342244"/>
              <a:gd name="connsiteY20" fmla="*/ 5553910 h 6858000"/>
              <a:gd name="connsiteX21" fmla="*/ 348400 w 1342244"/>
              <a:gd name="connsiteY21" fmla="*/ 5449031 h 6858000"/>
              <a:gd name="connsiteX22" fmla="*/ 359524 w 1342244"/>
              <a:gd name="connsiteY22" fmla="*/ 5396260 h 6858000"/>
              <a:gd name="connsiteX23" fmla="*/ 385283 w 1342244"/>
              <a:gd name="connsiteY23" fmla="*/ 5341916 h 6858000"/>
              <a:gd name="connsiteX24" fmla="*/ 423664 w 1342244"/>
              <a:gd name="connsiteY24" fmla="*/ 5264214 h 6858000"/>
              <a:gd name="connsiteX25" fmla="*/ 429823 w 1342244"/>
              <a:gd name="connsiteY25" fmla="*/ 5225268 h 6858000"/>
              <a:gd name="connsiteX26" fmla="*/ 438105 w 1342244"/>
              <a:gd name="connsiteY26" fmla="*/ 5159961 h 6858000"/>
              <a:gd name="connsiteX27" fmla="*/ 441715 w 1342244"/>
              <a:gd name="connsiteY27" fmla="*/ 5125185 h 6858000"/>
              <a:gd name="connsiteX28" fmla="*/ 455581 w 1342244"/>
              <a:gd name="connsiteY28" fmla="*/ 5067850 h 6858000"/>
              <a:gd name="connsiteX29" fmla="*/ 458312 w 1342244"/>
              <a:gd name="connsiteY29" fmla="*/ 5060861 h 6858000"/>
              <a:gd name="connsiteX30" fmla="*/ 456570 w 1342244"/>
              <a:gd name="connsiteY30" fmla="*/ 4993030 h 6858000"/>
              <a:gd name="connsiteX31" fmla="*/ 463479 w 1342244"/>
              <a:gd name="connsiteY31" fmla="*/ 4946844 h 6858000"/>
              <a:gd name="connsiteX32" fmla="*/ 474738 w 1342244"/>
              <a:gd name="connsiteY32" fmla="*/ 4858827 h 6858000"/>
              <a:gd name="connsiteX33" fmla="*/ 480641 w 1342244"/>
              <a:gd name="connsiteY33" fmla="*/ 4821170 h 6858000"/>
              <a:gd name="connsiteX34" fmla="*/ 486667 w 1342244"/>
              <a:gd name="connsiteY34" fmla="*/ 4750867 h 6858000"/>
              <a:gd name="connsiteX35" fmla="*/ 484474 w 1342244"/>
              <a:gd name="connsiteY35" fmla="*/ 4690749 h 6858000"/>
              <a:gd name="connsiteX36" fmla="*/ 479954 w 1342244"/>
              <a:gd name="connsiteY36" fmla="*/ 4584173 h 6858000"/>
              <a:gd name="connsiteX37" fmla="*/ 475037 w 1342244"/>
              <a:gd name="connsiteY37" fmla="*/ 4444346 h 6858000"/>
              <a:gd name="connsiteX38" fmla="*/ 471602 w 1342244"/>
              <a:gd name="connsiteY38" fmla="*/ 4375228 h 6858000"/>
              <a:gd name="connsiteX39" fmla="*/ 452255 w 1342244"/>
              <a:gd name="connsiteY39" fmla="*/ 4214165 h 6858000"/>
              <a:gd name="connsiteX40" fmla="*/ 453884 w 1342244"/>
              <a:gd name="connsiteY40" fmla="*/ 4076008 h 6858000"/>
              <a:gd name="connsiteX41" fmla="*/ 441584 w 1342244"/>
              <a:gd name="connsiteY41" fmla="*/ 4033999 h 6858000"/>
              <a:gd name="connsiteX42" fmla="*/ 441309 w 1342244"/>
              <a:gd name="connsiteY42" fmla="*/ 4013953 h 6858000"/>
              <a:gd name="connsiteX43" fmla="*/ 433387 w 1342244"/>
              <a:gd name="connsiteY43" fmla="*/ 3901461 h 6858000"/>
              <a:gd name="connsiteX44" fmla="*/ 455981 w 1342244"/>
              <a:gd name="connsiteY44" fmla="*/ 3813873 h 6858000"/>
              <a:gd name="connsiteX45" fmla="*/ 466877 w 1342244"/>
              <a:gd name="connsiteY45" fmla="*/ 3738082 h 6858000"/>
              <a:gd name="connsiteX46" fmla="*/ 474223 w 1342244"/>
              <a:gd name="connsiteY46" fmla="*/ 3673397 h 6858000"/>
              <a:gd name="connsiteX47" fmla="*/ 473519 w 1342244"/>
              <a:gd name="connsiteY47" fmla="*/ 3637109 h 6858000"/>
              <a:gd name="connsiteX48" fmla="*/ 476962 w 1342244"/>
              <a:gd name="connsiteY48" fmla="*/ 3536883 h 6858000"/>
              <a:gd name="connsiteX49" fmla="*/ 484500 w 1342244"/>
              <a:gd name="connsiteY49" fmla="*/ 3435652 h 6858000"/>
              <a:gd name="connsiteX50" fmla="*/ 498392 w 1342244"/>
              <a:gd name="connsiteY50" fmla="*/ 3295862 h 6858000"/>
              <a:gd name="connsiteX51" fmla="*/ 480918 w 1342244"/>
              <a:gd name="connsiteY51" fmla="*/ 3158586 h 6858000"/>
              <a:gd name="connsiteX52" fmla="*/ 456326 w 1342244"/>
              <a:gd name="connsiteY52" fmla="*/ 3112365 h 6858000"/>
              <a:gd name="connsiteX53" fmla="*/ 441801 w 1342244"/>
              <a:gd name="connsiteY53" fmla="*/ 3072935 h 6858000"/>
              <a:gd name="connsiteX54" fmla="*/ 416975 w 1342244"/>
              <a:gd name="connsiteY54" fmla="*/ 2958185 h 6858000"/>
              <a:gd name="connsiteX55" fmla="*/ 374255 w 1342244"/>
              <a:gd name="connsiteY55" fmla="*/ 2843952 h 6858000"/>
              <a:gd name="connsiteX56" fmla="*/ 308507 w 1342244"/>
              <a:gd name="connsiteY56" fmla="*/ 2554718 h 6858000"/>
              <a:gd name="connsiteX57" fmla="*/ 279324 w 1342244"/>
              <a:gd name="connsiteY57" fmla="*/ 2447068 h 6858000"/>
              <a:gd name="connsiteX58" fmla="*/ 283394 w 1342244"/>
              <a:gd name="connsiteY58" fmla="*/ 2423438 h 6858000"/>
              <a:gd name="connsiteX59" fmla="*/ 272284 w 1342244"/>
              <a:gd name="connsiteY59" fmla="*/ 2402874 h 6858000"/>
              <a:gd name="connsiteX60" fmla="*/ 251225 w 1342244"/>
              <a:gd name="connsiteY60" fmla="*/ 2261920 h 6858000"/>
              <a:gd name="connsiteX61" fmla="*/ 241112 w 1342244"/>
              <a:gd name="connsiteY61" fmla="*/ 2195378 h 6858000"/>
              <a:gd name="connsiteX62" fmla="*/ 225329 w 1342244"/>
              <a:gd name="connsiteY62" fmla="*/ 2155135 h 6858000"/>
              <a:gd name="connsiteX63" fmla="*/ 222787 w 1342244"/>
              <a:gd name="connsiteY63" fmla="*/ 2118008 h 6858000"/>
              <a:gd name="connsiteX64" fmla="*/ 223780 w 1342244"/>
              <a:gd name="connsiteY64" fmla="*/ 2050531 h 6858000"/>
              <a:gd name="connsiteX65" fmla="*/ 196764 w 1342244"/>
              <a:gd name="connsiteY65" fmla="*/ 1906352 h 6858000"/>
              <a:gd name="connsiteX66" fmla="*/ 173321 w 1342244"/>
              <a:gd name="connsiteY66" fmla="*/ 1861531 h 6858000"/>
              <a:gd name="connsiteX67" fmla="*/ 127120 w 1342244"/>
              <a:gd name="connsiteY67" fmla="*/ 1732919 h 6858000"/>
              <a:gd name="connsiteX68" fmla="*/ 99431 w 1342244"/>
              <a:gd name="connsiteY68" fmla="*/ 1663540 h 6858000"/>
              <a:gd name="connsiteX69" fmla="*/ 98557 w 1342244"/>
              <a:gd name="connsiteY69" fmla="*/ 1615777 h 6858000"/>
              <a:gd name="connsiteX70" fmla="*/ 79352 w 1342244"/>
              <a:gd name="connsiteY70" fmla="*/ 1563678 h 6858000"/>
              <a:gd name="connsiteX71" fmla="*/ 85174 w 1342244"/>
              <a:gd name="connsiteY71" fmla="*/ 1477995 h 6858000"/>
              <a:gd name="connsiteX72" fmla="*/ 71259 w 1342244"/>
              <a:gd name="connsiteY72" fmla="*/ 1373769 h 6858000"/>
              <a:gd name="connsiteX73" fmla="*/ 79566 w 1342244"/>
              <a:gd name="connsiteY73" fmla="*/ 1307086 h 6858000"/>
              <a:gd name="connsiteX74" fmla="*/ 85439 w 1342244"/>
              <a:gd name="connsiteY74" fmla="*/ 1168288 h 6858000"/>
              <a:gd name="connsiteX75" fmla="*/ 77721 w 1342244"/>
              <a:gd name="connsiteY75" fmla="*/ 1142577 h 6858000"/>
              <a:gd name="connsiteX76" fmla="*/ 67027 w 1342244"/>
              <a:gd name="connsiteY76" fmla="*/ 1088484 h 6858000"/>
              <a:gd name="connsiteX77" fmla="*/ 55763 w 1342244"/>
              <a:gd name="connsiteY77" fmla="*/ 1016103 h 6858000"/>
              <a:gd name="connsiteX78" fmla="*/ 57219 w 1342244"/>
              <a:gd name="connsiteY78" fmla="*/ 954054 h 6858000"/>
              <a:gd name="connsiteX79" fmla="*/ 52084 w 1342244"/>
              <a:gd name="connsiteY79" fmla="*/ 896999 h 6858000"/>
              <a:gd name="connsiteX80" fmla="*/ 21492 w 1342244"/>
              <a:gd name="connsiteY80" fmla="*/ 821517 h 6858000"/>
              <a:gd name="connsiteX81" fmla="*/ 442 w 1342244"/>
              <a:gd name="connsiteY81" fmla="*/ 751353 h 6858000"/>
              <a:gd name="connsiteX82" fmla="*/ 0 w 1342244"/>
              <a:gd name="connsiteY82" fmla="*/ 721230 h 6858000"/>
              <a:gd name="connsiteX83" fmla="*/ 9132 w 1342244"/>
              <a:gd name="connsiteY83" fmla="*/ 619315 h 6858000"/>
              <a:gd name="connsiteX84" fmla="*/ 2788 w 1342244"/>
              <a:gd name="connsiteY84" fmla="*/ 585934 h 6858000"/>
              <a:gd name="connsiteX85" fmla="*/ 84 w 1342244"/>
              <a:gd name="connsiteY85" fmla="*/ 538948 h 6858000"/>
              <a:gd name="connsiteX86" fmla="*/ 3992 w 1342244"/>
              <a:gd name="connsiteY86" fmla="*/ 525163 h 6858000"/>
              <a:gd name="connsiteX87" fmla="*/ 30116 w 1342244"/>
              <a:gd name="connsiteY87" fmla="*/ 446567 h 6858000"/>
              <a:gd name="connsiteX88" fmla="*/ 29364 w 1342244"/>
              <a:gd name="connsiteY88" fmla="*/ 393828 h 6858000"/>
              <a:gd name="connsiteX89" fmla="*/ 29194 w 1342244"/>
              <a:gd name="connsiteY89" fmla="*/ 353137 h 6858000"/>
              <a:gd name="connsiteX90" fmla="*/ 34887 w 1342244"/>
              <a:gd name="connsiteY90" fmla="*/ 275771 h 6858000"/>
              <a:gd name="connsiteX91" fmla="*/ 44581 w 1342244"/>
              <a:gd name="connsiteY91" fmla="*/ 236673 h 6858000"/>
              <a:gd name="connsiteX92" fmla="*/ 43624 w 1342244"/>
              <a:gd name="connsiteY92" fmla="*/ 144983 h 6858000"/>
              <a:gd name="connsiteX93" fmla="*/ 33909 w 1342244"/>
              <a:gd name="connsiteY93" fmla="*/ 33857 h 6858000"/>
              <a:gd name="connsiteX94" fmla="*/ 15462 w 1342244"/>
              <a:gd name="connsiteY94"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44438 w 1342244"/>
              <a:gd name="connsiteY6" fmla="*/ 6686827 h 6858000"/>
              <a:gd name="connsiteX7" fmla="*/ 156016 w 1342244"/>
              <a:gd name="connsiteY7" fmla="*/ 6633777 h 6858000"/>
              <a:gd name="connsiteX8" fmla="*/ 228859 w 1342244"/>
              <a:gd name="connsiteY8" fmla="*/ 6492130 h 6858000"/>
              <a:gd name="connsiteX9" fmla="*/ 244546 w 1342244"/>
              <a:gd name="connsiteY9" fmla="*/ 6431610 h 6858000"/>
              <a:gd name="connsiteX10" fmla="*/ 271474 w 1342244"/>
              <a:gd name="connsiteY10" fmla="*/ 6334727 h 6858000"/>
              <a:gd name="connsiteX11" fmla="*/ 263386 w 1342244"/>
              <a:gd name="connsiteY11" fmla="*/ 6294334 h 6858000"/>
              <a:gd name="connsiteX12" fmla="*/ 251160 w 1342244"/>
              <a:gd name="connsiteY12" fmla="*/ 6231403 h 6858000"/>
              <a:gd name="connsiteX13" fmla="*/ 243818 w 1342244"/>
              <a:gd name="connsiteY13" fmla="*/ 6202459 h 6858000"/>
              <a:gd name="connsiteX14" fmla="*/ 242616 w 1342244"/>
              <a:gd name="connsiteY14" fmla="*/ 6153037 h 6858000"/>
              <a:gd name="connsiteX15" fmla="*/ 255587 w 1342244"/>
              <a:gd name="connsiteY15" fmla="*/ 6061464 h 6858000"/>
              <a:gd name="connsiteX16" fmla="*/ 245418 w 1342244"/>
              <a:gd name="connsiteY16" fmla="*/ 6028119 h 6858000"/>
              <a:gd name="connsiteX17" fmla="*/ 230647 w 1342244"/>
              <a:gd name="connsiteY17" fmla="*/ 5926735 h 6858000"/>
              <a:gd name="connsiteX18" fmla="*/ 280159 w 1342244"/>
              <a:gd name="connsiteY18" fmla="*/ 5712857 h 6858000"/>
              <a:gd name="connsiteX19" fmla="*/ 309957 w 1342244"/>
              <a:gd name="connsiteY19" fmla="*/ 5660491 h 6858000"/>
              <a:gd name="connsiteX20" fmla="*/ 323969 w 1342244"/>
              <a:gd name="connsiteY20" fmla="*/ 5553910 h 6858000"/>
              <a:gd name="connsiteX21" fmla="*/ 348400 w 1342244"/>
              <a:gd name="connsiteY21" fmla="*/ 5449031 h 6858000"/>
              <a:gd name="connsiteX22" fmla="*/ 359524 w 1342244"/>
              <a:gd name="connsiteY22" fmla="*/ 5396260 h 6858000"/>
              <a:gd name="connsiteX23" fmla="*/ 385283 w 1342244"/>
              <a:gd name="connsiteY23" fmla="*/ 5341916 h 6858000"/>
              <a:gd name="connsiteX24" fmla="*/ 423664 w 1342244"/>
              <a:gd name="connsiteY24" fmla="*/ 5264214 h 6858000"/>
              <a:gd name="connsiteX25" fmla="*/ 429823 w 1342244"/>
              <a:gd name="connsiteY25" fmla="*/ 5225268 h 6858000"/>
              <a:gd name="connsiteX26" fmla="*/ 438105 w 1342244"/>
              <a:gd name="connsiteY26" fmla="*/ 5159961 h 6858000"/>
              <a:gd name="connsiteX27" fmla="*/ 441715 w 1342244"/>
              <a:gd name="connsiteY27" fmla="*/ 5125185 h 6858000"/>
              <a:gd name="connsiteX28" fmla="*/ 455581 w 1342244"/>
              <a:gd name="connsiteY28" fmla="*/ 5067850 h 6858000"/>
              <a:gd name="connsiteX29" fmla="*/ 458312 w 1342244"/>
              <a:gd name="connsiteY29" fmla="*/ 5060861 h 6858000"/>
              <a:gd name="connsiteX30" fmla="*/ 456570 w 1342244"/>
              <a:gd name="connsiteY30" fmla="*/ 4993030 h 6858000"/>
              <a:gd name="connsiteX31" fmla="*/ 463479 w 1342244"/>
              <a:gd name="connsiteY31" fmla="*/ 4946844 h 6858000"/>
              <a:gd name="connsiteX32" fmla="*/ 474738 w 1342244"/>
              <a:gd name="connsiteY32" fmla="*/ 4858827 h 6858000"/>
              <a:gd name="connsiteX33" fmla="*/ 480641 w 1342244"/>
              <a:gd name="connsiteY33" fmla="*/ 4821170 h 6858000"/>
              <a:gd name="connsiteX34" fmla="*/ 486667 w 1342244"/>
              <a:gd name="connsiteY34" fmla="*/ 4750867 h 6858000"/>
              <a:gd name="connsiteX35" fmla="*/ 484474 w 1342244"/>
              <a:gd name="connsiteY35" fmla="*/ 4690749 h 6858000"/>
              <a:gd name="connsiteX36" fmla="*/ 479954 w 1342244"/>
              <a:gd name="connsiteY36" fmla="*/ 4584173 h 6858000"/>
              <a:gd name="connsiteX37" fmla="*/ 475037 w 1342244"/>
              <a:gd name="connsiteY37" fmla="*/ 4444346 h 6858000"/>
              <a:gd name="connsiteX38" fmla="*/ 471602 w 1342244"/>
              <a:gd name="connsiteY38" fmla="*/ 4375228 h 6858000"/>
              <a:gd name="connsiteX39" fmla="*/ 452255 w 1342244"/>
              <a:gd name="connsiteY39" fmla="*/ 4214165 h 6858000"/>
              <a:gd name="connsiteX40" fmla="*/ 453884 w 1342244"/>
              <a:gd name="connsiteY40" fmla="*/ 4076008 h 6858000"/>
              <a:gd name="connsiteX41" fmla="*/ 441584 w 1342244"/>
              <a:gd name="connsiteY41" fmla="*/ 4033999 h 6858000"/>
              <a:gd name="connsiteX42" fmla="*/ 441309 w 1342244"/>
              <a:gd name="connsiteY42" fmla="*/ 4013953 h 6858000"/>
              <a:gd name="connsiteX43" fmla="*/ 433387 w 1342244"/>
              <a:gd name="connsiteY43" fmla="*/ 3901461 h 6858000"/>
              <a:gd name="connsiteX44" fmla="*/ 455981 w 1342244"/>
              <a:gd name="connsiteY44" fmla="*/ 3813873 h 6858000"/>
              <a:gd name="connsiteX45" fmla="*/ 466877 w 1342244"/>
              <a:gd name="connsiteY45" fmla="*/ 3738082 h 6858000"/>
              <a:gd name="connsiteX46" fmla="*/ 474223 w 1342244"/>
              <a:gd name="connsiteY46" fmla="*/ 3673397 h 6858000"/>
              <a:gd name="connsiteX47" fmla="*/ 473519 w 1342244"/>
              <a:gd name="connsiteY47" fmla="*/ 3637109 h 6858000"/>
              <a:gd name="connsiteX48" fmla="*/ 476962 w 1342244"/>
              <a:gd name="connsiteY48" fmla="*/ 3536883 h 6858000"/>
              <a:gd name="connsiteX49" fmla="*/ 484500 w 1342244"/>
              <a:gd name="connsiteY49" fmla="*/ 3435652 h 6858000"/>
              <a:gd name="connsiteX50" fmla="*/ 498392 w 1342244"/>
              <a:gd name="connsiteY50" fmla="*/ 3295862 h 6858000"/>
              <a:gd name="connsiteX51" fmla="*/ 480918 w 1342244"/>
              <a:gd name="connsiteY51" fmla="*/ 3158586 h 6858000"/>
              <a:gd name="connsiteX52" fmla="*/ 456326 w 1342244"/>
              <a:gd name="connsiteY52" fmla="*/ 3112365 h 6858000"/>
              <a:gd name="connsiteX53" fmla="*/ 441801 w 1342244"/>
              <a:gd name="connsiteY53" fmla="*/ 3072935 h 6858000"/>
              <a:gd name="connsiteX54" fmla="*/ 416975 w 1342244"/>
              <a:gd name="connsiteY54" fmla="*/ 2958185 h 6858000"/>
              <a:gd name="connsiteX55" fmla="*/ 374255 w 1342244"/>
              <a:gd name="connsiteY55" fmla="*/ 2843952 h 6858000"/>
              <a:gd name="connsiteX56" fmla="*/ 308507 w 1342244"/>
              <a:gd name="connsiteY56" fmla="*/ 2554718 h 6858000"/>
              <a:gd name="connsiteX57" fmla="*/ 279324 w 1342244"/>
              <a:gd name="connsiteY57" fmla="*/ 2447068 h 6858000"/>
              <a:gd name="connsiteX58" fmla="*/ 283394 w 1342244"/>
              <a:gd name="connsiteY58" fmla="*/ 2423438 h 6858000"/>
              <a:gd name="connsiteX59" fmla="*/ 272284 w 1342244"/>
              <a:gd name="connsiteY59" fmla="*/ 2402874 h 6858000"/>
              <a:gd name="connsiteX60" fmla="*/ 251225 w 1342244"/>
              <a:gd name="connsiteY60" fmla="*/ 2261920 h 6858000"/>
              <a:gd name="connsiteX61" fmla="*/ 241112 w 1342244"/>
              <a:gd name="connsiteY61" fmla="*/ 2195378 h 6858000"/>
              <a:gd name="connsiteX62" fmla="*/ 225329 w 1342244"/>
              <a:gd name="connsiteY62" fmla="*/ 2155135 h 6858000"/>
              <a:gd name="connsiteX63" fmla="*/ 222787 w 1342244"/>
              <a:gd name="connsiteY63" fmla="*/ 2118008 h 6858000"/>
              <a:gd name="connsiteX64" fmla="*/ 223780 w 1342244"/>
              <a:gd name="connsiteY64" fmla="*/ 2050531 h 6858000"/>
              <a:gd name="connsiteX65" fmla="*/ 196764 w 1342244"/>
              <a:gd name="connsiteY65" fmla="*/ 1906352 h 6858000"/>
              <a:gd name="connsiteX66" fmla="*/ 173321 w 1342244"/>
              <a:gd name="connsiteY66" fmla="*/ 1861531 h 6858000"/>
              <a:gd name="connsiteX67" fmla="*/ 127120 w 1342244"/>
              <a:gd name="connsiteY67" fmla="*/ 1732919 h 6858000"/>
              <a:gd name="connsiteX68" fmla="*/ 98557 w 1342244"/>
              <a:gd name="connsiteY68" fmla="*/ 1615777 h 6858000"/>
              <a:gd name="connsiteX69" fmla="*/ 79352 w 1342244"/>
              <a:gd name="connsiteY69" fmla="*/ 1563678 h 6858000"/>
              <a:gd name="connsiteX70" fmla="*/ 85174 w 1342244"/>
              <a:gd name="connsiteY70" fmla="*/ 1477995 h 6858000"/>
              <a:gd name="connsiteX71" fmla="*/ 71259 w 1342244"/>
              <a:gd name="connsiteY71" fmla="*/ 1373769 h 6858000"/>
              <a:gd name="connsiteX72" fmla="*/ 79566 w 1342244"/>
              <a:gd name="connsiteY72" fmla="*/ 1307086 h 6858000"/>
              <a:gd name="connsiteX73" fmla="*/ 85439 w 1342244"/>
              <a:gd name="connsiteY73" fmla="*/ 1168288 h 6858000"/>
              <a:gd name="connsiteX74" fmla="*/ 77721 w 1342244"/>
              <a:gd name="connsiteY74" fmla="*/ 1142577 h 6858000"/>
              <a:gd name="connsiteX75" fmla="*/ 67027 w 1342244"/>
              <a:gd name="connsiteY75" fmla="*/ 1088484 h 6858000"/>
              <a:gd name="connsiteX76" fmla="*/ 55763 w 1342244"/>
              <a:gd name="connsiteY76" fmla="*/ 1016103 h 6858000"/>
              <a:gd name="connsiteX77" fmla="*/ 57219 w 1342244"/>
              <a:gd name="connsiteY77" fmla="*/ 954054 h 6858000"/>
              <a:gd name="connsiteX78" fmla="*/ 52084 w 1342244"/>
              <a:gd name="connsiteY78" fmla="*/ 896999 h 6858000"/>
              <a:gd name="connsiteX79" fmla="*/ 21492 w 1342244"/>
              <a:gd name="connsiteY79" fmla="*/ 821517 h 6858000"/>
              <a:gd name="connsiteX80" fmla="*/ 442 w 1342244"/>
              <a:gd name="connsiteY80" fmla="*/ 751353 h 6858000"/>
              <a:gd name="connsiteX81" fmla="*/ 0 w 1342244"/>
              <a:gd name="connsiteY81" fmla="*/ 721230 h 6858000"/>
              <a:gd name="connsiteX82" fmla="*/ 9132 w 1342244"/>
              <a:gd name="connsiteY82" fmla="*/ 619315 h 6858000"/>
              <a:gd name="connsiteX83" fmla="*/ 2788 w 1342244"/>
              <a:gd name="connsiteY83" fmla="*/ 585934 h 6858000"/>
              <a:gd name="connsiteX84" fmla="*/ 84 w 1342244"/>
              <a:gd name="connsiteY84" fmla="*/ 538948 h 6858000"/>
              <a:gd name="connsiteX85" fmla="*/ 3992 w 1342244"/>
              <a:gd name="connsiteY85" fmla="*/ 525163 h 6858000"/>
              <a:gd name="connsiteX86" fmla="*/ 30116 w 1342244"/>
              <a:gd name="connsiteY86" fmla="*/ 446567 h 6858000"/>
              <a:gd name="connsiteX87" fmla="*/ 29364 w 1342244"/>
              <a:gd name="connsiteY87" fmla="*/ 393828 h 6858000"/>
              <a:gd name="connsiteX88" fmla="*/ 29194 w 1342244"/>
              <a:gd name="connsiteY88" fmla="*/ 353137 h 6858000"/>
              <a:gd name="connsiteX89" fmla="*/ 34887 w 1342244"/>
              <a:gd name="connsiteY89" fmla="*/ 275771 h 6858000"/>
              <a:gd name="connsiteX90" fmla="*/ 44581 w 1342244"/>
              <a:gd name="connsiteY90" fmla="*/ 236673 h 6858000"/>
              <a:gd name="connsiteX91" fmla="*/ 43624 w 1342244"/>
              <a:gd name="connsiteY91" fmla="*/ 144983 h 6858000"/>
              <a:gd name="connsiteX92" fmla="*/ 33909 w 1342244"/>
              <a:gd name="connsiteY92" fmla="*/ 33857 h 6858000"/>
              <a:gd name="connsiteX93" fmla="*/ 15462 w 1342244"/>
              <a:gd name="connsiteY93"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44438 w 1342244"/>
              <a:gd name="connsiteY6" fmla="*/ 6686827 h 6858000"/>
              <a:gd name="connsiteX7" fmla="*/ 156016 w 1342244"/>
              <a:gd name="connsiteY7" fmla="*/ 6633777 h 6858000"/>
              <a:gd name="connsiteX8" fmla="*/ 228859 w 1342244"/>
              <a:gd name="connsiteY8" fmla="*/ 6492130 h 6858000"/>
              <a:gd name="connsiteX9" fmla="*/ 244546 w 1342244"/>
              <a:gd name="connsiteY9" fmla="*/ 6431610 h 6858000"/>
              <a:gd name="connsiteX10" fmla="*/ 271474 w 1342244"/>
              <a:gd name="connsiteY10" fmla="*/ 6334727 h 6858000"/>
              <a:gd name="connsiteX11" fmla="*/ 263386 w 1342244"/>
              <a:gd name="connsiteY11" fmla="*/ 6294334 h 6858000"/>
              <a:gd name="connsiteX12" fmla="*/ 251160 w 1342244"/>
              <a:gd name="connsiteY12" fmla="*/ 6231403 h 6858000"/>
              <a:gd name="connsiteX13" fmla="*/ 243818 w 1342244"/>
              <a:gd name="connsiteY13" fmla="*/ 6202459 h 6858000"/>
              <a:gd name="connsiteX14" fmla="*/ 242616 w 1342244"/>
              <a:gd name="connsiteY14" fmla="*/ 6153037 h 6858000"/>
              <a:gd name="connsiteX15" fmla="*/ 255587 w 1342244"/>
              <a:gd name="connsiteY15" fmla="*/ 6061464 h 6858000"/>
              <a:gd name="connsiteX16" fmla="*/ 245418 w 1342244"/>
              <a:gd name="connsiteY16" fmla="*/ 6028119 h 6858000"/>
              <a:gd name="connsiteX17" fmla="*/ 230647 w 1342244"/>
              <a:gd name="connsiteY17" fmla="*/ 5926735 h 6858000"/>
              <a:gd name="connsiteX18" fmla="*/ 280159 w 1342244"/>
              <a:gd name="connsiteY18" fmla="*/ 5712857 h 6858000"/>
              <a:gd name="connsiteX19" fmla="*/ 309957 w 1342244"/>
              <a:gd name="connsiteY19" fmla="*/ 5660491 h 6858000"/>
              <a:gd name="connsiteX20" fmla="*/ 323969 w 1342244"/>
              <a:gd name="connsiteY20" fmla="*/ 5553910 h 6858000"/>
              <a:gd name="connsiteX21" fmla="*/ 348400 w 1342244"/>
              <a:gd name="connsiteY21" fmla="*/ 5449031 h 6858000"/>
              <a:gd name="connsiteX22" fmla="*/ 359524 w 1342244"/>
              <a:gd name="connsiteY22" fmla="*/ 5396260 h 6858000"/>
              <a:gd name="connsiteX23" fmla="*/ 385283 w 1342244"/>
              <a:gd name="connsiteY23" fmla="*/ 5341916 h 6858000"/>
              <a:gd name="connsiteX24" fmla="*/ 423664 w 1342244"/>
              <a:gd name="connsiteY24" fmla="*/ 5264214 h 6858000"/>
              <a:gd name="connsiteX25" fmla="*/ 429823 w 1342244"/>
              <a:gd name="connsiteY25" fmla="*/ 5225268 h 6858000"/>
              <a:gd name="connsiteX26" fmla="*/ 438105 w 1342244"/>
              <a:gd name="connsiteY26" fmla="*/ 5159961 h 6858000"/>
              <a:gd name="connsiteX27" fmla="*/ 441715 w 1342244"/>
              <a:gd name="connsiteY27" fmla="*/ 5125185 h 6858000"/>
              <a:gd name="connsiteX28" fmla="*/ 455581 w 1342244"/>
              <a:gd name="connsiteY28" fmla="*/ 5067850 h 6858000"/>
              <a:gd name="connsiteX29" fmla="*/ 458312 w 1342244"/>
              <a:gd name="connsiteY29" fmla="*/ 5060861 h 6858000"/>
              <a:gd name="connsiteX30" fmla="*/ 456570 w 1342244"/>
              <a:gd name="connsiteY30" fmla="*/ 4993030 h 6858000"/>
              <a:gd name="connsiteX31" fmla="*/ 463479 w 1342244"/>
              <a:gd name="connsiteY31" fmla="*/ 4946844 h 6858000"/>
              <a:gd name="connsiteX32" fmla="*/ 474738 w 1342244"/>
              <a:gd name="connsiteY32" fmla="*/ 4858827 h 6858000"/>
              <a:gd name="connsiteX33" fmla="*/ 480641 w 1342244"/>
              <a:gd name="connsiteY33" fmla="*/ 4821170 h 6858000"/>
              <a:gd name="connsiteX34" fmla="*/ 486667 w 1342244"/>
              <a:gd name="connsiteY34" fmla="*/ 4750867 h 6858000"/>
              <a:gd name="connsiteX35" fmla="*/ 484474 w 1342244"/>
              <a:gd name="connsiteY35" fmla="*/ 4690749 h 6858000"/>
              <a:gd name="connsiteX36" fmla="*/ 479954 w 1342244"/>
              <a:gd name="connsiteY36" fmla="*/ 4584173 h 6858000"/>
              <a:gd name="connsiteX37" fmla="*/ 475037 w 1342244"/>
              <a:gd name="connsiteY37" fmla="*/ 4444346 h 6858000"/>
              <a:gd name="connsiteX38" fmla="*/ 471602 w 1342244"/>
              <a:gd name="connsiteY38" fmla="*/ 4375228 h 6858000"/>
              <a:gd name="connsiteX39" fmla="*/ 452255 w 1342244"/>
              <a:gd name="connsiteY39" fmla="*/ 4214165 h 6858000"/>
              <a:gd name="connsiteX40" fmla="*/ 453884 w 1342244"/>
              <a:gd name="connsiteY40" fmla="*/ 4076008 h 6858000"/>
              <a:gd name="connsiteX41" fmla="*/ 441584 w 1342244"/>
              <a:gd name="connsiteY41" fmla="*/ 4033999 h 6858000"/>
              <a:gd name="connsiteX42" fmla="*/ 441309 w 1342244"/>
              <a:gd name="connsiteY42" fmla="*/ 4013953 h 6858000"/>
              <a:gd name="connsiteX43" fmla="*/ 433387 w 1342244"/>
              <a:gd name="connsiteY43" fmla="*/ 3901461 h 6858000"/>
              <a:gd name="connsiteX44" fmla="*/ 455981 w 1342244"/>
              <a:gd name="connsiteY44" fmla="*/ 3813873 h 6858000"/>
              <a:gd name="connsiteX45" fmla="*/ 466877 w 1342244"/>
              <a:gd name="connsiteY45" fmla="*/ 3738082 h 6858000"/>
              <a:gd name="connsiteX46" fmla="*/ 474223 w 1342244"/>
              <a:gd name="connsiteY46" fmla="*/ 3673397 h 6858000"/>
              <a:gd name="connsiteX47" fmla="*/ 473519 w 1342244"/>
              <a:gd name="connsiteY47" fmla="*/ 3637109 h 6858000"/>
              <a:gd name="connsiteX48" fmla="*/ 476962 w 1342244"/>
              <a:gd name="connsiteY48" fmla="*/ 3536883 h 6858000"/>
              <a:gd name="connsiteX49" fmla="*/ 484500 w 1342244"/>
              <a:gd name="connsiteY49" fmla="*/ 3435652 h 6858000"/>
              <a:gd name="connsiteX50" fmla="*/ 498392 w 1342244"/>
              <a:gd name="connsiteY50" fmla="*/ 3295862 h 6858000"/>
              <a:gd name="connsiteX51" fmla="*/ 480918 w 1342244"/>
              <a:gd name="connsiteY51" fmla="*/ 3158586 h 6858000"/>
              <a:gd name="connsiteX52" fmla="*/ 456326 w 1342244"/>
              <a:gd name="connsiteY52" fmla="*/ 3112365 h 6858000"/>
              <a:gd name="connsiteX53" fmla="*/ 441801 w 1342244"/>
              <a:gd name="connsiteY53" fmla="*/ 3072935 h 6858000"/>
              <a:gd name="connsiteX54" fmla="*/ 416975 w 1342244"/>
              <a:gd name="connsiteY54" fmla="*/ 2958185 h 6858000"/>
              <a:gd name="connsiteX55" fmla="*/ 374255 w 1342244"/>
              <a:gd name="connsiteY55" fmla="*/ 2843952 h 6858000"/>
              <a:gd name="connsiteX56" fmla="*/ 308507 w 1342244"/>
              <a:gd name="connsiteY56" fmla="*/ 2554718 h 6858000"/>
              <a:gd name="connsiteX57" fmla="*/ 279324 w 1342244"/>
              <a:gd name="connsiteY57" fmla="*/ 2447068 h 6858000"/>
              <a:gd name="connsiteX58" fmla="*/ 283394 w 1342244"/>
              <a:gd name="connsiteY58" fmla="*/ 2423438 h 6858000"/>
              <a:gd name="connsiteX59" fmla="*/ 272284 w 1342244"/>
              <a:gd name="connsiteY59" fmla="*/ 2402874 h 6858000"/>
              <a:gd name="connsiteX60" fmla="*/ 251225 w 1342244"/>
              <a:gd name="connsiteY60" fmla="*/ 2261920 h 6858000"/>
              <a:gd name="connsiteX61" fmla="*/ 241112 w 1342244"/>
              <a:gd name="connsiteY61" fmla="*/ 2195378 h 6858000"/>
              <a:gd name="connsiteX62" fmla="*/ 225329 w 1342244"/>
              <a:gd name="connsiteY62" fmla="*/ 2155135 h 6858000"/>
              <a:gd name="connsiteX63" fmla="*/ 222787 w 1342244"/>
              <a:gd name="connsiteY63" fmla="*/ 2118008 h 6858000"/>
              <a:gd name="connsiteX64" fmla="*/ 223780 w 1342244"/>
              <a:gd name="connsiteY64" fmla="*/ 2050531 h 6858000"/>
              <a:gd name="connsiteX65" fmla="*/ 196764 w 1342244"/>
              <a:gd name="connsiteY65" fmla="*/ 1906352 h 6858000"/>
              <a:gd name="connsiteX66" fmla="*/ 173321 w 1342244"/>
              <a:gd name="connsiteY66" fmla="*/ 1861531 h 6858000"/>
              <a:gd name="connsiteX67" fmla="*/ 127120 w 1342244"/>
              <a:gd name="connsiteY67" fmla="*/ 1732919 h 6858000"/>
              <a:gd name="connsiteX68" fmla="*/ 98557 w 1342244"/>
              <a:gd name="connsiteY68" fmla="*/ 1615777 h 6858000"/>
              <a:gd name="connsiteX69" fmla="*/ 79352 w 1342244"/>
              <a:gd name="connsiteY69" fmla="*/ 1563678 h 6858000"/>
              <a:gd name="connsiteX70" fmla="*/ 85174 w 1342244"/>
              <a:gd name="connsiteY70" fmla="*/ 1477995 h 6858000"/>
              <a:gd name="connsiteX71" fmla="*/ 71259 w 1342244"/>
              <a:gd name="connsiteY71" fmla="*/ 1373769 h 6858000"/>
              <a:gd name="connsiteX72" fmla="*/ 79566 w 1342244"/>
              <a:gd name="connsiteY72" fmla="*/ 1307086 h 6858000"/>
              <a:gd name="connsiteX73" fmla="*/ 85439 w 1342244"/>
              <a:gd name="connsiteY73" fmla="*/ 1168288 h 6858000"/>
              <a:gd name="connsiteX74" fmla="*/ 77721 w 1342244"/>
              <a:gd name="connsiteY74" fmla="*/ 1142577 h 6858000"/>
              <a:gd name="connsiteX75" fmla="*/ 67027 w 1342244"/>
              <a:gd name="connsiteY75" fmla="*/ 1088484 h 6858000"/>
              <a:gd name="connsiteX76" fmla="*/ 55763 w 1342244"/>
              <a:gd name="connsiteY76" fmla="*/ 1016103 h 6858000"/>
              <a:gd name="connsiteX77" fmla="*/ 57219 w 1342244"/>
              <a:gd name="connsiteY77" fmla="*/ 954054 h 6858000"/>
              <a:gd name="connsiteX78" fmla="*/ 52084 w 1342244"/>
              <a:gd name="connsiteY78" fmla="*/ 896999 h 6858000"/>
              <a:gd name="connsiteX79" fmla="*/ 21492 w 1342244"/>
              <a:gd name="connsiteY79" fmla="*/ 821517 h 6858000"/>
              <a:gd name="connsiteX80" fmla="*/ 442 w 1342244"/>
              <a:gd name="connsiteY80" fmla="*/ 751353 h 6858000"/>
              <a:gd name="connsiteX81" fmla="*/ 0 w 1342244"/>
              <a:gd name="connsiteY81" fmla="*/ 721230 h 6858000"/>
              <a:gd name="connsiteX82" fmla="*/ 9132 w 1342244"/>
              <a:gd name="connsiteY82" fmla="*/ 619315 h 6858000"/>
              <a:gd name="connsiteX83" fmla="*/ 2788 w 1342244"/>
              <a:gd name="connsiteY83" fmla="*/ 585934 h 6858000"/>
              <a:gd name="connsiteX84" fmla="*/ 84 w 1342244"/>
              <a:gd name="connsiteY84" fmla="*/ 538948 h 6858000"/>
              <a:gd name="connsiteX85" fmla="*/ 3992 w 1342244"/>
              <a:gd name="connsiteY85" fmla="*/ 525163 h 6858000"/>
              <a:gd name="connsiteX86" fmla="*/ 30116 w 1342244"/>
              <a:gd name="connsiteY86" fmla="*/ 446567 h 6858000"/>
              <a:gd name="connsiteX87" fmla="*/ 29364 w 1342244"/>
              <a:gd name="connsiteY87" fmla="*/ 393828 h 6858000"/>
              <a:gd name="connsiteX88" fmla="*/ 29194 w 1342244"/>
              <a:gd name="connsiteY88" fmla="*/ 353137 h 6858000"/>
              <a:gd name="connsiteX89" fmla="*/ 34887 w 1342244"/>
              <a:gd name="connsiteY89" fmla="*/ 275771 h 6858000"/>
              <a:gd name="connsiteX90" fmla="*/ 44581 w 1342244"/>
              <a:gd name="connsiteY90" fmla="*/ 236673 h 6858000"/>
              <a:gd name="connsiteX91" fmla="*/ 43624 w 1342244"/>
              <a:gd name="connsiteY91" fmla="*/ 144983 h 6858000"/>
              <a:gd name="connsiteX92" fmla="*/ 33909 w 1342244"/>
              <a:gd name="connsiteY92" fmla="*/ 33857 h 6858000"/>
              <a:gd name="connsiteX93" fmla="*/ 15462 w 1342244"/>
              <a:gd name="connsiteY93" fmla="*/ 0 h 6858000"/>
              <a:gd name="connsiteX0" fmla="*/ 15462 w 1342244"/>
              <a:gd name="connsiteY0" fmla="*/ 0 h 6858000"/>
              <a:gd name="connsiteX1" fmla="*/ 1342244 w 1342244"/>
              <a:gd name="connsiteY1" fmla="*/ 0 h 6858000"/>
              <a:gd name="connsiteX2" fmla="*/ 1342244 w 1342244"/>
              <a:gd name="connsiteY2" fmla="*/ 6858000 h 6858000"/>
              <a:gd name="connsiteX3" fmla="*/ 78938 w 1342244"/>
              <a:gd name="connsiteY3" fmla="*/ 6857735 h 6858000"/>
              <a:gd name="connsiteX4" fmla="*/ 115531 w 1342244"/>
              <a:gd name="connsiteY4" fmla="*/ 6776847 h 6858000"/>
              <a:gd name="connsiteX5" fmla="*/ 127031 w 1342244"/>
              <a:gd name="connsiteY5" fmla="*/ 6737706 h 6858000"/>
              <a:gd name="connsiteX6" fmla="*/ 144438 w 1342244"/>
              <a:gd name="connsiteY6" fmla="*/ 6686827 h 6858000"/>
              <a:gd name="connsiteX7" fmla="*/ 156016 w 1342244"/>
              <a:gd name="connsiteY7" fmla="*/ 6633777 h 6858000"/>
              <a:gd name="connsiteX8" fmla="*/ 228859 w 1342244"/>
              <a:gd name="connsiteY8" fmla="*/ 6492130 h 6858000"/>
              <a:gd name="connsiteX9" fmla="*/ 244546 w 1342244"/>
              <a:gd name="connsiteY9" fmla="*/ 6431610 h 6858000"/>
              <a:gd name="connsiteX10" fmla="*/ 271474 w 1342244"/>
              <a:gd name="connsiteY10" fmla="*/ 6334727 h 6858000"/>
              <a:gd name="connsiteX11" fmla="*/ 263386 w 1342244"/>
              <a:gd name="connsiteY11" fmla="*/ 6294334 h 6858000"/>
              <a:gd name="connsiteX12" fmla="*/ 251160 w 1342244"/>
              <a:gd name="connsiteY12" fmla="*/ 6231403 h 6858000"/>
              <a:gd name="connsiteX13" fmla="*/ 243818 w 1342244"/>
              <a:gd name="connsiteY13" fmla="*/ 6202459 h 6858000"/>
              <a:gd name="connsiteX14" fmla="*/ 242616 w 1342244"/>
              <a:gd name="connsiteY14" fmla="*/ 6153037 h 6858000"/>
              <a:gd name="connsiteX15" fmla="*/ 255587 w 1342244"/>
              <a:gd name="connsiteY15" fmla="*/ 6061464 h 6858000"/>
              <a:gd name="connsiteX16" fmla="*/ 245418 w 1342244"/>
              <a:gd name="connsiteY16" fmla="*/ 6028119 h 6858000"/>
              <a:gd name="connsiteX17" fmla="*/ 230647 w 1342244"/>
              <a:gd name="connsiteY17" fmla="*/ 5926735 h 6858000"/>
              <a:gd name="connsiteX18" fmla="*/ 280159 w 1342244"/>
              <a:gd name="connsiteY18" fmla="*/ 5712857 h 6858000"/>
              <a:gd name="connsiteX19" fmla="*/ 309957 w 1342244"/>
              <a:gd name="connsiteY19" fmla="*/ 5660491 h 6858000"/>
              <a:gd name="connsiteX20" fmla="*/ 323969 w 1342244"/>
              <a:gd name="connsiteY20" fmla="*/ 5553910 h 6858000"/>
              <a:gd name="connsiteX21" fmla="*/ 348400 w 1342244"/>
              <a:gd name="connsiteY21" fmla="*/ 5449031 h 6858000"/>
              <a:gd name="connsiteX22" fmla="*/ 359524 w 1342244"/>
              <a:gd name="connsiteY22" fmla="*/ 5396260 h 6858000"/>
              <a:gd name="connsiteX23" fmla="*/ 385283 w 1342244"/>
              <a:gd name="connsiteY23" fmla="*/ 5341916 h 6858000"/>
              <a:gd name="connsiteX24" fmla="*/ 423664 w 1342244"/>
              <a:gd name="connsiteY24" fmla="*/ 5264214 h 6858000"/>
              <a:gd name="connsiteX25" fmla="*/ 429823 w 1342244"/>
              <a:gd name="connsiteY25" fmla="*/ 5225268 h 6858000"/>
              <a:gd name="connsiteX26" fmla="*/ 438105 w 1342244"/>
              <a:gd name="connsiteY26" fmla="*/ 5159961 h 6858000"/>
              <a:gd name="connsiteX27" fmla="*/ 441715 w 1342244"/>
              <a:gd name="connsiteY27" fmla="*/ 5125185 h 6858000"/>
              <a:gd name="connsiteX28" fmla="*/ 455581 w 1342244"/>
              <a:gd name="connsiteY28" fmla="*/ 5067850 h 6858000"/>
              <a:gd name="connsiteX29" fmla="*/ 458312 w 1342244"/>
              <a:gd name="connsiteY29" fmla="*/ 5060861 h 6858000"/>
              <a:gd name="connsiteX30" fmla="*/ 456570 w 1342244"/>
              <a:gd name="connsiteY30" fmla="*/ 4993030 h 6858000"/>
              <a:gd name="connsiteX31" fmla="*/ 463479 w 1342244"/>
              <a:gd name="connsiteY31" fmla="*/ 4946844 h 6858000"/>
              <a:gd name="connsiteX32" fmla="*/ 474738 w 1342244"/>
              <a:gd name="connsiteY32" fmla="*/ 4858827 h 6858000"/>
              <a:gd name="connsiteX33" fmla="*/ 480641 w 1342244"/>
              <a:gd name="connsiteY33" fmla="*/ 4821170 h 6858000"/>
              <a:gd name="connsiteX34" fmla="*/ 486667 w 1342244"/>
              <a:gd name="connsiteY34" fmla="*/ 4750867 h 6858000"/>
              <a:gd name="connsiteX35" fmla="*/ 484474 w 1342244"/>
              <a:gd name="connsiteY35" fmla="*/ 4690749 h 6858000"/>
              <a:gd name="connsiteX36" fmla="*/ 479954 w 1342244"/>
              <a:gd name="connsiteY36" fmla="*/ 4584173 h 6858000"/>
              <a:gd name="connsiteX37" fmla="*/ 475037 w 1342244"/>
              <a:gd name="connsiteY37" fmla="*/ 4444346 h 6858000"/>
              <a:gd name="connsiteX38" fmla="*/ 471602 w 1342244"/>
              <a:gd name="connsiteY38" fmla="*/ 4375228 h 6858000"/>
              <a:gd name="connsiteX39" fmla="*/ 452255 w 1342244"/>
              <a:gd name="connsiteY39" fmla="*/ 4214165 h 6858000"/>
              <a:gd name="connsiteX40" fmla="*/ 453884 w 1342244"/>
              <a:gd name="connsiteY40" fmla="*/ 4076008 h 6858000"/>
              <a:gd name="connsiteX41" fmla="*/ 441584 w 1342244"/>
              <a:gd name="connsiteY41" fmla="*/ 4033999 h 6858000"/>
              <a:gd name="connsiteX42" fmla="*/ 441309 w 1342244"/>
              <a:gd name="connsiteY42" fmla="*/ 4013953 h 6858000"/>
              <a:gd name="connsiteX43" fmla="*/ 433387 w 1342244"/>
              <a:gd name="connsiteY43" fmla="*/ 3901461 h 6858000"/>
              <a:gd name="connsiteX44" fmla="*/ 455981 w 1342244"/>
              <a:gd name="connsiteY44" fmla="*/ 3813873 h 6858000"/>
              <a:gd name="connsiteX45" fmla="*/ 466877 w 1342244"/>
              <a:gd name="connsiteY45" fmla="*/ 3738082 h 6858000"/>
              <a:gd name="connsiteX46" fmla="*/ 474223 w 1342244"/>
              <a:gd name="connsiteY46" fmla="*/ 3673397 h 6858000"/>
              <a:gd name="connsiteX47" fmla="*/ 473519 w 1342244"/>
              <a:gd name="connsiteY47" fmla="*/ 3637109 h 6858000"/>
              <a:gd name="connsiteX48" fmla="*/ 476962 w 1342244"/>
              <a:gd name="connsiteY48" fmla="*/ 3536883 h 6858000"/>
              <a:gd name="connsiteX49" fmla="*/ 484500 w 1342244"/>
              <a:gd name="connsiteY49" fmla="*/ 3435652 h 6858000"/>
              <a:gd name="connsiteX50" fmla="*/ 498392 w 1342244"/>
              <a:gd name="connsiteY50" fmla="*/ 3295862 h 6858000"/>
              <a:gd name="connsiteX51" fmla="*/ 480918 w 1342244"/>
              <a:gd name="connsiteY51" fmla="*/ 3158586 h 6858000"/>
              <a:gd name="connsiteX52" fmla="*/ 456326 w 1342244"/>
              <a:gd name="connsiteY52" fmla="*/ 3112365 h 6858000"/>
              <a:gd name="connsiteX53" fmla="*/ 441801 w 1342244"/>
              <a:gd name="connsiteY53" fmla="*/ 3072935 h 6858000"/>
              <a:gd name="connsiteX54" fmla="*/ 416975 w 1342244"/>
              <a:gd name="connsiteY54" fmla="*/ 2958185 h 6858000"/>
              <a:gd name="connsiteX55" fmla="*/ 374255 w 1342244"/>
              <a:gd name="connsiteY55" fmla="*/ 2843952 h 6858000"/>
              <a:gd name="connsiteX56" fmla="*/ 308507 w 1342244"/>
              <a:gd name="connsiteY56" fmla="*/ 2554718 h 6858000"/>
              <a:gd name="connsiteX57" fmla="*/ 279324 w 1342244"/>
              <a:gd name="connsiteY57" fmla="*/ 2447068 h 6858000"/>
              <a:gd name="connsiteX58" fmla="*/ 283394 w 1342244"/>
              <a:gd name="connsiteY58" fmla="*/ 2423438 h 6858000"/>
              <a:gd name="connsiteX59" fmla="*/ 272284 w 1342244"/>
              <a:gd name="connsiteY59" fmla="*/ 2402874 h 6858000"/>
              <a:gd name="connsiteX60" fmla="*/ 251225 w 1342244"/>
              <a:gd name="connsiteY60" fmla="*/ 2261920 h 6858000"/>
              <a:gd name="connsiteX61" fmla="*/ 241112 w 1342244"/>
              <a:gd name="connsiteY61" fmla="*/ 2195378 h 6858000"/>
              <a:gd name="connsiteX62" fmla="*/ 225329 w 1342244"/>
              <a:gd name="connsiteY62" fmla="*/ 2155135 h 6858000"/>
              <a:gd name="connsiteX63" fmla="*/ 222787 w 1342244"/>
              <a:gd name="connsiteY63" fmla="*/ 2118008 h 6858000"/>
              <a:gd name="connsiteX64" fmla="*/ 223780 w 1342244"/>
              <a:gd name="connsiteY64" fmla="*/ 2050531 h 6858000"/>
              <a:gd name="connsiteX65" fmla="*/ 196764 w 1342244"/>
              <a:gd name="connsiteY65" fmla="*/ 1906352 h 6858000"/>
              <a:gd name="connsiteX66" fmla="*/ 173321 w 1342244"/>
              <a:gd name="connsiteY66" fmla="*/ 1861531 h 6858000"/>
              <a:gd name="connsiteX67" fmla="*/ 127120 w 1342244"/>
              <a:gd name="connsiteY67" fmla="*/ 1732919 h 6858000"/>
              <a:gd name="connsiteX68" fmla="*/ 98557 w 1342244"/>
              <a:gd name="connsiteY68" fmla="*/ 1615777 h 6858000"/>
              <a:gd name="connsiteX69" fmla="*/ 79352 w 1342244"/>
              <a:gd name="connsiteY69" fmla="*/ 1563678 h 6858000"/>
              <a:gd name="connsiteX70" fmla="*/ 85174 w 1342244"/>
              <a:gd name="connsiteY70" fmla="*/ 1477995 h 6858000"/>
              <a:gd name="connsiteX71" fmla="*/ 71259 w 1342244"/>
              <a:gd name="connsiteY71" fmla="*/ 1373769 h 6858000"/>
              <a:gd name="connsiteX72" fmla="*/ 79566 w 1342244"/>
              <a:gd name="connsiteY72" fmla="*/ 1307086 h 6858000"/>
              <a:gd name="connsiteX73" fmla="*/ 85439 w 1342244"/>
              <a:gd name="connsiteY73" fmla="*/ 1168288 h 6858000"/>
              <a:gd name="connsiteX74" fmla="*/ 77721 w 1342244"/>
              <a:gd name="connsiteY74" fmla="*/ 1142577 h 6858000"/>
              <a:gd name="connsiteX75" fmla="*/ 67027 w 1342244"/>
              <a:gd name="connsiteY75" fmla="*/ 1088484 h 6858000"/>
              <a:gd name="connsiteX76" fmla="*/ 55763 w 1342244"/>
              <a:gd name="connsiteY76" fmla="*/ 1016103 h 6858000"/>
              <a:gd name="connsiteX77" fmla="*/ 57219 w 1342244"/>
              <a:gd name="connsiteY77" fmla="*/ 954054 h 6858000"/>
              <a:gd name="connsiteX78" fmla="*/ 52084 w 1342244"/>
              <a:gd name="connsiteY78" fmla="*/ 896999 h 6858000"/>
              <a:gd name="connsiteX79" fmla="*/ 21492 w 1342244"/>
              <a:gd name="connsiteY79" fmla="*/ 821517 h 6858000"/>
              <a:gd name="connsiteX80" fmla="*/ 0 w 1342244"/>
              <a:gd name="connsiteY80" fmla="*/ 721230 h 6858000"/>
              <a:gd name="connsiteX81" fmla="*/ 9132 w 1342244"/>
              <a:gd name="connsiteY81" fmla="*/ 619315 h 6858000"/>
              <a:gd name="connsiteX82" fmla="*/ 2788 w 1342244"/>
              <a:gd name="connsiteY82" fmla="*/ 585934 h 6858000"/>
              <a:gd name="connsiteX83" fmla="*/ 84 w 1342244"/>
              <a:gd name="connsiteY83" fmla="*/ 538948 h 6858000"/>
              <a:gd name="connsiteX84" fmla="*/ 3992 w 1342244"/>
              <a:gd name="connsiteY84" fmla="*/ 525163 h 6858000"/>
              <a:gd name="connsiteX85" fmla="*/ 30116 w 1342244"/>
              <a:gd name="connsiteY85" fmla="*/ 446567 h 6858000"/>
              <a:gd name="connsiteX86" fmla="*/ 29364 w 1342244"/>
              <a:gd name="connsiteY86" fmla="*/ 393828 h 6858000"/>
              <a:gd name="connsiteX87" fmla="*/ 29194 w 1342244"/>
              <a:gd name="connsiteY87" fmla="*/ 353137 h 6858000"/>
              <a:gd name="connsiteX88" fmla="*/ 34887 w 1342244"/>
              <a:gd name="connsiteY88" fmla="*/ 275771 h 6858000"/>
              <a:gd name="connsiteX89" fmla="*/ 44581 w 1342244"/>
              <a:gd name="connsiteY89" fmla="*/ 236673 h 6858000"/>
              <a:gd name="connsiteX90" fmla="*/ 43624 w 1342244"/>
              <a:gd name="connsiteY90" fmla="*/ 144983 h 6858000"/>
              <a:gd name="connsiteX91" fmla="*/ 33909 w 1342244"/>
              <a:gd name="connsiteY91" fmla="*/ 33857 h 6858000"/>
              <a:gd name="connsiteX92" fmla="*/ 15462 w 1342244"/>
              <a:gd name="connsiteY92" fmla="*/ 0 h 6858000"/>
              <a:gd name="connsiteX0" fmla="*/ 15381 w 1342163"/>
              <a:gd name="connsiteY0" fmla="*/ 0 h 6858000"/>
              <a:gd name="connsiteX1" fmla="*/ 1342163 w 1342163"/>
              <a:gd name="connsiteY1" fmla="*/ 0 h 6858000"/>
              <a:gd name="connsiteX2" fmla="*/ 1342163 w 1342163"/>
              <a:gd name="connsiteY2" fmla="*/ 6858000 h 6858000"/>
              <a:gd name="connsiteX3" fmla="*/ 78857 w 1342163"/>
              <a:gd name="connsiteY3" fmla="*/ 6857735 h 6858000"/>
              <a:gd name="connsiteX4" fmla="*/ 115450 w 1342163"/>
              <a:gd name="connsiteY4" fmla="*/ 6776847 h 6858000"/>
              <a:gd name="connsiteX5" fmla="*/ 126950 w 1342163"/>
              <a:gd name="connsiteY5" fmla="*/ 6737706 h 6858000"/>
              <a:gd name="connsiteX6" fmla="*/ 144357 w 1342163"/>
              <a:gd name="connsiteY6" fmla="*/ 6686827 h 6858000"/>
              <a:gd name="connsiteX7" fmla="*/ 155935 w 1342163"/>
              <a:gd name="connsiteY7" fmla="*/ 6633777 h 6858000"/>
              <a:gd name="connsiteX8" fmla="*/ 228778 w 1342163"/>
              <a:gd name="connsiteY8" fmla="*/ 6492130 h 6858000"/>
              <a:gd name="connsiteX9" fmla="*/ 244465 w 1342163"/>
              <a:gd name="connsiteY9" fmla="*/ 6431610 h 6858000"/>
              <a:gd name="connsiteX10" fmla="*/ 271393 w 1342163"/>
              <a:gd name="connsiteY10" fmla="*/ 6334727 h 6858000"/>
              <a:gd name="connsiteX11" fmla="*/ 263305 w 1342163"/>
              <a:gd name="connsiteY11" fmla="*/ 6294334 h 6858000"/>
              <a:gd name="connsiteX12" fmla="*/ 251079 w 1342163"/>
              <a:gd name="connsiteY12" fmla="*/ 6231403 h 6858000"/>
              <a:gd name="connsiteX13" fmla="*/ 243737 w 1342163"/>
              <a:gd name="connsiteY13" fmla="*/ 6202459 h 6858000"/>
              <a:gd name="connsiteX14" fmla="*/ 242535 w 1342163"/>
              <a:gd name="connsiteY14" fmla="*/ 6153037 h 6858000"/>
              <a:gd name="connsiteX15" fmla="*/ 255506 w 1342163"/>
              <a:gd name="connsiteY15" fmla="*/ 6061464 h 6858000"/>
              <a:gd name="connsiteX16" fmla="*/ 245337 w 1342163"/>
              <a:gd name="connsiteY16" fmla="*/ 6028119 h 6858000"/>
              <a:gd name="connsiteX17" fmla="*/ 230566 w 1342163"/>
              <a:gd name="connsiteY17" fmla="*/ 5926735 h 6858000"/>
              <a:gd name="connsiteX18" fmla="*/ 280078 w 1342163"/>
              <a:gd name="connsiteY18" fmla="*/ 5712857 h 6858000"/>
              <a:gd name="connsiteX19" fmla="*/ 309876 w 1342163"/>
              <a:gd name="connsiteY19" fmla="*/ 5660491 h 6858000"/>
              <a:gd name="connsiteX20" fmla="*/ 323888 w 1342163"/>
              <a:gd name="connsiteY20" fmla="*/ 5553910 h 6858000"/>
              <a:gd name="connsiteX21" fmla="*/ 348319 w 1342163"/>
              <a:gd name="connsiteY21" fmla="*/ 5449031 h 6858000"/>
              <a:gd name="connsiteX22" fmla="*/ 359443 w 1342163"/>
              <a:gd name="connsiteY22" fmla="*/ 5396260 h 6858000"/>
              <a:gd name="connsiteX23" fmla="*/ 385202 w 1342163"/>
              <a:gd name="connsiteY23" fmla="*/ 5341916 h 6858000"/>
              <a:gd name="connsiteX24" fmla="*/ 423583 w 1342163"/>
              <a:gd name="connsiteY24" fmla="*/ 5264214 h 6858000"/>
              <a:gd name="connsiteX25" fmla="*/ 429742 w 1342163"/>
              <a:gd name="connsiteY25" fmla="*/ 5225268 h 6858000"/>
              <a:gd name="connsiteX26" fmla="*/ 438024 w 1342163"/>
              <a:gd name="connsiteY26" fmla="*/ 5159961 h 6858000"/>
              <a:gd name="connsiteX27" fmla="*/ 441634 w 1342163"/>
              <a:gd name="connsiteY27" fmla="*/ 5125185 h 6858000"/>
              <a:gd name="connsiteX28" fmla="*/ 455500 w 1342163"/>
              <a:gd name="connsiteY28" fmla="*/ 5067850 h 6858000"/>
              <a:gd name="connsiteX29" fmla="*/ 458231 w 1342163"/>
              <a:gd name="connsiteY29" fmla="*/ 5060861 h 6858000"/>
              <a:gd name="connsiteX30" fmla="*/ 456489 w 1342163"/>
              <a:gd name="connsiteY30" fmla="*/ 4993030 h 6858000"/>
              <a:gd name="connsiteX31" fmla="*/ 463398 w 1342163"/>
              <a:gd name="connsiteY31" fmla="*/ 4946844 h 6858000"/>
              <a:gd name="connsiteX32" fmla="*/ 474657 w 1342163"/>
              <a:gd name="connsiteY32" fmla="*/ 4858827 h 6858000"/>
              <a:gd name="connsiteX33" fmla="*/ 480560 w 1342163"/>
              <a:gd name="connsiteY33" fmla="*/ 4821170 h 6858000"/>
              <a:gd name="connsiteX34" fmla="*/ 486586 w 1342163"/>
              <a:gd name="connsiteY34" fmla="*/ 4750867 h 6858000"/>
              <a:gd name="connsiteX35" fmla="*/ 484393 w 1342163"/>
              <a:gd name="connsiteY35" fmla="*/ 4690749 h 6858000"/>
              <a:gd name="connsiteX36" fmla="*/ 479873 w 1342163"/>
              <a:gd name="connsiteY36" fmla="*/ 4584173 h 6858000"/>
              <a:gd name="connsiteX37" fmla="*/ 474956 w 1342163"/>
              <a:gd name="connsiteY37" fmla="*/ 4444346 h 6858000"/>
              <a:gd name="connsiteX38" fmla="*/ 471521 w 1342163"/>
              <a:gd name="connsiteY38" fmla="*/ 4375228 h 6858000"/>
              <a:gd name="connsiteX39" fmla="*/ 452174 w 1342163"/>
              <a:gd name="connsiteY39" fmla="*/ 4214165 h 6858000"/>
              <a:gd name="connsiteX40" fmla="*/ 453803 w 1342163"/>
              <a:gd name="connsiteY40" fmla="*/ 4076008 h 6858000"/>
              <a:gd name="connsiteX41" fmla="*/ 441503 w 1342163"/>
              <a:gd name="connsiteY41" fmla="*/ 4033999 h 6858000"/>
              <a:gd name="connsiteX42" fmla="*/ 441228 w 1342163"/>
              <a:gd name="connsiteY42" fmla="*/ 4013953 h 6858000"/>
              <a:gd name="connsiteX43" fmla="*/ 433306 w 1342163"/>
              <a:gd name="connsiteY43" fmla="*/ 3901461 h 6858000"/>
              <a:gd name="connsiteX44" fmla="*/ 455900 w 1342163"/>
              <a:gd name="connsiteY44" fmla="*/ 3813873 h 6858000"/>
              <a:gd name="connsiteX45" fmla="*/ 466796 w 1342163"/>
              <a:gd name="connsiteY45" fmla="*/ 3738082 h 6858000"/>
              <a:gd name="connsiteX46" fmla="*/ 474142 w 1342163"/>
              <a:gd name="connsiteY46" fmla="*/ 3673397 h 6858000"/>
              <a:gd name="connsiteX47" fmla="*/ 473438 w 1342163"/>
              <a:gd name="connsiteY47" fmla="*/ 3637109 h 6858000"/>
              <a:gd name="connsiteX48" fmla="*/ 476881 w 1342163"/>
              <a:gd name="connsiteY48" fmla="*/ 3536883 h 6858000"/>
              <a:gd name="connsiteX49" fmla="*/ 484419 w 1342163"/>
              <a:gd name="connsiteY49" fmla="*/ 3435652 h 6858000"/>
              <a:gd name="connsiteX50" fmla="*/ 498311 w 1342163"/>
              <a:gd name="connsiteY50" fmla="*/ 3295862 h 6858000"/>
              <a:gd name="connsiteX51" fmla="*/ 480837 w 1342163"/>
              <a:gd name="connsiteY51" fmla="*/ 3158586 h 6858000"/>
              <a:gd name="connsiteX52" fmla="*/ 456245 w 1342163"/>
              <a:gd name="connsiteY52" fmla="*/ 3112365 h 6858000"/>
              <a:gd name="connsiteX53" fmla="*/ 441720 w 1342163"/>
              <a:gd name="connsiteY53" fmla="*/ 3072935 h 6858000"/>
              <a:gd name="connsiteX54" fmla="*/ 416894 w 1342163"/>
              <a:gd name="connsiteY54" fmla="*/ 2958185 h 6858000"/>
              <a:gd name="connsiteX55" fmla="*/ 374174 w 1342163"/>
              <a:gd name="connsiteY55" fmla="*/ 2843952 h 6858000"/>
              <a:gd name="connsiteX56" fmla="*/ 308426 w 1342163"/>
              <a:gd name="connsiteY56" fmla="*/ 2554718 h 6858000"/>
              <a:gd name="connsiteX57" fmla="*/ 279243 w 1342163"/>
              <a:gd name="connsiteY57" fmla="*/ 2447068 h 6858000"/>
              <a:gd name="connsiteX58" fmla="*/ 283313 w 1342163"/>
              <a:gd name="connsiteY58" fmla="*/ 2423438 h 6858000"/>
              <a:gd name="connsiteX59" fmla="*/ 272203 w 1342163"/>
              <a:gd name="connsiteY59" fmla="*/ 2402874 h 6858000"/>
              <a:gd name="connsiteX60" fmla="*/ 251144 w 1342163"/>
              <a:gd name="connsiteY60" fmla="*/ 2261920 h 6858000"/>
              <a:gd name="connsiteX61" fmla="*/ 241031 w 1342163"/>
              <a:gd name="connsiteY61" fmla="*/ 2195378 h 6858000"/>
              <a:gd name="connsiteX62" fmla="*/ 225248 w 1342163"/>
              <a:gd name="connsiteY62" fmla="*/ 2155135 h 6858000"/>
              <a:gd name="connsiteX63" fmla="*/ 222706 w 1342163"/>
              <a:gd name="connsiteY63" fmla="*/ 2118008 h 6858000"/>
              <a:gd name="connsiteX64" fmla="*/ 223699 w 1342163"/>
              <a:gd name="connsiteY64" fmla="*/ 2050531 h 6858000"/>
              <a:gd name="connsiteX65" fmla="*/ 196683 w 1342163"/>
              <a:gd name="connsiteY65" fmla="*/ 1906352 h 6858000"/>
              <a:gd name="connsiteX66" fmla="*/ 173240 w 1342163"/>
              <a:gd name="connsiteY66" fmla="*/ 1861531 h 6858000"/>
              <a:gd name="connsiteX67" fmla="*/ 127039 w 1342163"/>
              <a:gd name="connsiteY67" fmla="*/ 1732919 h 6858000"/>
              <a:gd name="connsiteX68" fmla="*/ 98476 w 1342163"/>
              <a:gd name="connsiteY68" fmla="*/ 1615777 h 6858000"/>
              <a:gd name="connsiteX69" fmla="*/ 79271 w 1342163"/>
              <a:gd name="connsiteY69" fmla="*/ 1563678 h 6858000"/>
              <a:gd name="connsiteX70" fmla="*/ 85093 w 1342163"/>
              <a:gd name="connsiteY70" fmla="*/ 1477995 h 6858000"/>
              <a:gd name="connsiteX71" fmla="*/ 71178 w 1342163"/>
              <a:gd name="connsiteY71" fmla="*/ 1373769 h 6858000"/>
              <a:gd name="connsiteX72" fmla="*/ 79485 w 1342163"/>
              <a:gd name="connsiteY72" fmla="*/ 1307086 h 6858000"/>
              <a:gd name="connsiteX73" fmla="*/ 85358 w 1342163"/>
              <a:gd name="connsiteY73" fmla="*/ 1168288 h 6858000"/>
              <a:gd name="connsiteX74" fmla="*/ 77640 w 1342163"/>
              <a:gd name="connsiteY74" fmla="*/ 1142577 h 6858000"/>
              <a:gd name="connsiteX75" fmla="*/ 66946 w 1342163"/>
              <a:gd name="connsiteY75" fmla="*/ 1088484 h 6858000"/>
              <a:gd name="connsiteX76" fmla="*/ 55682 w 1342163"/>
              <a:gd name="connsiteY76" fmla="*/ 1016103 h 6858000"/>
              <a:gd name="connsiteX77" fmla="*/ 57138 w 1342163"/>
              <a:gd name="connsiteY77" fmla="*/ 954054 h 6858000"/>
              <a:gd name="connsiteX78" fmla="*/ 52003 w 1342163"/>
              <a:gd name="connsiteY78" fmla="*/ 896999 h 6858000"/>
              <a:gd name="connsiteX79" fmla="*/ 21411 w 1342163"/>
              <a:gd name="connsiteY79" fmla="*/ 821517 h 6858000"/>
              <a:gd name="connsiteX80" fmla="*/ 12141 w 1342163"/>
              <a:gd name="connsiteY80" fmla="*/ 711705 h 6858000"/>
              <a:gd name="connsiteX81" fmla="*/ 9051 w 1342163"/>
              <a:gd name="connsiteY81" fmla="*/ 619315 h 6858000"/>
              <a:gd name="connsiteX82" fmla="*/ 2707 w 1342163"/>
              <a:gd name="connsiteY82" fmla="*/ 585934 h 6858000"/>
              <a:gd name="connsiteX83" fmla="*/ 3 w 1342163"/>
              <a:gd name="connsiteY83" fmla="*/ 538948 h 6858000"/>
              <a:gd name="connsiteX84" fmla="*/ 3911 w 1342163"/>
              <a:gd name="connsiteY84" fmla="*/ 525163 h 6858000"/>
              <a:gd name="connsiteX85" fmla="*/ 30035 w 1342163"/>
              <a:gd name="connsiteY85" fmla="*/ 446567 h 6858000"/>
              <a:gd name="connsiteX86" fmla="*/ 29283 w 1342163"/>
              <a:gd name="connsiteY86" fmla="*/ 393828 h 6858000"/>
              <a:gd name="connsiteX87" fmla="*/ 29113 w 1342163"/>
              <a:gd name="connsiteY87" fmla="*/ 353137 h 6858000"/>
              <a:gd name="connsiteX88" fmla="*/ 34806 w 1342163"/>
              <a:gd name="connsiteY88" fmla="*/ 275771 h 6858000"/>
              <a:gd name="connsiteX89" fmla="*/ 44500 w 1342163"/>
              <a:gd name="connsiteY89" fmla="*/ 236673 h 6858000"/>
              <a:gd name="connsiteX90" fmla="*/ 43543 w 1342163"/>
              <a:gd name="connsiteY90" fmla="*/ 144983 h 6858000"/>
              <a:gd name="connsiteX91" fmla="*/ 33828 w 1342163"/>
              <a:gd name="connsiteY91" fmla="*/ 33857 h 6858000"/>
              <a:gd name="connsiteX92" fmla="*/ 15381 w 1342163"/>
              <a:gd name="connsiteY92" fmla="*/ 0 h 6858000"/>
              <a:gd name="connsiteX0" fmla="*/ 15381 w 1342163"/>
              <a:gd name="connsiteY0" fmla="*/ 0 h 6858000"/>
              <a:gd name="connsiteX1" fmla="*/ 1342163 w 1342163"/>
              <a:gd name="connsiteY1" fmla="*/ 0 h 6858000"/>
              <a:gd name="connsiteX2" fmla="*/ 1342163 w 1342163"/>
              <a:gd name="connsiteY2" fmla="*/ 6858000 h 6858000"/>
              <a:gd name="connsiteX3" fmla="*/ 78857 w 1342163"/>
              <a:gd name="connsiteY3" fmla="*/ 6857735 h 6858000"/>
              <a:gd name="connsiteX4" fmla="*/ 115450 w 1342163"/>
              <a:gd name="connsiteY4" fmla="*/ 6776847 h 6858000"/>
              <a:gd name="connsiteX5" fmla="*/ 126950 w 1342163"/>
              <a:gd name="connsiteY5" fmla="*/ 6737706 h 6858000"/>
              <a:gd name="connsiteX6" fmla="*/ 144357 w 1342163"/>
              <a:gd name="connsiteY6" fmla="*/ 6686827 h 6858000"/>
              <a:gd name="connsiteX7" fmla="*/ 155935 w 1342163"/>
              <a:gd name="connsiteY7" fmla="*/ 6633777 h 6858000"/>
              <a:gd name="connsiteX8" fmla="*/ 228778 w 1342163"/>
              <a:gd name="connsiteY8" fmla="*/ 6492130 h 6858000"/>
              <a:gd name="connsiteX9" fmla="*/ 244465 w 1342163"/>
              <a:gd name="connsiteY9" fmla="*/ 6431610 h 6858000"/>
              <a:gd name="connsiteX10" fmla="*/ 271393 w 1342163"/>
              <a:gd name="connsiteY10" fmla="*/ 6334727 h 6858000"/>
              <a:gd name="connsiteX11" fmla="*/ 263305 w 1342163"/>
              <a:gd name="connsiteY11" fmla="*/ 6294334 h 6858000"/>
              <a:gd name="connsiteX12" fmla="*/ 251079 w 1342163"/>
              <a:gd name="connsiteY12" fmla="*/ 6231403 h 6858000"/>
              <a:gd name="connsiteX13" fmla="*/ 243737 w 1342163"/>
              <a:gd name="connsiteY13" fmla="*/ 6202459 h 6858000"/>
              <a:gd name="connsiteX14" fmla="*/ 242535 w 1342163"/>
              <a:gd name="connsiteY14" fmla="*/ 6153037 h 6858000"/>
              <a:gd name="connsiteX15" fmla="*/ 255506 w 1342163"/>
              <a:gd name="connsiteY15" fmla="*/ 6061464 h 6858000"/>
              <a:gd name="connsiteX16" fmla="*/ 245337 w 1342163"/>
              <a:gd name="connsiteY16" fmla="*/ 6028119 h 6858000"/>
              <a:gd name="connsiteX17" fmla="*/ 230566 w 1342163"/>
              <a:gd name="connsiteY17" fmla="*/ 5926735 h 6858000"/>
              <a:gd name="connsiteX18" fmla="*/ 280078 w 1342163"/>
              <a:gd name="connsiteY18" fmla="*/ 5712857 h 6858000"/>
              <a:gd name="connsiteX19" fmla="*/ 309876 w 1342163"/>
              <a:gd name="connsiteY19" fmla="*/ 5660491 h 6858000"/>
              <a:gd name="connsiteX20" fmla="*/ 323888 w 1342163"/>
              <a:gd name="connsiteY20" fmla="*/ 5553910 h 6858000"/>
              <a:gd name="connsiteX21" fmla="*/ 348319 w 1342163"/>
              <a:gd name="connsiteY21" fmla="*/ 5449031 h 6858000"/>
              <a:gd name="connsiteX22" fmla="*/ 359443 w 1342163"/>
              <a:gd name="connsiteY22" fmla="*/ 5396260 h 6858000"/>
              <a:gd name="connsiteX23" fmla="*/ 385202 w 1342163"/>
              <a:gd name="connsiteY23" fmla="*/ 5341916 h 6858000"/>
              <a:gd name="connsiteX24" fmla="*/ 423583 w 1342163"/>
              <a:gd name="connsiteY24" fmla="*/ 5264214 h 6858000"/>
              <a:gd name="connsiteX25" fmla="*/ 429742 w 1342163"/>
              <a:gd name="connsiteY25" fmla="*/ 5225268 h 6858000"/>
              <a:gd name="connsiteX26" fmla="*/ 438024 w 1342163"/>
              <a:gd name="connsiteY26" fmla="*/ 5159961 h 6858000"/>
              <a:gd name="connsiteX27" fmla="*/ 441634 w 1342163"/>
              <a:gd name="connsiteY27" fmla="*/ 5125185 h 6858000"/>
              <a:gd name="connsiteX28" fmla="*/ 455500 w 1342163"/>
              <a:gd name="connsiteY28" fmla="*/ 5067850 h 6858000"/>
              <a:gd name="connsiteX29" fmla="*/ 458231 w 1342163"/>
              <a:gd name="connsiteY29" fmla="*/ 5060861 h 6858000"/>
              <a:gd name="connsiteX30" fmla="*/ 456489 w 1342163"/>
              <a:gd name="connsiteY30" fmla="*/ 4993030 h 6858000"/>
              <a:gd name="connsiteX31" fmla="*/ 463398 w 1342163"/>
              <a:gd name="connsiteY31" fmla="*/ 4946844 h 6858000"/>
              <a:gd name="connsiteX32" fmla="*/ 474657 w 1342163"/>
              <a:gd name="connsiteY32" fmla="*/ 4858827 h 6858000"/>
              <a:gd name="connsiteX33" fmla="*/ 480560 w 1342163"/>
              <a:gd name="connsiteY33" fmla="*/ 4821170 h 6858000"/>
              <a:gd name="connsiteX34" fmla="*/ 486586 w 1342163"/>
              <a:gd name="connsiteY34" fmla="*/ 4750867 h 6858000"/>
              <a:gd name="connsiteX35" fmla="*/ 484393 w 1342163"/>
              <a:gd name="connsiteY35" fmla="*/ 4690749 h 6858000"/>
              <a:gd name="connsiteX36" fmla="*/ 479873 w 1342163"/>
              <a:gd name="connsiteY36" fmla="*/ 4584173 h 6858000"/>
              <a:gd name="connsiteX37" fmla="*/ 474956 w 1342163"/>
              <a:gd name="connsiteY37" fmla="*/ 4444346 h 6858000"/>
              <a:gd name="connsiteX38" fmla="*/ 471521 w 1342163"/>
              <a:gd name="connsiteY38" fmla="*/ 4375228 h 6858000"/>
              <a:gd name="connsiteX39" fmla="*/ 452174 w 1342163"/>
              <a:gd name="connsiteY39" fmla="*/ 4214165 h 6858000"/>
              <a:gd name="connsiteX40" fmla="*/ 453803 w 1342163"/>
              <a:gd name="connsiteY40" fmla="*/ 4076008 h 6858000"/>
              <a:gd name="connsiteX41" fmla="*/ 441503 w 1342163"/>
              <a:gd name="connsiteY41" fmla="*/ 4033999 h 6858000"/>
              <a:gd name="connsiteX42" fmla="*/ 441228 w 1342163"/>
              <a:gd name="connsiteY42" fmla="*/ 4013953 h 6858000"/>
              <a:gd name="connsiteX43" fmla="*/ 433306 w 1342163"/>
              <a:gd name="connsiteY43" fmla="*/ 3901461 h 6858000"/>
              <a:gd name="connsiteX44" fmla="*/ 455900 w 1342163"/>
              <a:gd name="connsiteY44" fmla="*/ 3813873 h 6858000"/>
              <a:gd name="connsiteX45" fmla="*/ 466796 w 1342163"/>
              <a:gd name="connsiteY45" fmla="*/ 3738082 h 6858000"/>
              <a:gd name="connsiteX46" fmla="*/ 474142 w 1342163"/>
              <a:gd name="connsiteY46" fmla="*/ 3673397 h 6858000"/>
              <a:gd name="connsiteX47" fmla="*/ 473438 w 1342163"/>
              <a:gd name="connsiteY47" fmla="*/ 3637109 h 6858000"/>
              <a:gd name="connsiteX48" fmla="*/ 476881 w 1342163"/>
              <a:gd name="connsiteY48" fmla="*/ 3536883 h 6858000"/>
              <a:gd name="connsiteX49" fmla="*/ 484419 w 1342163"/>
              <a:gd name="connsiteY49" fmla="*/ 3435652 h 6858000"/>
              <a:gd name="connsiteX50" fmla="*/ 498311 w 1342163"/>
              <a:gd name="connsiteY50" fmla="*/ 3295862 h 6858000"/>
              <a:gd name="connsiteX51" fmla="*/ 480837 w 1342163"/>
              <a:gd name="connsiteY51" fmla="*/ 3158586 h 6858000"/>
              <a:gd name="connsiteX52" fmla="*/ 456245 w 1342163"/>
              <a:gd name="connsiteY52" fmla="*/ 3112365 h 6858000"/>
              <a:gd name="connsiteX53" fmla="*/ 441720 w 1342163"/>
              <a:gd name="connsiteY53" fmla="*/ 3072935 h 6858000"/>
              <a:gd name="connsiteX54" fmla="*/ 416894 w 1342163"/>
              <a:gd name="connsiteY54" fmla="*/ 2958185 h 6858000"/>
              <a:gd name="connsiteX55" fmla="*/ 374174 w 1342163"/>
              <a:gd name="connsiteY55" fmla="*/ 2843952 h 6858000"/>
              <a:gd name="connsiteX56" fmla="*/ 308426 w 1342163"/>
              <a:gd name="connsiteY56" fmla="*/ 2554718 h 6858000"/>
              <a:gd name="connsiteX57" fmla="*/ 279243 w 1342163"/>
              <a:gd name="connsiteY57" fmla="*/ 2447068 h 6858000"/>
              <a:gd name="connsiteX58" fmla="*/ 283313 w 1342163"/>
              <a:gd name="connsiteY58" fmla="*/ 2423438 h 6858000"/>
              <a:gd name="connsiteX59" fmla="*/ 272203 w 1342163"/>
              <a:gd name="connsiteY59" fmla="*/ 2402874 h 6858000"/>
              <a:gd name="connsiteX60" fmla="*/ 251144 w 1342163"/>
              <a:gd name="connsiteY60" fmla="*/ 2261920 h 6858000"/>
              <a:gd name="connsiteX61" fmla="*/ 241031 w 1342163"/>
              <a:gd name="connsiteY61" fmla="*/ 2195378 h 6858000"/>
              <a:gd name="connsiteX62" fmla="*/ 225248 w 1342163"/>
              <a:gd name="connsiteY62" fmla="*/ 2155135 h 6858000"/>
              <a:gd name="connsiteX63" fmla="*/ 222706 w 1342163"/>
              <a:gd name="connsiteY63" fmla="*/ 2118008 h 6858000"/>
              <a:gd name="connsiteX64" fmla="*/ 223699 w 1342163"/>
              <a:gd name="connsiteY64" fmla="*/ 2050531 h 6858000"/>
              <a:gd name="connsiteX65" fmla="*/ 196683 w 1342163"/>
              <a:gd name="connsiteY65" fmla="*/ 1906352 h 6858000"/>
              <a:gd name="connsiteX66" fmla="*/ 173240 w 1342163"/>
              <a:gd name="connsiteY66" fmla="*/ 1861531 h 6858000"/>
              <a:gd name="connsiteX67" fmla="*/ 127039 w 1342163"/>
              <a:gd name="connsiteY67" fmla="*/ 1732919 h 6858000"/>
              <a:gd name="connsiteX68" fmla="*/ 98476 w 1342163"/>
              <a:gd name="connsiteY68" fmla="*/ 1615777 h 6858000"/>
              <a:gd name="connsiteX69" fmla="*/ 79271 w 1342163"/>
              <a:gd name="connsiteY69" fmla="*/ 1563678 h 6858000"/>
              <a:gd name="connsiteX70" fmla="*/ 85093 w 1342163"/>
              <a:gd name="connsiteY70" fmla="*/ 1477995 h 6858000"/>
              <a:gd name="connsiteX71" fmla="*/ 71178 w 1342163"/>
              <a:gd name="connsiteY71" fmla="*/ 1373769 h 6858000"/>
              <a:gd name="connsiteX72" fmla="*/ 79485 w 1342163"/>
              <a:gd name="connsiteY72" fmla="*/ 1307086 h 6858000"/>
              <a:gd name="connsiteX73" fmla="*/ 85358 w 1342163"/>
              <a:gd name="connsiteY73" fmla="*/ 1168288 h 6858000"/>
              <a:gd name="connsiteX74" fmla="*/ 77640 w 1342163"/>
              <a:gd name="connsiteY74" fmla="*/ 1142577 h 6858000"/>
              <a:gd name="connsiteX75" fmla="*/ 66946 w 1342163"/>
              <a:gd name="connsiteY75" fmla="*/ 1088484 h 6858000"/>
              <a:gd name="connsiteX76" fmla="*/ 55682 w 1342163"/>
              <a:gd name="connsiteY76" fmla="*/ 1016103 h 6858000"/>
              <a:gd name="connsiteX77" fmla="*/ 57138 w 1342163"/>
              <a:gd name="connsiteY77" fmla="*/ 954054 h 6858000"/>
              <a:gd name="connsiteX78" fmla="*/ 52003 w 1342163"/>
              <a:gd name="connsiteY78" fmla="*/ 896999 h 6858000"/>
              <a:gd name="connsiteX79" fmla="*/ 21411 w 1342163"/>
              <a:gd name="connsiteY79" fmla="*/ 821517 h 6858000"/>
              <a:gd name="connsiteX80" fmla="*/ 12141 w 1342163"/>
              <a:gd name="connsiteY80" fmla="*/ 711705 h 6858000"/>
              <a:gd name="connsiteX81" fmla="*/ 9051 w 1342163"/>
              <a:gd name="connsiteY81" fmla="*/ 619315 h 6858000"/>
              <a:gd name="connsiteX82" fmla="*/ 2707 w 1342163"/>
              <a:gd name="connsiteY82" fmla="*/ 585934 h 6858000"/>
              <a:gd name="connsiteX83" fmla="*/ 3 w 1342163"/>
              <a:gd name="connsiteY83" fmla="*/ 538948 h 6858000"/>
              <a:gd name="connsiteX84" fmla="*/ 3911 w 1342163"/>
              <a:gd name="connsiteY84" fmla="*/ 525163 h 6858000"/>
              <a:gd name="connsiteX85" fmla="*/ 29283 w 1342163"/>
              <a:gd name="connsiteY85" fmla="*/ 393828 h 6858000"/>
              <a:gd name="connsiteX86" fmla="*/ 29113 w 1342163"/>
              <a:gd name="connsiteY86" fmla="*/ 353137 h 6858000"/>
              <a:gd name="connsiteX87" fmla="*/ 34806 w 1342163"/>
              <a:gd name="connsiteY87" fmla="*/ 275771 h 6858000"/>
              <a:gd name="connsiteX88" fmla="*/ 44500 w 1342163"/>
              <a:gd name="connsiteY88" fmla="*/ 236673 h 6858000"/>
              <a:gd name="connsiteX89" fmla="*/ 43543 w 1342163"/>
              <a:gd name="connsiteY89" fmla="*/ 144983 h 6858000"/>
              <a:gd name="connsiteX90" fmla="*/ 33828 w 1342163"/>
              <a:gd name="connsiteY90" fmla="*/ 33857 h 6858000"/>
              <a:gd name="connsiteX91" fmla="*/ 15381 w 1342163"/>
              <a:gd name="connsiteY91" fmla="*/ 0 h 6858000"/>
              <a:gd name="connsiteX0" fmla="*/ 15381 w 1342163"/>
              <a:gd name="connsiteY0" fmla="*/ 0 h 6858000"/>
              <a:gd name="connsiteX1" fmla="*/ 1342163 w 1342163"/>
              <a:gd name="connsiteY1" fmla="*/ 0 h 6858000"/>
              <a:gd name="connsiteX2" fmla="*/ 1342163 w 1342163"/>
              <a:gd name="connsiteY2" fmla="*/ 6858000 h 6858000"/>
              <a:gd name="connsiteX3" fmla="*/ 78857 w 1342163"/>
              <a:gd name="connsiteY3" fmla="*/ 6857735 h 6858000"/>
              <a:gd name="connsiteX4" fmla="*/ 115450 w 1342163"/>
              <a:gd name="connsiteY4" fmla="*/ 6776847 h 6858000"/>
              <a:gd name="connsiteX5" fmla="*/ 126950 w 1342163"/>
              <a:gd name="connsiteY5" fmla="*/ 6737706 h 6858000"/>
              <a:gd name="connsiteX6" fmla="*/ 144357 w 1342163"/>
              <a:gd name="connsiteY6" fmla="*/ 6686827 h 6858000"/>
              <a:gd name="connsiteX7" fmla="*/ 155935 w 1342163"/>
              <a:gd name="connsiteY7" fmla="*/ 6633777 h 6858000"/>
              <a:gd name="connsiteX8" fmla="*/ 228778 w 1342163"/>
              <a:gd name="connsiteY8" fmla="*/ 6492130 h 6858000"/>
              <a:gd name="connsiteX9" fmla="*/ 244465 w 1342163"/>
              <a:gd name="connsiteY9" fmla="*/ 6431610 h 6858000"/>
              <a:gd name="connsiteX10" fmla="*/ 271393 w 1342163"/>
              <a:gd name="connsiteY10" fmla="*/ 6334727 h 6858000"/>
              <a:gd name="connsiteX11" fmla="*/ 263305 w 1342163"/>
              <a:gd name="connsiteY11" fmla="*/ 6294334 h 6858000"/>
              <a:gd name="connsiteX12" fmla="*/ 251079 w 1342163"/>
              <a:gd name="connsiteY12" fmla="*/ 6231403 h 6858000"/>
              <a:gd name="connsiteX13" fmla="*/ 243737 w 1342163"/>
              <a:gd name="connsiteY13" fmla="*/ 6202459 h 6858000"/>
              <a:gd name="connsiteX14" fmla="*/ 242535 w 1342163"/>
              <a:gd name="connsiteY14" fmla="*/ 6153037 h 6858000"/>
              <a:gd name="connsiteX15" fmla="*/ 255506 w 1342163"/>
              <a:gd name="connsiteY15" fmla="*/ 6061464 h 6858000"/>
              <a:gd name="connsiteX16" fmla="*/ 245337 w 1342163"/>
              <a:gd name="connsiteY16" fmla="*/ 6028119 h 6858000"/>
              <a:gd name="connsiteX17" fmla="*/ 230566 w 1342163"/>
              <a:gd name="connsiteY17" fmla="*/ 5926735 h 6858000"/>
              <a:gd name="connsiteX18" fmla="*/ 280078 w 1342163"/>
              <a:gd name="connsiteY18" fmla="*/ 5712857 h 6858000"/>
              <a:gd name="connsiteX19" fmla="*/ 309876 w 1342163"/>
              <a:gd name="connsiteY19" fmla="*/ 5660491 h 6858000"/>
              <a:gd name="connsiteX20" fmla="*/ 323888 w 1342163"/>
              <a:gd name="connsiteY20" fmla="*/ 5553910 h 6858000"/>
              <a:gd name="connsiteX21" fmla="*/ 348319 w 1342163"/>
              <a:gd name="connsiteY21" fmla="*/ 5449031 h 6858000"/>
              <a:gd name="connsiteX22" fmla="*/ 359443 w 1342163"/>
              <a:gd name="connsiteY22" fmla="*/ 5396260 h 6858000"/>
              <a:gd name="connsiteX23" fmla="*/ 385202 w 1342163"/>
              <a:gd name="connsiteY23" fmla="*/ 5341916 h 6858000"/>
              <a:gd name="connsiteX24" fmla="*/ 423583 w 1342163"/>
              <a:gd name="connsiteY24" fmla="*/ 5264214 h 6858000"/>
              <a:gd name="connsiteX25" fmla="*/ 429742 w 1342163"/>
              <a:gd name="connsiteY25" fmla="*/ 5225268 h 6858000"/>
              <a:gd name="connsiteX26" fmla="*/ 438024 w 1342163"/>
              <a:gd name="connsiteY26" fmla="*/ 5159961 h 6858000"/>
              <a:gd name="connsiteX27" fmla="*/ 441634 w 1342163"/>
              <a:gd name="connsiteY27" fmla="*/ 5125185 h 6858000"/>
              <a:gd name="connsiteX28" fmla="*/ 455500 w 1342163"/>
              <a:gd name="connsiteY28" fmla="*/ 5067850 h 6858000"/>
              <a:gd name="connsiteX29" fmla="*/ 458231 w 1342163"/>
              <a:gd name="connsiteY29" fmla="*/ 5060861 h 6858000"/>
              <a:gd name="connsiteX30" fmla="*/ 456489 w 1342163"/>
              <a:gd name="connsiteY30" fmla="*/ 4993030 h 6858000"/>
              <a:gd name="connsiteX31" fmla="*/ 463398 w 1342163"/>
              <a:gd name="connsiteY31" fmla="*/ 4946844 h 6858000"/>
              <a:gd name="connsiteX32" fmla="*/ 474657 w 1342163"/>
              <a:gd name="connsiteY32" fmla="*/ 4858827 h 6858000"/>
              <a:gd name="connsiteX33" fmla="*/ 480560 w 1342163"/>
              <a:gd name="connsiteY33" fmla="*/ 4821170 h 6858000"/>
              <a:gd name="connsiteX34" fmla="*/ 486586 w 1342163"/>
              <a:gd name="connsiteY34" fmla="*/ 4750867 h 6858000"/>
              <a:gd name="connsiteX35" fmla="*/ 484393 w 1342163"/>
              <a:gd name="connsiteY35" fmla="*/ 4690749 h 6858000"/>
              <a:gd name="connsiteX36" fmla="*/ 479873 w 1342163"/>
              <a:gd name="connsiteY36" fmla="*/ 4584173 h 6858000"/>
              <a:gd name="connsiteX37" fmla="*/ 474956 w 1342163"/>
              <a:gd name="connsiteY37" fmla="*/ 4444346 h 6858000"/>
              <a:gd name="connsiteX38" fmla="*/ 471521 w 1342163"/>
              <a:gd name="connsiteY38" fmla="*/ 4375228 h 6858000"/>
              <a:gd name="connsiteX39" fmla="*/ 452174 w 1342163"/>
              <a:gd name="connsiteY39" fmla="*/ 4214165 h 6858000"/>
              <a:gd name="connsiteX40" fmla="*/ 453803 w 1342163"/>
              <a:gd name="connsiteY40" fmla="*/ 4076008 h 6858000"/>
              <a:gd name="connsiteX41" fmla="*/ 441503 w 1342163"/>
              <a:gd name="connsiteY41" fmla="*/ 4033999 h 6858000"/>
              <a:gd name="connsiteX42" fmla="*/ 441228 w 1342163"/>
              <a:gd name="connsiteY42" fmla="*/ 4013953 h 6858000"/>
              <a:gd name="connsiteX43" fmla="*/ 433306 w 1342163"/>
              <a:gd name="connsiteY43" fmla="*/ 3901461 h 6858000"/>
              <a:gd name="connsiteX44" fmla="*/ 455900 w 1342163"/>
              <a:gd name="connsiteY44" fmla="*/ 3813873 h 6858000"/>
              <a:gd name="connsiteX45" fmla="*/ 466796 w 1342163"/>
              <a:gd name="connsiteY45" fmla="*/ 3738082 h 6858000"/>
              <a:gd name="connsiteX46" fmla="*/ 474142 w 1342163"/>
              <a:gd name="connsiteY46" fmla="*/ 3673397 h 6858000"/>
              <a:gd name="connsiteX47" fmla="*/ 473438 w 1342163"/>
              <a:gd name="connsiteY47" fmla="*/ 3637109 h 6858000"/>
              <a:gd name="connsiteX48" fmla="*/ 476881 w 1342163"/>
              <a:gd name="connsiteY48" fmla="*/ 3536883 h 6858000"/>
              <a:gd name="connsiteX49" fmla="*/ 484419 w 1342163"/>
              <a:gd name="connsiteY49" fmla="*/ 3435652 h 6858000"/>
              <a:gd name="connsiteX50" fmla="*/ 498311 w 1342163"/>
              <a:gd name="connsiteY50" fmla="*/ 3295862 h 6858000"/>
              <a:gd name="connsiteX51" fmla="*/ 480837 w 1342163"/>
              <a:gd name="connsiteY51" fmla="*/ 3158586 h 6858000"/>
              <a:gd name="connsiteX52" fmla="*/ 456245 w 1342163"/>
              <a:gd name="connsiteY52" fmla="*/ 3112365 h 6858000"/>
              <a:gd name="connsiteX53" fmla="*/ 441720 w 1342163"/>
              <a:gd name="connsiteY53" fmla="*/ 3072935 h 6858000"/>
              <a:gd name="connsiteX54" fmla="*/ 416894 w 1342163"/>
              <a:gd name="connsiteY54" fmla="*/ 2958185 h 6858000"/>
              <a:gd name="connsiteX55" fmla="*/ 374174 w 1342163"/>
              <a:gd name="connsiteY55" fmla="*/ 2843952 h 6858000"/>
              <a:gd name="connsiteX56" fmla="*/ 308426 w 1342163"/>
              <a:gd name="connsiteY56" fmla="*/ 2554718 h 6858000"/>
              <a:gd name="connsiteX57" fmla="*/ 279243 w 1342163"/>
              <a:gd name="connsiteY57" fmla="*/ 2447068 h 6858000"/>
              <a:gd name="connsiteX58" fmla="*/ 283313 w 1342163"/>
              <a:gd name="connsiteY58" fmla="*/ 2423438 h 6858000"/>
              <a:gd name="connsiteX59" fmla="*/ 272203 w 1342163"/>
              <a:gd name="connsiteY59" fmla="*/ 2402874 h 6858000"/>
              <a:gd name="connsiteX60" fmla="*/ 251144 w 1342163"/>
              <a:gd name="connsiteY60" fmla="*/ 2261920 h 6858000"/>
              <a:gd name="connsiteX61" fmla="*/ 241031 w 1342163"/>
              <a:gd name="connsiteY61" fmla="*/ 2195378 h 6858000"/>
              <a:gd name="connsiteX62" fmla="*/ 225248 w 1342163"/>
              <a:gd name="connsiteY62" fmla="*/ 2155135 h 6858000"/>
              <a:gd name="connsiteX63" fmla="*/ 222706 w 1342163"/>
              <a:gd name="connsiteY63" fmla="*/ 2118008 h 6858000"/>
              <a:gd name="connsiteX64" fmla="*/ 223699 w 1342163"/>
              <a:gd name="connsiteY64" fmla="*/ 2050531 h 6858000"/>
              <a:gd name="connsiteX65" fmla="*/ 196683 w 1342163"/>
              <a:gd name="connsiteY65" fmla="*/ 1906352 h 6858000"/>
              <a:gd name="connsiteX66" fmla="*/ 173240 w 1342163"/>
              <a:gd name="connsiteY66" fmla="*/ 1861531 h 6858000"/>
              <a:gd name="connsiteX67" fmla="*/ 127039 w 1342163"/>
              <a:gd name="connsiteY67" fmla="*/ 1732919 h 6858000"/>
              <a:gd name="connsiteX68" fmla="*/ 98476 w 1342163"/>
              <a:gd name="connsiteY68" fmla="*/ 1615777 h 6858000"/>
              <a:gd name="connsiteX69" fmla="*/ 79271 w 1342163"/>
              <a:gd name="connsiteY69" fmla="*/ 1563678 h 6858000"/>
              <a:gd name="connsiteX70" fmla="*/ 85093 w 1342163"/>
              <a:gd name="connsiteY70" fmla="*/ 1477995 h 6858000"/>
              <a:gd name="connsiteX71" fmla="*/ 71178 w 1342163"/>
              <a:gd name="connsiteY71" fmla="*/ 1373769 h 6858000"/>
              <a:gd name="connsiteX72" fmla="*/ 79485 w 1342163"/>
              <a:gd name="connsiteY72" fmla="*/ 1307086 h 6858000"/>
              <a:gd name="connsiteX73" fmla="*/ 85358 w 1342163"/>
              <a:gd name="connsiteY73" fmla="*/ 1168288 h 6858000"/>
              <a:gd name="connsiteX74" fmla="*/ 77640 w 1342163"/>
              <a:gd name="connsiteY74" fmla="*/ 1142577 h 6858000"/>
              <a:gd name="connsiteX75" fmla="*/ 66946 w 1342163"/>
              <a:gd name="connsiteY75" fmla="*/ 1088484 h 6858000"/>
              <a:gd name="connsiteX76" fmla="*/ 55682 w 1342163"/>
              <a:gd name="connsiteY76" fmla="*/ 1016103 h 6858000"/>
              <a:gd name="connsiteX77" fmla="*/ 57138 w 1342163"/>
              <a:gd name="connsiteY77" fmla="*/ 954054 h 6858000"/>
              <a:gd name="connsiteX78" fmla="*/ 52003 w 1342163"/>
              <a:gd name="connsiteY78" fmla="*/ 896999 h 6858000"/>
              <a:gd name="connsiteX79" fmla="*/ 21411 w 1342163"/>
              <a:gd name="connsiteY79" fmla="*/ 821517 h 6858000"/>
              <a:gd name="connsiteX80" fmla="*/ 12141 w 1342163"/>
              <a:gd name="connsiteY80" fmla="*/ 711705 h 6858000"/>
              <a:gd name="connsiteX81" fmla="*/ 9051 w 1342163"/>
              <a:gd name="connsiteY81" fmla="*/ 619315 h 6858000"/>
              <a:gd name="connsiteX82" fmla="*/ 2707 w 1342163"/>
              <a:gd name="connsiteY82" fmla="*/ 585934 h 6858000"/>
              <a:gd name="connsiteX83" fmla="*/ 3 w 1342163"/>
              <a:gd name="connsiteY83" fmla="*/ 538948 h 6858000"/>
              <a:gd name="connsiteX84" fmla="*/ 3911 w 1342163"/>
              <a:gd name="connsiteY84" fmla="*/ 525163 h 6858000"/>
              <a:gd name="connsiteX85" fmla="*/ 29283 w 1342163"/>
              <a:gd name="connsiteY85" fmla="*/ 393828 h 6858000"/>
              <a:gd name="connsiteX86" fmla="*/ 29113 w 1342163"/>
              <a:gd name="connsiteY86" fmla="*/ 353137 h 6858000"/>
              <a:gd name="connsiteX87" fmla="*/ 34806 w 1342163"/>
              <a:gd name="connsiteY87" fmla="*/ 275771 h 6858000"/>
              <a:gd name="connsiteX88" fmla="*/ 44500 w 1342163"/>
              <a:gd name="connsiteY88" fmla="*/ 236673 h 6858000"/>
              <a:gd name="connsiteX89" fmla="*/ 43543 w 1342163"/>
              <a:gd name="connsiteY89" fmla="*/ 144983 h 6858000"/>
              <a:gd name="connsiteX90" fmla="*/ 33828 w 1342163"/>
              <a:gd name="connsiteY90" fmla="*/ 33857 h 6858000"/>
              <a:gd name="connsiteX91" fmla="*/ 15381 w 1342163"/>
              <a:gd name="connsiteY91" fmla="*/ 0 h 6858000"/>
              <a:gd name="connsiteX0" fmla="*/ 15381 w 1342163"/>
              <a:gd name="connsiteY0" fmla="*/ 0 h 6858000"/>
              <a:gd name="connsiteX1" fmla="*/ 1342163 w 1342163"/>
              <a:gd name="connsiteY1" fmla="*/ 0 h 6858000"/>
              <a:gd name="connsiteX2" fmla="*/ 1342163 w 1342163"/>
              <a:gd name="connsiteY2" fmla="*/ 6858000 h 6858000"/>
              <a:gd name="connsiteX3" fmla="*/ 78857 w 1342163"/>
              <a:gd name="connsiteY3" fmla="*/ 6857735 h 6858000"/>
              <a:gd name="connsiteX4" fmla="*/ 115450 w 1342163"/>
              <a:gd name="connsiteY4" fmla="*/ 6776847 h 6858000"/>
              <a:gd name="connsiteX5" fmla="*/ 126950 w 1342163"/>
              <a:gd name="connsiteY5" fmla="*/ 6737706 h 6858000"/>
              <a:gd name="connsiteX6" fmla="*/ 144357 w 1342163"/>
              <a:gd name="connsiteY6" fmla="*/ 6686827 h 6858000"/>
              <a:gd name="connsiteX7" fmla="*/ 155935 w 1342163"/>
              <a:gd name="connsiteY7" fmla="*/ 6633777 h 6858000"/>
              <a:gd name="connsiteX8" fmla="*/ 228778 w 1342163"/>
              <a:gd name="connsiteY8" fmla="*/ 6492130 h 6858000"/>
              <a:gd name="connsiteX9" fmla="*/ 244465 w 1342163"/>
              <a:gd name="connsiteY9" fmla="*/ 6431610 h 6858000"/>
              <a:gd name="connsiteX10" fmla="*/ 271393 w 1342163"/>
              <a:gd name="connsiteY10" fmla="*/ 6334727 h 6858000"/>
              <a:gd name="connsiteX11" fmla="*/ 263305 w 1342163"/>
              <a:gd name="connsiteY11" fmla="*/ 6294334 h 6858000"/>
              <a:gd name="connsiteX12" fmla="*/ 251079 w 1342163"/>
              <a:gd name="connsiteY12" fmla="*/ 6231403 h 6858000"/>
              <a:gd name="connsiteX13" fmla="*/ 243737 w 1342163"/>
              <a:gd name="connsiteY13" fmla="*/ 6202459 h 6858000"/>
              <a:gd name="connsiteX14" fmla="*/ 242535 w 1342163"/>
              <a:gd name="connsiteY14" fmla="*/ 6153037 h 6858000"/>
              <a:gd name="connsiteX15" fmla="*/ 255506 w 1342163"/>
              <a:gd name="connsiteY15" fmla="*/ 6061464 h 6858000"/>
              <a:gd name="connsiteX16" fmla="*/ 245337 w 1342163"/>
              <a:gd name="connsiteY16" fmla="*/ 6028119 h 6858000"/>
              <a:gd name="connsiteX17" fmla="*/ 230566 w 1342163"/>
              <a:gd name="connsiteY17" fmla="*/ 5926735 h 6858000"/>
              <a:gd name="connsiteX18" fmla="*/ 280078 w 1342163"/>
              <a:gd name="connsiteY18" fmla="*/ 5712857 h 6858000"/>
              <a:gd name="connsiteX19" fmla="*/ 309876 w 1342163"/>
              <a:gd name="connsiteY19" fmla="*/ 5660491 h 6858000"/>
              <a:gd name="connsiteX20" fmla="*/ 323888 w 1342163"/>
              <a:gd name="connsiteY20" fmla="*/ 5553910 h 6858000"/>
              <a:gd name="connsiteX21" fmla="*/ 348319 w 1342163"/>
              <a:gd name="connsiteY21" fmla="*/ 5449031 h 6858000"/>
              <a:gd name="connsiteX22" fmla="*/ 359443 w 1342163"/>
              <a:gd name="connsiteY22" fmla="*/ 5396260 h 6858000"/>
              <a:gd name="connsiteX23" fmla="*/ 385202 w 1342163"/>
              <a:gd name="connsiteY23" fmla="*/ 5341916 h 6858000"/>
              <a:gd name="connsiteX24" fmla="*/ 423583 w 1342163"/>
              <a:gd name="connsiteY24" fmla="*/ 5264214 h 6858000"/>
              <a:gd name="connsiteX25" fmla="*/ 429742 w 1342163"/>
              <a:gd name="connsiteY25" fmla="*/ 5225268 h 6858000"/>
              <a:gd name="connsiteX26" fmla="*/ 438024 w 1342163"/>
              <a:gd name="connsiteY26" fmla="*/ 5159961 h 6858000"/>
              <a:gd name="connsiteX27" fmla="*/ 441634 w 1342163"/>
              <a:gd name="connsiteY27" fmla="*/ 5125185 h 6858000"/>
              <a:gd name="connsiteX28" fmla="*/ 455500 w 1342163"/>
              <a:gd name="connsiteY28" fmla="*/ 5067850 h 6858000"/>
              <a:gd name="connsiteX29" fmla="*/ 458231 w 1342163"/>
              <a:gd name="connsiteY29" fmla="*/ 5060861 h 6858000"/>
              <a:gd name="connsiteX30" fmla="*/ 456489 w 1342163"/>
              <a:gd name="connsiteY30" fmla="*/ 4993030 h 6858000"/>
              <a:gd name="connsiteX31" fmla="*/ 463398 w 1342163"/>
              <a:gd name="connsiteY31" fmla="*/ 4946844 h 6858000"/>
              <a:gd name="connsiteX32" fmla="*/ 474657 w 1342163"/>
              <a:gd name="connsiteY32" fmla="*/ 4858827 h 6858000"/>
              <a:gd name="connsiteX33" fmla="*/ 480560 w 1342163"/>
              <a:gd name="connsiteY33" fmla="*/ 4821170 h 6858000"/>
              <a:gd name="connsiteX34" fmla="*/ 486586 w 1342163"/>
              <a:gd name="connsiteY34" fmla="*/ 4750867 h 6858000"/>
              <a:gd name="connsiteX35" fmla="*/ 484393 w 1342163"/>
              <a:gd name="connsiteY35" fmla="*/ 4690749 h 6858000"/>
              <a:gd name="connsiteX36" fmla="*/ 479873 w 1342163"/>
              <a:gd name="connsiteY36" fmla="*/ 4584173 h 6858000"/>
              <a:gd name="connsiteX37" fmla="*/ 474956 w 1342163"/>
              <a:gd name="connsiteY37" fmla="*/ 4444346 h 6858000"/>
              <a:gd name="connsiteX38" fmla="*/ 471521 w 1342163"/>
              <a:gd name="connsiteY38" fmla="*/ 4375228 h 6858000"/>
              <a:gd name="connsiteX39" fmla="*/ 452174 w 1342163"/>
              <a:gd name="connsiteY39" fmla="*/ 4214165 h 6858000"/>
              <a:gd name="connsiteX40" fmla="*/ 453803 w 1342163"/>
              <a:gd name="connsiteY40" fmla="*/ 4076008 h 6858000"/>
              <a:gd name="connsiteX41" fmla="*/ 441503 w 1342163"/>
              <a:gd name="connsiteY41" fmla="*/ 4033999 h 6858000"/>
              <a:gd name="connsiteX42" fmla="*/ 441228 w 1342163"/>
              <a:gd name="connsiteY42" fmla="*/ 4013953 h 6858000"/>
              <a:gd name="connsiteX43" fmla="*/ 433306 w 1342163"/>
              <a:gd name="connsiteY43" fmla="*/ 3901461 h 6858000"/>
              <a:gd name="connsiteX44" fmla="*/ 455900 w 1342163"/>
              <a:gd name="connsiteY44" fmla="*/ 3813873 h 6858000"/>
              <a:gd name="connsiteX45" fmla="*/ 466796 w 1342163"/>
              <a:gd name="connsiteY45" fmla="*/ 3738082 h 6858000"/>
              <a:gd name="connsiteX46" fmla="*/ 474142 w 1342163"/>
              <a:gd name="connsiteY46" fmla="*/ 3673397 h 6858000"/>
              <a:gd name="connsiteX47" fmla="*/ 473438 w 1342163"/>
              <a:gd name="connsiteY47" fmla="*/ 3637109 h 6858000"/>
              <a:gd name="connsiteX48" fmla="*/ 476881 w 1342163"/>
              <a:gd name="connsiteY48" fmla="*/ 3536883 h 6858000"/>
              <a:gd name="connsiteX49" fmla="*/ 484419 w 1342163"/>
              <a:gd name="connsiteY49" fmla="*/ 3435652 h 6858000"/>
              <a:gd name="connsiteX50" fmla="*/ 498311 w 1342163"/>
              <a:gd name="connsiteY50" fmla="*/ 3295862 h 6858000"/>
              <a:gd name="connsiteX51" fmla="*/ 480837 w 1342163"/>
              <a:gd name="connsiteY51" fmla="*/ 3158586 h 6858000"/>
              <a:gd name="connsiteX52" fmla="*/ 456245 w 1342163"/>
              <a:gd name="connsiteY52" fmla="*/ 3112365 h 6858000"/>
              <a:gd name="connsiteX53" fmla="*/ 441720 w 1342163"/>
              <a:gd name="connsiteY53" fmla="*/ 3072935 h 6858000"/>
              <a:gd name="connsiteX54" fmla="*/ 416894 w 1342163"/>
              <a:gd name="connsiteY54" fmla="*/ 2958185 h 6858000"/>
              <a:gd name="connsiteX55" fmla="*/ 374174 w 1342163"/>
              <a:gd name="connsiteY55" fmla="*/ 2843952 h 6858000"/>
              <a:gd name="connsiteX56" fmla="*/ 308426 w 1342163"/>
              <a:gd name="connsiteY56" fmla="*/ 2554718 h 6858000"/>
              <a:gd name="connsiteX57" fmla="*/ 279243 w 1342163"/>
              <a:gd name="connsiteY57" fmla="*/ 2447068 h 6858000"/>
              <a:gd name="connsiteX58" fmla="*/ 283313 w 1342163"/>
              <a:gd name="connsiteY58" fmla="*/ 2423438 h 6858000"/>
              <a:gd name="connsiteX59" fmla="*/ 272203 w 1342163"/>
              <a:gd name="connsiteY59" fmla="*/ 2402874 h 6858000"/>
              <a:gd name="connsiteX60" fmla="*/ 251144 w 1342163"/>
              <a:gd name="connsiteY60" fmla="*/ 2261920 h 6858000"/>
              <a:gd name="connsiteX61" fmla="*/ 241031 w 1342163"/>
              <a:gd name="connsiteY61" fmla="*/ 2195378 h 6858000"/>
              <a:gd name="connsiteX62" fmla="*/ 225248 w 1342163"/>
              <a:gd name="connsiteY62" fmla="*/ 2155135 h 6858000"/>
              <a:gd name="connsiteX63" fmla="*/ 222706 w 1342163"/>
              <a:gd name="connsiteY63" fmla="*/ 2118008 h 6858000"/>
              <a:gd name="connsiteX64" fmla="*/ 223699 w 1342163"/>
              <a:gd name="connsiteY64" fmla="*/ 2050531 h 6858000"/>
              <a:gd name="connsiteX65" fmla="*/ 196683 w 1342163"/>
              <a:gd name="connsiteY65" fmla="*/ 1906352 h 6858000"/>
              <a:gd name="connsiteX66" fmla="*/ 173240 w 1342163"/>
              <a:gd name="connsiteY66" fmla="*/ 1861531 h 6858000"/>
              <a:gd name="connsiteX67" fmla="*/ 127039 w 1342163"/>
              <a:gd name="connsiteY67" fmla="*/ 1732919 h 6858000"/>
              <a:gd name="connsiteX68" fmla="*/ 98476 w 1342163"/>
              <a:gd name="connsiteY68" fmla="*/ 1615777 h 6858000"/>
              <a:gd name="connsiteX69" fmla="*/ 79271 w 1342163"/>
              <a:gd name="connsiteY69" fmla="*/ 1563678 h 6858000"/>
              <a:gd name="connsiteX70" fmla="*/ 85093 w 1342163"/>
              <a:gd name="connsiteY70" fmla="*/ 1477995 h 6858000"/>
              <a:gd name="connsiteX71" fmla="*/ 71178 w 1342163"/>
              <a:gd name="connsiteY71" fmla="*/ 1373769 h 6858000"/>
              <a:gd name="connsiteX72" fmla="*/ 79485 w 1342163"/>
              <a:gd name="connsiteY72" fmla="*/ 1307086 h 6858000"/>
              <a:gd name="connsiteX73" fmla="*/ 85358 w 1342163"/>
              <a:gd name="connsiteY73" fmla="*/ 1168288 h 6858000"/>
              <a:gd name="connsiteX74" fmla="*/ 66946 w 1342163"/>
              <a:gd name="connsiteY74" fmla="*/ 1088484 h 6858000"/>
              <a:gd name="connsiteX75" fmla="*/ 55682 w 1342163"/>
              <a:gd name="connsiteY75" fmla="*/ 1016103 h 6858000"/>
              <a:gd name="connsiteX76" fmla="*/ 57138 w 1342163"/>
              <a:gd name="connsiteY76" fmla="*/ 954054 h 6858000"/>
              <a:gd name="connsiteX77" fmla="*/ 52003 w 1342163"/>
              <a:gd name="connsiteY77" fmla="*/ 896999 h 6858000"/>
              <a:gd name="connsiteX78" fmla="*/ 21411 w 1342163"/>
              <a:gd name="connsiteY78" fmla="*/ 821517 h 6858000"/>
              <a:gd name="connsiteX79" fmla="*/ 12141 w 1342163"/>
              <a:gd name="connsiteY79" fmla="*/ 711705 h 6858000"/>
              <a:gd name="connsiteX80" fmla="*/ 9051 w 1342163"/>
              <a:gd name="connsiteY80" fmla="*/ 619315 h 6858000"/>
              <a:gd name="connsiteX81" fmla="*/ 2707 w 1342163"/>
              <a:gd name="connsiteY81" fmla="*/ 585934 h 6858000"/>
              <a:gd name="connsiteX82" fmla="*/ 3 w 1342163"/>
              <a:gd name="connsiteY82" fmla="*/ 538948 h 6858000"/>
              <a:gd name="connsiteX83" fmla="*/ 3911 w 1342163"/>
              <a:gd name="connsiteY83" fmla="*/ 525163 h 6858000"/>
              <a:gd name="connsiteX84" fmla="*/ 29283 w 1342163"/>
              <a:gd name="connsiteY84" fmla="*/ 393828 h 6858000"/>
              <a:gd name="connsiteX85" fmla="*/ 29113 w 1342163"/>
              <a:gd name="connsiteY85" fmla="*/ 353137 h 6858000"/>
              <a:gd name="connsiteX86" fmla="*/ 34806 w 1342163"/>
              <a:gd name="connsiteY86" fmla="*/ 275771 h 6858000"/>
              <a:gd name="connsiteX87" fmla="*/ 44500 w 1342163"/>
              <a:gd name="connsiteY87" fmla="*/ 236673 h 6858000"/>
              <a:gd name="connsiteX88" fmla="*/ 43543 w 1342163"/>
              <a:gd name="connsiteY88" fmla="*/ 144983 h 6858000"/>
              <a:gd name="connsiteX89" fmla="*/ 33828 w 1342163"/>
              <a:gd name="connsiteY89" fmla="*/ 33857 h 6858000"/>
              <a:gd name="connsiteX90" fmla="*/ 15381 w 1342163"/>
              <a:gd name="connsiteY90" fmla="*/ 0 h 6858000"/>
              <a:gd name="connsiteX0" fmla="*/ 15381 w 1342163"/>
              <a:gd name="connsiteY0" fmla="*/ 0 h 6858000"/>
              <a:gd name="connsiteX1" fmla="*/ 1342163 w 1342163"/>
              <a:gd name="connsiteY1" fmla="*/ 0 h 6858000"/>
              <a:gd name="connsiteX2" fmla="*/ 1342163 w 1342163"/>
              <a:gd name="connsiteY2" fmla="*/ 6858000 h 6858000"/>
              <a:gd name="connsiteX3" fmla="*/ 78857 w 1342163"/>
              <a:gd name="connsiteY3" fmla="*/ 6857735 h 6858000"/>
              <a:gd name="connsiteX4" fmla="*/ 115450 w 1342163"/>
              <a:gd name="connsiteY4" fmla="*/ 6776847 h 6858000"/>
              <a:gd name="connsiteX5" fmla="*/ 126950 w 1342163"/>
              <a:gd name="connsiteY5" fmla="*/ 6737706 h 6858000"/>
              <a:gd name="connsiteX6" fmla="*/ 144357 w 1342163"/>
              <a:gd name="connsiteY6" fmla="*/ 6686827 h 6858000"/>
              <a:gd name="connsiteX7" fmla="*/ 155935 w 1342163"/>
              <a:gd name="connsiteY7" fmla="*/ 6633777 h 6858000"/>
              <a:gd name="connsiteX8" fmla="*/ 228778 w 1342163"/>
              <a:gd name="connsiteY8" fmla="*/ 6492130 h 6858000"/>
              <a:gd name="connsiteX9" fmla="*/ 244465 w 1342163"/>
              <a:gd name="connsiteY9" fmla="*/ 6431610 h 6858000"/>
              <a:gd name="connsiteX10" fmla="*/ 271393 w 1342163"/>
              <a:gd name="connsiteY10" fmla="*/ 6334727 h 6858000"/>
              <a:gd name="connsiteX11" fmla="*/ 263305 w 1342163"/>
              <a:gd name="connsiteY11" fmla="*/ 6294334 h 6858000"/>
              <a:gd name="connsiteX12" fmla="*/ 251079 w 1342163"/>
              <a:gd name="connsiteY12" fmla="*/ 6231403 h 6858000"/>
              <a:gd name="connsiteX13" fmla="*/ 243737 w 1342163"/>
              <a:gd name="connsiteY13" fmla="*/ 6202459 h 6858000"/>
              <a:gd name="connsiteX14" fmla="*/ 242535 w 1342163"/>
              <a:gd name="connsiteY14" fmla="*/ 6153037 h 6858000"/>
              <a:gd name="connsiteX15" fmla="*/ 255506 w 1342163"/>
              <a:gd name="connsiteY15" fmla="*/ 6061464 h 6858000"/>
              <a:gd name="connsiteX16" fmla="*/ 245337 w 1342163"/>
              <a:gd name="connsiteY16" fmla="*/ 6028119 h 6858000"/>
              <a:gd name="connsiteX17" fmla="*/ 230566 w 1342163"/>
              <a:gd name="connsiteY17" fmla="*/ 5926735 h 6858000"/>
              <a:gd name="connsiteX18" fmla="*/ 280078 w 1342163"/>
              <a:gd name="connsiteY18" fmla="*/ 5712857 h 6858000"/>
              <a:gd name="connsiteX19" fmla="*/ 309876 w 1342163"/>
              <a:gd name="connsiteY19" fmla="*/ 5660491 h 6858000"/>
              <a:gd name="connsiteX20" fmla="*/ 323888 w 1342163"/>
              <a:gd name="connsiteY20" fmla="*/ 5553910 h 6858000"/>
              <a:gd name="connsiteX21" fmla="*/ 348319 w 1342163"/>
              <a:gd name="connsiteY21" fmla="*/ 5449031 h 6858000"/>
              <a:gd name="connsiteX22" fmla="*/ 359443 w 1342163"/>
              <a:gd name="connsiteY22" fmla="*/ 5396260 h 6858000"/>
              <a:gd name="connsiteX23" fmla="*/ 385202 w 1342163"/>
              <a:gd name="connsiteY23" fmla="*/ 5341916 h 6858000"/>
              <a:gd name="connsiteX24" fmla="*/ 423583 w 1342163"/>
              <a:gd name="connsiteY24" fmla="*/ 5264214 h 6858000"/>
              <a:gd name="connsiteX25" fmla="*/ 429742 w 1342163"/>
              <a:gd name="connsiteY25" fmla="*/ 5225268 h 6858000"/>
              <a:gd name="connsiteX26" fmla="*/ 438024 w 1342163"/>
              <a:gd name="connsiteY26" fmla="*/ 5159961 h 6858000"/>
              <a:gd name="connsiteX27" fmla="*/ 441634 w 1342163"/>
              <a:gd name="connsiteY27" fmla="*/ 5125185 h 6858000"/>
              <a:gd name="connsiteX28" fmla="*/ 455500 w 1342163"/>
              <a:gd name="connsiteY28" fmla="*/ 5067850 h 6858000"/>
              <a:gd name="connsiteX29" fmla="*/ 458231 w 1342163"/>
              <a:gd name="connsiteY29" fmla="*/ 5060861 h 6858000"/>
              <a:gd name="connsiteX30" fmla="*/ 456489 w 1342163"/>
              <a:gd name="connsiteY30" fmla="*/ 4993030 h 6858000"/>
              <a:gd name="connsiteX31" fmla="*/ 463398 w 1342163"/>
              <a:gd name="connsiteY31" fmla="*/ 4946844 h 6858000"/>
              <a:gd name="connsiteX32" fmla="*/ 474657 w 1342163"/>
              <a:gd name="connsiteY32" fmla="*/ 4858827 h 6858000"/>
              <a:gd name="connsiteX33" fmla="*/ 480560 w 1342163"/>
              <a:gd name="connsiteY33" fmla="*/ 4821170 h 6858000"/>
              <a:gd name="connsiteX34" fmla="*/ 484393 w 1342163"/>
              <a:gd name="connsiteY34" fmla="*/ 4690749 h 6858000"/>
              <a:gd name="connsiteX35" fmla="*/ 479873 w 1342163"/>
              <a:gd name="connsiteY35" fmla="*/ 4584173 h 6858000"/>
              <a:gd name="connsiteX36" fmla="*/ 474956 w 1342163"/>
              <a:gd name="connsiteY36" fmla="*/ 4444346 h 6858000"/>
              <a:gd name="connsiteX37" fmla="*/ 471521 w 1342163"/>
              <a:gd name="connsiteY37" fmla="*/ 4375228 h 6858000"/>
              <a:gd name="connsiteX38" fmla="*/ 452174 w 1342163"/>
              <a:gd name="connsiteY38" fmla="*/ 4214165 h 6858000"/>
              <a:gd name="connsiteX39" fmla="*/ 453803 w 1342163"/>
              <a:gd name="connsiteY39" fmla="*/ 4076008 h 6858000"/>
              <a:gd name="connsiteX40" fmla="*/ 441503 w 1342163"/>
              <a:gd name="connsiteY40" fmla="*/ 4033999 h 6858000"/>
              <a:gd name="connsiteX41" fmla="*/ 441228 w 1342163"/>
              <a:gd name="connsiteY41" fmla="*/ 4013953 h 6858000"/>
              <a:gd name="connsiteX42" fmla="*/ 433306 w 1342163"/>
              <a:gd name="connsiteY42" fmla="*/ 3901461 h 6858000"/>
              <a:gd name="connsiteX43" fmla="*/ 455900 w 1342163"/>
              <a:gd name="connsiteY43" fmla="*/ 3813873 h 6858000"/>
              <a:gd name="connsiteX44" fmla="*/ 466796 w 1342163"/>
              <a:gd name="connsiteY44" fmla="*/ 3738082 h 6858000"/>
              <a:gd name="connsiteX45" fmla="*/ 474142 w 1342163"/>
              <a:gd name="connsiteY45" fmla="*/ 3673397 h 6858000"/>
              <a:gd name="connsiteX46" fmla="*/ 473438 w 1342163"/>
              <a:gd name="connsiteY46" fmla="*/ 3637109 h 6858000"/>
              <a:gd name="connsiteX47" fmla="*/ 476881 w 1342163"/>
              <a:gd name="connsiteY47" fmla="*/ 3536883 h 6858000"/>
              <a:gd name="connsiteX48" fmla="*/ 484419 w 1342163"/>
              <a:gd name="connsiteY48" fmla="*/ 3435652 h 6858000"/>
              <a:gd name="connsiteX49" fmla="*/ 498311 w 1342163"/>
              <a:gd name="connsiteY49" fmla="*/ 3295862 h 6858000"/>
              <a:gd name="connsiteX50" fmla="*/ 480837 w 1342163"/>
              <a:gd name="connsiteY50" fmla="*/ 3158586 h 6858000"/>
              <a:gd name="connsiteX51" fmla="*/ 456245 w 1342163"/>
              <a:gd name="connsiteY51" fmla="*/ 3112365 h 6858000"/>
              <a:gd name="connsiteX52" fmla="*/ 441720 w 1342163"/>
              <a:gd name="connsiteY52" fmla="*/ 3072935 h 6858000"/>
              <a:gd name="connsiteX53" fmla="*/ 416894 w 1342163"/>
              <a:gd name="connsiteY53" fmla="*/ 2958185 h 6858000"/>
              <a:gd name="connsiteX54" fmla="*/ 374174 w 1342163"/>
              <a:gd name="connsiteY54" fmla="*/ 2843952 h 6858000"/>
              <a:gd name="connsiteX55" fmla="*/ 308426 w 1342163"/>
              <a:gd name="connsiteY55" fmla="*/ 2554718 h 6858000"/>
              <a:gd name="connsiteX56" fmla="*/ 279243 w 1342163"/>
              <a:gd name="connsiteY56" fmla="*/ 2447068 h 6858000"/>
              <a:gd name="connsiteX57" fmla="*/ 283313 w 1342163"/>
              <a:gd name="connsiteY57" fmla="*/ 2423438 h 6858000"/>
              <a:gd name="connsiteX58" fmla="*/ 272203 w 1342163"/>
              <a:gd name="connsiteY58" fmla="*/ 2402874 h 6858000"/>
              <a:gd name="connsiteX59" fmla="*/ 251144 w 1342163"/>
              <a:gd name="connsiteY59" fmla="*/ 2261920 h 6858000"/>
              <a:gd name="connsiteX60" fmla="*/ 241031 w 1342163"/>
              <a:gd name="connsiteY60" fmla="*/ 2195378 h 6858000"/>
              <a:gd name="connsiteX61" fmla="*/ 225248 w 1342163"/>
              <a:gd name="connsiteY61" fmla="*/ 2155135 h 6858000"/>
              <a:gd name="connsiteX62" fmla="*/ 222706 w 1342163"/>
              <a:gd name="connsiteY62" fmla="*/ 2118008 h 6858000"/>
              <a:gd name="connsiteX63" fmla="*/ 223699 w 1342163"/>
              <a:gd name="connsiteY63" fmla="*/ 2050531 h 6858000"/>
              <a:gd name="connsiteX64" fmla="*/ 196683 w 1342163"/>
              <a:gd name="connsiteY64" fmla="*/ 1906352 h 6858000"/>
              <a:gd name="connsiteX65" fmla="*/ 173240 w 1342163"/>
              <a:gd name="connsiteY65" fmla="*/ 1861531 h 6858000"/>
              <a:gd name="connsiteX66" fmla="*/ 127039 w 1342163"/>
              <a:gd name="connsiteY66" fmla="*/ 1732919 h 6858000"/>
              <a:gd name="connsiteX67" fmla="*/ 98476 w 1342163"/>
              <a:gd name="connsiteY67" fmla="*/ 1615777 h 6858000"/>
              <a:gd name="connsiteX68" fmla="*/ 79271 w 1342163"/>
              <a:gd name="connsiteY68" fmla="*/ 1563678 h 6858000"/>
              <a:gd name="connsiteX69" fmla="*/ 85093 w 1342163"/>
              <a:gd name="connsiteY69" fmla="*/ 1477995 h 6858000"/>
              <a:gd name="connsiteX70" fmla="*/ 71178 w 1342163"/>
              <a:gd name="connsiteY70" fmla="*/ 1373769 h 6858000"/>
              <a:gd name="connsiteX71" fmla="*/ 79485 w 1342163"/>
              <a:gd name="connsiteY71" fmla="*/ 1307086 h 6858000"/>
              <a:gd name="connsiteX72" fmla="*/ 85358 w 1342163"/>
              <a:gd name="connsiteY72" fmla="*/ 1168288 h 6858000"/>
              <a:gd name="connsiteX73" fmla="*/ 66946 w 1342163"/>
              <a:gd name="connsiteY73" fmla="*/ 1088484 h 6858000"/>
              <a:gd name="connsiteX74" fmla="*/ 55682 w 1342163"/>
              <a:gd name="connsiteY74" fmla="*/ 1016103 h 6858000"/>
              <a:gd name="connsiteX75" fmla="*/ 57138 w 1342163"/>
              <a:gd name="connsiteY75" fmla="*/ 954054 h 6858000"/>
              <a:gd name="connsiteX76" fmla="*/ 52003 w 1342163"/>
              <a:gd name="connsiteY76" fmla="*/ 896999 h 6858000"/>
              <a:gd name="connsiteX77" fmla="*/ 21411 w 1342163"/>
              <a:gd name="connsiteY77" fmla="*/ 821517 h 6858000"/>
              <a:gd name="connsiteX78" fmla="*/ 12141 w 1342163"/>
              <a:gd name="connsiteY78" fmla="*/ 711705 h 6858000"/>
              <a:gd name="connsiteX79" fmla="*/ 9051 w 1342163"/>
              <a:gd name="connsiteY79" fmla="*/ 619315 h 6858000"/>
              <a:gd name="connsiteX80" fmla="*/ 2707 w 1342163"/>
              <a:gd name="connsiteY80" fmla="*/ 585934 h 6858000"/>
              <a:gd name="connsiteX81" fmla="*/ 3 w 1342163"/>
              <a:gd name="connsiteY81" fmla="*/ 538948 h 6858000"/>
              <a:gd name="connsiteX82" fmla="*/ 3911 w 1342163"/>
              <a:gd name="connsiteY82" fmla="*/ 525163 h 6858000"/>
              <a:gd name="connsiteX83" fmla="*/ 29283 w 1342163"/>
              <a:gd name="connsiteY83" fmla="*/ 393828 h 6858000"/>
              <a:gd name="connsiteX84" fmla="*/ 29113 w 1342163"/>
              <a:gd name="connsiteY84" fmla="*/ 353137 h 6858000"/>
              <a:gd name="connsiteX85" fmla="*/ 34806 w 1342163"/>
              <a:gd name="connsiteY85" fmla="*/ 275771 h 6858000"/>
              <a:gd name="connsiteX86" fmla="*/ 44500 w 1342163"/>
              <a:gd name="connsiteY86" fmla="*/ 236673 h 6858000"/>
              <a:gd name="connsiteX87" fmla="*/ 43543 w 1342163"/>
              <a:gd name="connsiteY87" fmla="*/ 144983 h 6858000"/>
              <a:gd name="connsiteX88" fmla="*/ 33828 w 1342163"/>
              <a:gd name="connsiteY88" fmla="*/ 33857 h 6858000"/>
              <a:gd name="connsiteX89" fmla="*/ 15381 w 1342163"/>
              <a:gd name="connsiteY89" fmla="*/ 0 h 6858000"/>
              <a:gd name="connsiteX0" fmla="*/ 15381 w 1342163"/>
              <a:gd name="connsiteY0" fmla="*/ 0 h 6858000"/>
              <a:gd name="connsiteX1" fmla="*/ 1342163 w 1342163"/>
              <a:gd name="connsiteY1" fmla="*/ 0 h 6858000"/>
              <a:gd name="connsiteX2" fmla="*/ 1342163 w 1342163"/>
              <a:gd name="connsiteY2" fmla="*/ 6858000 h 6858000"/>
              <a:gd name="connsiteX3" fmla="*/ 78857 w 1342163"/>
              <a:gd name="connsiteY3" fmla="*/ 6857735 h 6858000"/>
              <a:gd name="connsiteX4" fmla="*/ 115450 w 1342163"/>
              <a:gd name="connsiteY4" fmla="*/ 6776847 h 6858000"/>
              <a:gd name="connsiteX5" fmla="*/ 126950 w 1342163"/>
              <a:gd name="connsiteY5" fmla="*/ 6737706 h 6858000"/>
              <a:gd name="connsiteX6" fmla="*/ 144357 w 1342163"/>
              <a:gd name="connsiteY6" fmla="*/ 6686827 h 6858000"/>
              <a:gd name="connsiteX7" fmla="*/ 155935 w 1342163"/>
              <a:gd name="connsiteY7" fmla="*/ 6633777 h 6858000"/>
              <a:gd name="connsiteX8" fmla="*/ 228778 w 1342163"/>
              <a:gd name="connsiteY8" fmla="*/ 6492130 h 6858000"/>
              <a:gd name="connsiteX9" fmla="*/ 244465 w 1342163"/>
              <a:gd name="connsiteY9" fmla="*/ 6431610 h 6858000"/>
              <a:gd name="connsiteX10" fmla="*/ 271393 w 1342163"/>
              <a:gd name="connsiteY10" fmla="*/ 6334727 h 6858000"/>
              <a:gd name="connsiteX11" fmla="*/ 263305 w 1342163"/>
              <a:gd name="connsiteY11" fmla="*/ 6294334 h 6858000"/>
              <a:gd name="connsiteX12" fmla="*/ 251079 w 1342163"/>
              <a:gd name="connsiteY12" fmla="*/ 6231403 h 6858000"/>
              <a:gd name="connsiteX13" fmla="*/ 243737 w 1342163"/>
              <a:gd name="connsiteY13" fmla="*/ 6202459 h 6858000"/>
              <a:gd name="connsiteX14" fmla="*/ 242535 w 1342163"/>
              <a:gd name="connsiteY14" fmla="*/ 6153037 h 6858000"/>
              <a:gd name="connsiteX15" fmla="*/ 255506 w 1342163"/>
              <a:gd name="connsiteY15" fmla="*/ 6061464 h 6858000"/>
              <a:gd name="connsiteX16" fmla="*/ 245337 w 1342163"/>
              <a:gd name="connsiteY16" fmla="*/ 6028119 h 6858000"/>
              <a:gd name="connsiteX17" fmla="*/ 230566 w 1342163"/>
              <a:gd name="connsiteY17" fmla="*/ 5926735 h 6858000"/>
              <a:gd name="connsiteX18" fmla="*/ 280078 w 1342163"/>
              <a:gd name="connsiteY18" fmla="*/ 5712857 h 6858000"/>
              <a:gd name="connsiteX19" fmla="*/ 309876 w 1342163"/>
              <a:gd name="connsiteY19" fmla="*/ 5660491 h 6858000"/>
              <a:gd name="connsiteX20" fmla="*/ 323888 w 1342163"/>
              <a:gd name="connsiteY20" fmla="*/ 5553910 h 6858000"/>
              <a:gd name="connsiteX21" fmla="*/ 348319 w 1342163"/>
              <a:gd name="connsiteY21" fmla="*/ 5449031 h 6858000"/>
              <a:gd name="connsiteX22" fmla="*/ 359443 w 1342163"/>
              <a:gd name="connsiteY22" fmla="*/ 5396260 h 6858000"/>
              <a:gd name="connsiteX23" fmla="*/ 385202 w 1342163"/>
              <a:gd name="connsiteY23" fmla="*/ 5341916 h 6858000"/>
              <a:gd name="connsiteX24" fmla="*/ 423583 w 1342163"/>
              <a:gd name="connsiteY24" fmla="*/ 5264214 h 6858000"/>
              <a:gd name="connsiteX25" fmla="*/ 429742 w 1342163"/>
              <a:gd name="connsiteY25" fmla="*/ 5225268 h 6858000"/>
              <a:gd name="connsiteX26" fmla="*/ 438024 w 1342163"/>
              <a:gd name="connsiteY26" fmla="*/ 5159961 h 6858000"/>
              <a:gd name="connsiteX27" fmla="*/ 441634 w 1342163"/>
              <a:gd name="connsiteY27" fmla="*/ 5125185 h 6858000"/>
              <a:gd name="connsiteX28" fmla="*/ 455500 w 1342163"/>
              <a:gd name="connsiteY28" fmla="*/ 5067850 h 6858000"/>
              <a:gd name="connsiteX29" fmla="*/ 458231 w 1342163"/>
              <a:gd name="connsiteY29" fmla="*/ 5060861 h 6858000"/>
              <a:gd name="connsiteX30" fmla="*/ 456489 w 1342163"/>
              <a:gd name="connsiteY30" fmla="*/ 4993030 h 6858000"/>
              <a:gd name="connsiteX31" fmla="*/ 463398 w 1342163"/>
              <a:gd name="connsiteY31" fmla="*/ 4946844 h 6858000"/>
              <a:gd name="connsiteX32" fmla="*/ 474657 w 1342163"/>
              <a:gd name="connsiteY32" fmla="*/ 4858827 h 6858000"/>
              <a:gd name="connsiteX33" fmla="*/ 480560 w 1342163"/>
              <a:gd name="connsiteY33" fmla="*/ 4821170 h 6858000"/>
              <a:gd name="connsiteX34" fmla="*/ 484393 w 1342163"/>
              <a:gd name="connsiteY34" fmla="*/ 4690749 h 6858000"/>
              <a:gd name="connsiteX35" fmla="*/ 479873 w 1342163"/>
              <a:gd name="connsiteY35" fmla="*/ 4584173 h 6858000"/>
              <a:gd name="connsiteX36" fmla="*/ 471521 w 1342163"/>
              <a:gd name="connsiteY36" fmla="*/ 4375228 h 6858000"/>
              <a:gd name="connsiteX37" fmla="*/ 452174 w 1342163"/>
              <a:gd name="connsiteY37" fmla="*/ 4214165 h 6858000"/>
              <a:gd name="connsiteX38" fmla="*/ 453803 w 1342163"/>
              <a:gd name="connsiteY38" fmla="*/ 4076008 h 6858000"/>
              <a:gd name="connsiteX39" fmla="*/ 441503 w 1342163"/>
              <a:gd name="connsiteY39" fmla="*/ 4033999 h 6858000"/>
              <a:gd name="connsiteX40" fmla="*/ 441228 w 1342163"/>
              <a:gd name="connsiteY40" fmla="*/ 4013953 h 6858000"/>
              <a:gd name="connsiteX41" fmla="*/ 433306 w 1342163"/>
              <a:gd name="connsiteY41" fmla="*/ 3901461 h 6858000"/>
              <a:gd name="connsiteX42" fmla="*/ 455900 w 1342163"/>
              <a:gd name="connsiteY42" fmla="*/ 3813873 h 6858000"/>
              <a:gd name="connsiteX43" fmla="*/ 466796 w 1342163"/>
              <a:gd name="connsiteY43" fmla="*/ 3738082 h 6858000"/>
              <a:gd name="connsiteX44" fmla="*/ 474142 w 1342163"/>
              <a:gd name="connsiteY44" fmla="*/ 3673397 h 6858000"/>
              <a:gd name="connsiteX45" fmla="*/ 473438 w 1342163"/>
              <a:gd name="connsiteY45" fmla="*/ 3637109 h 6858000"/>
              <a:gd name="connsiteX46" fmla="*/ 476881 w 1342163"/>
              <a:gd name="connsiteY46" fmla="*/ 3536883 h 6858000"/>
              <a:gd name="connsiteX47" fmla="*/ 484419 w 1342163"/>
              <a:gd name="connsiteY47" fmla="*/ 3435652 h 6858000"/>
              <a:gd name="connsiteX48" fmla="*/ 498311 w 1342163"/>
              <a:gd name="connsiteY48" fmla="*/ 3295862 h 6858000"/>
              <a:gd name="connsiteX49" fmla="*/ 480837 w 1342163"/>
              <a:gd name="connsiteY49" fmla="*/ 3158586 h 6858000"/>
              <a:gd name="connsiteX50" fmla="*/ 456245 w 1342163"/>
              <a:gd name="connsiteY50" fmla="*/ 3112365 h 6858000"/>
              <a:gd name="connsiteX51" fmla="*/ 441720 w 1342163"/>
              <a:gd name="connsiteY51" fmla="*/ 3072935 h 6858000"/>
              <a:gd name="connsiteX52" fmla="*/ 416894 w 1342163"/>
              <a:gd name="connsiteY52" fmla="*/ 2958185 h 6858000"/>
              <a:gd name="connsiteX53" fmla="*/ 374174 w 1342163"/>
              <a:gd name="connsiteY53" fmla="*/ 2843952 h 6858000"/>
              <a:gd name="connsiteX54" fmla="*/ 308426 w 1342163"/>
              <a:gd name="connsiteY54" fmla="*/ 2554718 h 6858000"/>
              <a:gd name="connsiteX55" fmla="*/ 279243 w 1342163"/>
              <a:gd name="connsiteY55" fmla="*/ 2447068 h 6858000"/>
              <a:gd name="connsiteX56" fmla="*/ 283313 w 1342163"/>
              <a:gd name="connsiteY56" fmla="*/ 2423438 h 6858000"/>
              <a:gd name="connsiteX57" fmla="*/ 272203 w 1342163"/>
              <a:gd name="connsiteY57" fmla="*/ 2402874 h 6858000"/>
              <a:gd name="connsiteX58" fmla="*/ 251144 w 1342163"/>
              <a:gd name="connsiteY58" fmla="*/ 2261920 h 6858000"/>
              <a:gd name="connsiteX59" fmla="*/ 241031 w 1342163"/>
              <a:gd name="connsiteY59" fmla="*/ 2195378 h 6858000"/>
              <a:gd name="connsiteX60" fmla="*/ 225248 w 1342163"/>
              <a:gd name="connsiteY60" fmla="*/ 2155135 h 6858000"/>
              <a:gd name="connsiteX61" fmla="*/ 222706 w 1342163"/>
              <a:gd name="connsiteY61" fmla="*/ 2118008 h 6858000"/>
              <a:gd name="connsiteX62" fmla="*/ 223699 w 1342163"/>
              <a:gd name="connsiteY62" fmla="*/ 2050531 h 6858000"/>
              <a:gd name="connsiteX63" fmla="*/ 196683 w 1342163"/>
              <a:gd name="connsiteY63" fmla="*/ 1906352 h 6858000"/>
              <a:gd name="connsiteX64" fmla="*/ 173240 w 1342163"/>
              <a:gd name="connsiteY64" fmla="*/ 1861531 h 6858000"/>
              <a:gd name="connsiteX65" fmla="*/ 127039 w 1342163"/>
              <a:gd name="connsiteY65" fmla="*/ 1732919 h 6858000"/>
              <a:gd name="connsiteX66" fmla="*/ 98476 w 1342163"/>
              <a:gd name="connsiteY66" fmla="*/ 1615777 h 6858000"/>
              <a:gd name="connsiteX67" fmla="*/ 79271 w 1342163"/>
              <a:gd name="connsiteY67" fmla="*/ 1563678 h 6858000"/>
              <a:gd name="connsiteX68" fmla="*/ 85093 w 1342163"/>
              <a:gd name="connsiteY68" fmla="*/ 1477995 h 6858000"/>
              <a:gd name="connsiteX69" fmla="*/ 71178 w 1342163"/>
              <a:gd name="connsiteY69" fmla="*/ 1373769 h 6858000"/>
              <a:gd name="connsiteX70" fmla="*/ 79485 w 1342163"/>
              <a:gd name="connsiteY70" fmla="*/ 1307086 h 6858000"/>
              <a:gd name="connsiteX71" fmla="*/ 85358 w 1342163"/>
              <a:gd name="connsiteY71" fmla="*/ 1168288 h 6858000"/>
              <a:gd name="connsiteX72" fmla="*/ 66946 w 1342163"/>
              <a:gd name="connsiteY72" fmla="*/ 1088484 h 6858000"/>
              <a:gd name="connsiteX73" fmla="*/ 55682 w 1342163"/>
              <a:gd name="connsiteY73" fmla="*/ 1016103 h 6858000"/>
              <a:gd name="connsiteX74" fmla="*/ 57138 w 1342163"/>
              <a:gd name="connsiteY74" fmla="*/ 954054 h 6858000"/>
              <a:gd name="connsiteX75" fmla="*/ 52003 w 1342163"/>
              <a:gd name="connsiteY75" fmla="*/ 896999 h 6858000"/>
              <a:gd name="connsiteX76" fmla="*/ 21411 w 1342163"/>
              <a:gd name="connsiteY76" fmla="*/ 821517 h 6858000"/>
              <a:gd name="connsiteX77" fmla="*/ 12141 w 1342163"/>
              <a:gd name="connsiteY77" fmla="*/ 711705 h 6858000"/>
              <a:gd name="connsiteX78" fmla="*/ 9051 w 1342163"/>
              <a:gd name="connsiteY78" fmla="*/ 619315 h 6858000"/>
              <a:gd name="connsiteX79" fmla="*/ 2707 w 1342163"/>
              <a:gd name="connsiteY79" fmla="*/ 585934 h 6858000"/>
              <a:gd name="connsiteX80" fmla="*/ 3 w 1342163"/>
              <a:gd name="connsiteY80" fmla="*/ 538948 h 6858000"/>
              <a:gd name="connsiteX81" fmla="*/ 3911 w 1342163"/>
              <a:gd name="connsiteY81" fmla="*/ 525163 h 6858000"/>
              <a:gd name="connsiteX82" fmla="*/ 29283 w 1342163"/>
              <a:gd name="connsiteY82" fmla="*/ 393828 h 6858000"/>
              <a:gd name="connsiteX83" fmla="*/ 29113 w 1342163"/>
              <a:gd name="connsiteY83" fmla="*/ 353137 h 6858000"/>
              <a:gd name="connsiteX84" fmla="*/ 34806 w 1342163"/>
              <a:gd name="connsiteY84" fmla="*/ 275771 h 6858000"/>
              <a:gd name="connsiteX85" fmla="*/ 44500 w 1342163"/>
              <a:gd name="connsiteY85" fmla="*/ 236673 h 6858000"/>
              <a:gd name="connsiteX86" fmla="*/ 43543 w 1342163"/>
              <a:gd name="connsiteY86" fmla="*/ 144983 h 6858000"/>
              <a:gd name="connsiteX87" fmla="*/ 33828 w 1342163"/>
              <a:gd name="connsiteY87" fmla="*/ 33857 h 6858000"/>
              <a:gd name="connsiteX88" fmla="*/ 15381 w 1342163"/>
              <a:gd name="connsiteY88" fmla="*/ 0 h 6858000"/>
              <a:gd name="connsiteX0" fmla="*/ 15381 w 1342163"/>
              <a:gd name="connsiteY0" fmla="*/ 0 h 6858000"/>
              <a:gd name="connsiteX1" fmla="*/ 1342163 w 1342163"/>
              <a:gd name="connsiteY1" fmla="*/ 0 h 6858000"/>
              <a:gd name="connsiteX2" fmla="*/ 1342163 w 1342163"/>
              <a:gd name="connsiteY2" fmla="*/ 6858000 h 6858000"/>
              <a:gd name="connsiteX3" fmla="*/ 78857 w 1342163"/>
              <a:gd name="connsiteY3" fmla="*/ 6857735 h 6858000"/>
              <a:gd name="connsiteX4" fmla="*/ 115450 w 1342163"/>
              <a:gd name="connsiteY4" fmla="*/ 6776847 h 6858000"/>
              <a:gd name="connsiteX5" fmla="*/ 126950 w 1342163"/>
              <a:gd name="connsiteY5" fmla="*/ 6737706 h 6858000"/>
              <a:gd name="connsiteX6" fmla="*/ 144357 w 1342163"/>
              <a:gd name="connsiteY6" fmla="*/ 6686827 h 6858000"/>
              <a:gd name="connsiteX7" fmla="*/ 155935 w 1342163"/>
              <a:gd name="connsiteY7" fmla="*/ 6633777 h 6858000"/>
              <a:gd name="connsiteX8" fmla="*/ 228778 w 1342163"/>
              <a:gd name="connsiteY8" fmla="*/ 6492130 h 6858000"/>
              <a:gd name="connsiteX9" fmla="*/ 244465 w 1342163"/>
              <a:gd name="connsiteY9" fmla="*/ 6431610 h 6858000"/>
              <a:gd name="connsiteX10" fmla="*/ 271393 w 1342163"/>
              <a:gd name="connsiteY10" fmla="*/ 6334727 h 6858000"/>
              <a:gd name="connsiteX11" fmla="*/ 263305 w 1342163"/>
              <a:gd name="connsiteY11" fmla="*/ 6294334 h 6858000"/>
              <a:gd name="connsiteX12" fmla="*/ 251079 w 1342163"/>
              <a:gd name="connsiteY12" fmla="*/ 6231403 h 6858000"/>
              <a:gd name="connsiteX13" fmla="*/ 243737 w 1342163"/>
              <a:gd name="connsiteY13" fmla="*/ 6202459 h 6858000"/>
              <a:gd name="connsiteX14" fmla="*/ 242535 w 1342163"/>
              <a:gd name="connsiteY14" fmla="*/ 6153037 h 6858000"/>
              <a:gd name="connsiteX15" fmla="*/ 255506 w 1342163"/>
              <a:gd name="connsiteY15" fmla="*/ 6061464 h 6858000"/>
              <a:gd name="connsiteX16" fmla="*/ 245337 w 1342163"/>
              <a:gd name="connsiteY16" fmla="*/ 6028119 h 6858000"/>
              <a:gd name="connsiteX17" fmla="*/ 230566 w 1342163"/>
              <a:gd name="connsiteY17" fmla="*/ 5926735 h 6858000"/>
              <a:gd name="connsiteX18" fmla="*/ 280078 w 1342163"/>
              <a:gd name="connsiteY18" fmla="*/ 5712857 h 6858000"/>
              <a:gd name="connsiteX19" fmla="*/ 309876 w 1342163"/>
              <a:gd name="connsiteY19" fmla="*/ 5660491 h 6858000"/>
              <a:gd name="connsiteX20" fmla="*/ 323888 w 1342163"/>
              <a:gd name="connsiteY20" fmla="*/ 5553910 h 6858000"/>
              <a:gd name="connsiteX21" fmla="*/ 348319 w 1342163"/>
              <a:gd name="connsiteY21" fmla="*/ 5449031 h 6858000"/>
              <a:gd name="connsiteX22" fmla="*/ 359443 w 1342163"/>
              <a:gd name="connsiteY22" fmla="*/ 5396260 h 6858000"/>
              <a:gd name="connsiteX23" fmla="*/ 385202 w 1342163"/>
              <a:gd name="connsiteY23" fmla="*/ 5341916 h 6858000"/>
              <a:gd name="connsiteX24" fmla="*/ 423583 w 1342163"/>
              <a:gd name="connsiteY24" fmla="*/ 5264214 h 6858000"/>
              <a:gd name="connsiteX25" fmla="*/ 429742 w 1342163"/>
              <a:gd name="connsiteY25" fmla="*/ 5225268 h 6858000"/>
              <a:gd name="connsiteX26" fmla="*/ 438024 w 1342163"/>
              <a:gd name="connsiteY26" fmla="*/ 5159961 h 6858000"/>
              <a:gd name="connsiteX27" fmla="*/ 441634 w 1342163"/>
              <a:gd name="connsiteY27" fmla="*/ 5125185 h 6858000"/>
              <a:gd name="connsiteX28" fmla="*/ 455500 w 1342163"/>
              <a:gd name="connsiteY28" fmla="*/ 5067850 h 6858000"/>
              <a:gd name="connsiteX29" fmla="*/ 458231 w 1342163"/>
              <a:gd name="connsiteY29" fmla="*/ 5060861 h 6858000"/>
              <a:gd name="connsiteX30" fmla="*/ 456489 w 1342163"/>
              <a:gd name="connsiteY30" fmla="*/ 4993030 h 6858000"/>
              <a:gd name="connsiteX31" fmla="*/ 463398 w 1342163"/>
              <a:gd name="connsiteY31" fmla="*/ 4946844 h 6858000"/>
              <a:gd name="connsiteX32" fmla="*/ 474657 w 1342163"/>
              <a:gd name="connsiteY32" fmla="*/ 4858827 h 6858000"/>
              <a:gd name="connsiteX33" fmla="*/ 480560 w 1342163"/>
              <a:gd name="connsiteY33" fmla="*/ 4821170 h 6858000"/>
              <a:gd name="connsiteX34" fmla="*/ 484393 w 1342163"/>
              <a:gd name="connsiteY34" fmla="*/ 4690749 h 6858000"/>
              <a:gd name="connsiteX35" fmla="*/ 479873 w 1342163"/>
              <a:gd name="connsiteY35" fmla="*/ 4584173 h 6858000"/>
              <a:gd name="connsiteX36" fmla="*/ 471521 w 1342163"/>
              <a:gd name="connsiteY36" fmla="*/ 4375228 h 6858000"/>
              <a:gd name="connsiteX37" fmla="*/ 452174 w 1342163"/>
              <a:gd name="connsiteY37" fmla="*/ 4214165 h 6858000"/>
              <a:gd name="connsiteX38" fmla="*/ 453803 w 1342163"/>
              <a:gd name="connsiteY38" fmla="*/ 4076008 h 6858000"/>
              <a:gd name="connsiteX39" fmla="*/ 441503 w 1342163"/>
              <a:gd name="connsiteY39" fmla="*/ 4033999 h 6858000"/>
              <a:gd name="connsiteX40" fmla="*/ 441228 w 1342163"/>
              <a:gd name="connsiteY40" fmla="*/ 4013953 h 6858000"/>
              <a:gd name="connsiteX41" fmla="*/ 433306 w 1342163"/>
              <a:gd name="connsiteY41" fmla="*/ 3901461 h 6858000"/>
              <a:gd name="connsiteX42" fmla="*/ 455900 w 1342163"/>
              <a:gd name="connsiteY42" fmla="*/ 3813873 h 6858000"/>
              <a:gd name="connsiteX43" fmla="*/ 466796 w 1342163"/>
              <a:gd name="connsiteY43" fmla="*/ 3738082 h 6858000"/>
              <a:gd name="connsiteX44" fmla="*/ 474142 w 1342163"/>
              <a:gd name="connsiteY44" fmla="*/ 3673397 h 6858000"/>
              <a:gd name="connsiteX45" fmla="*/ 473438 w 1342163"/>
              <a:gd name="connsiteY45" fmla="*/ 3637109 h 6858000"/>
              <a:gd name="connsiteX46" fmla="*/ 476881 w 1342163"/>
              <a:gd name="connsiteY46" fmla="*/ 3536883 h 6858000"/>
              <a:gd name="connsiteX47" fmla="*/ 484419 w 1342163"/>
              <a:gd name="connsiteY47" fmla="*/ 3435652 h 6858000"/>
              <a:gd name="connsiteX48" fmla="*/ 498311 w 1342163"/>
              <a:gd name="connsiteY48" fmla="*/ 3295862 h 6858000"/>
              <a:gd name="connsiteX49" fmla="*/ 480837 w 1342163"/>
              <a:gd name="connsiteY49" fmla="*/ 3158586 h 6858000"/>
              <a:gd name="connsiteX50" fmla="*/ 456245 w 1342163"/>
              <a:gd name="connsiteY50" fmla="*/ 3112365 h 6858000"/>
              <a:gd name="connsiteX51" fmla="*/ 441720 w 1342163"/>
              <a:gd name="connsiteY51" fmla="*/ 3072935 h 6858000"/>
              <a:gd name="connsiteX52" fmla="*/ 416894 w 1342163"/>
              <a:gd name="connsiteY52" fmla="*/ 2958185 h 6858000"/>
              <a:gd name="connsiteX53" fmla="*/ 374174 w 1342163"/>
              <a:gd name="connsiteY53" fmla="*/ 2843952 h 6858000"/>
              <a:gd name="connsiteX54" fmla="*/ 308426 w 1342163"/>
              <a:gd name="connsiteY54" fmla="*/ 2554718 h 6858000"/>
              <a:gd name="connsiteX55" fmla="*/ 279243 w 1342163"/>
              <a:gd name="connsiteY55" fmla="*/ 2447068 h 6858000"/>
              <a:gd name="connsiteX56" fmla="*/ 283313 w 1342163"/>
              <a:gd name="connsiteY56" fmla="*/ 2423438 h 6858000"/>
              <a:gd name="connsiteX57" fmla="*/ 272203 w 1342163"/>
              <a:gd name="connsiteY57" fmla="*/ 2402874 h 6858000"/>
              <a:gd name="connsiteX58" fmla="*/ 251144 w 1342163"/>
              <a:gd name="connsiteY58" fmla="*/ 2261920 h 6858000"/>
              <a:gd name="connsiteX59" fmla="*/ 241031 w 1342163"/>
              <a:gd name="connsiteY59" fmla="*/ 2195378 h 6858000"/>
              <a:gd name="connsiteX60" fmla="*/ 225248 w 1342163"/>
              <a:gd name="connsiteY60" fmla="*/ 2155135 h 6858000"/>
              <a:gd name="connsiteX61" fmla="*/ 222706 w 1342163"/>
              <a:gd name="connsiteY61" fmla="*/ 2118008 h 6858000"/>
              <a:gd name="connsiteX62" fmla="*/ 223699 w 1342163"/>
              <a:gd name="connsiteY62" fmla="*/ 2050531 h 6858000"/>
              <a:gd name="connsiteX63" fmla="*/ 196683 w 1342163"/>
              <a:gd name="connsiteY63" fmla="*/ 1906352 h 6858000"/>
              <a:gd name="connsiteX64" fmla="*/ 173240 w 1342163"/>
              <a:gd name="connsiteY64" fmla="*/ 1861531 h 6858000"/>
              <a:gd name="connsiteX65" fmla="*/ 127039 w 1342163"/>
              <a:gd name="connsiteY65" fmla="*/ 1732919 h 6858000"/>
              <a:gd name="connsiteX66" fmla="*/ 98476 w 1342163"/>
              <a:gd name="connsiteY66" fmla="*/ 1615777 h 6858000"/>
              <a:gd name="connsiteX67" fmla="*/ 79271 w 1342163"/>
              <a:gd name="connsiteY67" fmla="*/ 1563678 h 6858000"/>
              <a:gd name="connsiteX68" fmla="*/ 85093 w 1342163"/>
              <a:gd name="connsiteY68" fmla="*/ 1477995 h 6858000"/>
              <a:gd name="connsiteX69" fmla="*/ 71178 w 1342163"/>
              <a:gd name="connsiteY69" fmla="*/ 1373769 h 6858000"/>
              <a:gd name="connsiteX70" fmla="*/ 79485 w 1342163"/>
              <a:gd name="connsiteY70" fmla="*/ 1307086 h 6858000"/>
              <a:gd name="connsiteX71" fmla="*/ 85358 w 1342163"/>
              <a:gd name="connsiteY71" fmla="*/ 1168288 h 6858000"/>
              <a:gd name="connsiteX72" fmla="*/ 66946 w 1342163"/>
              <a:gd name="connsiteY72" fmla="*/ 1088484 h 6858000"/>
              <a:gd name="connsiteX73" fmla="*/ 55682 w 1342163"/>
              <a:gd name="connsiteY73" fmla="*/ 1016103 h 6858000"/>
              <a:gd name="connsiteX74" fmla="*/ 57138 w 1342163"/>
              <a:gd name="connsiteY74" fmla="*/ 954054 h 6858000"/>
              <a:gd name="connsiteX75" fmla="*/ 52003 w 1342163"/>
              <a:gd name="connsiteY75" fmla="*/ 896999 h 6858000"/>
              <a:gd name="connsiteX76" fmla="*/ 21411 w 1342163"/>
              <a:gd name="connsiteY76" fmla="*/ 821517 h 6858000"/>
              <a:gd name="connsiteX77" fmla="*/ 12141 w 1342163"/>
              <a:gd name="connsiteY77" fmla="*/ 711705 h 6858000"/>
              <a:gd name="connsiteX78" fmla="*/ 9051 w 1342163"/>
              <a:gd name="connsiteY78" fmla="*/ 619315 h 6858000"/>
              <a:gd name="connsiteX79" fmla="*/ 2707 w 1342163"/>
              <a:gd name="connsiteY79" fmla="*/ 585934 h 6858000"/>
              <a:gd name="connsiteX80" fmla="*/ 3 w 1342163"/>
              <a:gd name="connsiteY80" fmla="*/ 538948 h 6858000"/>
              <a:gd name="connsiteX81" fmla="*/ 3911 w 1342163"/>
              <a:gd name="connsiteY81" fmla="*/ 525163 h 6858000"/>
              <a:gd name="connsiteX82" fmla="*/ 29283 w 1342163"/>
              <a:gd name="connsiteY82" fmla="*/ 393828 h 6858000"/>
              <a:gd name="connsiteX83" fmla="*/ 29113 w 1342163"/>
              <a:gd name="connsiteY83" fmla="*/ 353137 h 6858000"/>
              <a:gd name="connsiteX84" fmla="*/ 34806 w 1342163"/>
              <a:gd name="connsiteY84" fmla="*/ 275771 h 6858000"/>
              <a:gd name="connsiteX85" fmla="*/ 44500 w 1342163"/>
              <a:gd name="connsiteY85" fmla="*/ 236673 h 6858000"/>
              <a:gd name="connsiteX86" fmla="*/ 43543 w 1342163"/>
              <a:gd name="connsiteY86" fmla="*/ 144983 h 6858000"/>
              <a:gd name="connsiteX87" fmla="*/ 33828 w 1342163"/>
              <a:gd name="connsiteY87" fmla="*/ 33857 h 6858000"/>
              <a:gd name="connsiteX88" fmla="*/ 15381 w 1342163"/>
              <a:gd name="connsiteY88" fmla="*/ 0 h 6858000"/>
              <a:gd name="connsiteX0" fmla="*/ 15381 w 1342163"/>
              <a:gd name="connsiteY0" fmla="*/ 0 h 6858000"/>
              <a:gd name="connsiteX1" fmla="*/ 1342163 w 1342163"/>
              <a:gd name="connsiteY1" fmla="*/ 0 h 6858000"/>
              <a:gd name="connsiteX2" fmla="*/ 1342163 w 1342163"/>
              <a:gd name="connsiteY2" fmla="*/ 6858000 h 6858000"/>
              <a:gd name="connsiteX3" fmla="*/ 78857 w 1342163"/>
              <a:gd name="connsiteY3" fmla="*/ 6857735 h 6858000"/>
              <a:gd name="connsiteX4" fmla="*/ 115450 w 1342163"/>
              <a:gd name="connsiteY4" fmla="*/ 6776847 h 6858000"/>
              <a:gd name="connsiteX5" fmla="*/ 126950 w 1342163"/>
              <a:gd name="connsiteY5" fmla="*/ 6737706 h 6858000"/>
              <a:gd name="connsiteX6" fmla="*/ 144357 w 1342163"/>
              <a:gd name="connsiteY6" fmla="*/ 6686827 h 6858000"/>
              <a:gd name="connsiteX7" fmla="*/ 155935 w 1342163"/>
              <a:gd name="connsiteY7" fmla="*/ 6633777 h 6858000"/>
              <a:gd name="connsiteX8" fmla="*/ 228778 w 1342163"/>
              <a:gd name="connsiteY8" fmla="*/ 6492130 h 6858000"/>
              <a:gd name="connsiteX9" fmla="*/ 244465 w 1342163"/>
              <a:gd name="connsiteY9" fmla="*/ 6431610 h 6858000"/>
              <a:gd name="connsiteX10" fmla="*/ 271393 w 1342163"/>
              <a:gd name="connsiteY10" fmla="*/ 6334727 h 6858000"/>
              <a:gd name="connsiteX11" fmla="*/ 263305 w 1342163"/>
              <a:gd name="connsiteY11" fmla="*/ 6294334 h 6858000"/>
              <a:gd name="connsiteX12" fmla="*/ 251079 w 1342163"/>
              <a:gd name="connsiteY12" fmla="*/ 6231403 h 6858000"/>
              <a:gd name="connsiteX13" fmla="*/ 243737 w 1342163"/>
              <a:gd name="connsiteY13" fmla="*/ 6202459 h 6858000"/>
              <a:gd name="connsiteX14" fmla="*/ 242535 w 1342163"/>
              <a:gd name="connsiteY14" fmla="*/ 6153037 h 6858000"/>
              <a:gd name="connsiteX15" fmla="*/ 255506 w 1342163"/>
              <a:gd name="connsiteY15" fmla="*/ 6061464 h 6858000"/>
              <a:gd name="connsiteX16" fmla="*/ 245337 w 1342163"/>
              <a:gd name="connsiteY16" fmla="*/ 6028119 h 6858000"/>
              <a:gd name="connsiteX17" fmla="*/ 250120 w 1342163"/>
              <a:gd name="connsiteY17" fmla="*/ 5905303 h 6858000"/>
              <a:gd name="connsiteX18" fmla="*/ 280078 w 1342163"/>
              <a:gd name="connsiteY18" fmla="*/ 5712857 h 6858000"/>
              <a:gd name="connsiteX19" fmla="*/ 309876 w 1342163"/>
              <a:gd name="connsiteY19" fmla="*/ 5660491 h 6858000"/>
              <a:gd name="connsiteX20" fmla="*/ 323888 w 1342163"/>
              <a:gd name="connsiteY20" fmla="*/ 5553910 h 6858000"/>
              <a:gd name="connsiteX21" fmla="*/ 348319 w 1342163"/>
              <a:gd name="connsiteY21" fmla="*/ 5449031 h 6858000"/>
              <a:gd name="connsiteX22" fmla="*/ 359443 w 1342163"/>
              <a:gd name="connsiteY22" fmla="*/ 5396260 h 6858000"/>
              <a:gd name="connsiteX23" fmla="*/ 385202 w 1342163"/>
              <a:gd name="connsiteY23" fmla="*/ 5341916 h 6858000"/>
              <a:gd name="connsiteX24" fmla="*/ 423583 w 1342163"/>
              <a:gd name="connsiteY24" fmla="*/ 5264214 h 6858000"/>
              <a:gd name="connsiteX25" fmla="*/ 429742 w 1342163"/>
              <a:gd name="connsiteY25" fmla="*/ 5225268 h 6858000"/>
              <a:gd name="connsiteX26" fmla="*/ 438024 w 1342163"/>
              <a:gd name="connsiteY26" fmla="*/ 5159961 h 6858000"/>
              <a:gd name="connsiteX27" fmla="*/ 441634 w 1342163"/>
              <a:gd name="connsiteY27" fmla="*/ 5125185 h 6858000"/>
              <a:gd name="connsiteX28" fmla="*/ 455500 w 1342163"/>
              <a:gd name="connsiteY28" fmla="*/ 5067850 h 6858000"/>
              <a:gd name="connsiteX29" fmla="*/ 458231 w 1342163"/>
              <a:gd name="connsiteY29" fmla="*/ 5060861 h 6858000"/>
              <a:gd name="connsiteX30" fmla="*/ 456489 w 1342163"/>
              <a:gd name="connsiteY30" fmla="*/ 4993030 h 6858000"/>
              <a:gd name="connsiteX31" fmla="*/ 463398 w 1342163"/>
              <a:gd name="connsiteY31" fmla="*/ 4946844 h 6858000"/>
              <a:gd name="connsiteX32" fmla="*/ 474657 w 1342163"/>
              <a:gd name="connsiteY32" fmla="*/ 4858827 h 6858000"/>
              <a:gd name="connsiteX33" fmla="*/ 480560 w 1342163"/>
              <a:gd name="connsiteY33" fmla="*/ 4821170 h 6858000"/>
              <a:gd name="connsiteX34" fmla="*/ 484393 w 1342163"/>
              <a:gd name="connsiteY34" fmla="*/ 4690749 h 6858000"/>
              <a:gd name="connsiteX35" fmla="*/ 479873 w 1342163"/>
              <a:gd name="connsiteY35" fmla="*/ 4584173 h 6858000"/>
              <a:gd name="connsiteX36" fmla="*/ 471521 w 1342163"/>
              <a:gd name="connsiteY36" fmla="*/ 4375228 h 6858000"/>
              <a:gd name="connsiteX37" fmla="*/ 452174 w 1342163"/>
              <a:gd name="connsiteY37" fmla="*/ 4214165 h 6858000"/>
              <a:gd name="connsiteX38" fmla="*/ 453803 w 1342163"/>
              <a:gd name="connsiteY38" fmla="*/ 4076008 h 6858000"/>
              <a:gd name="connsiteX39" fmla="*/ 441503 w 1342163"/>
              <a:gd name="connsiteY39" fmla="*/ 4033999 h 6858000"/>
              <a:gd name="connsiteX40" fmla="*/ 441228 w 1342163"/>
              <a:gd name="connsiteY40" fmla="*/ 4013953 h 6858000"/>
              <a:gd name="connsiteX41" fmla="*/ 433306 w 1342163"/>
              <a:gd name="connsiteY41" fmla="*/ 3901461 h 6858000"/>
              <a:gd name="connsiteX42" fmla="*/ 455900 w 1342163"/>
              <a:gd name="connsiteY42" fmla="*/ 3813873 h 6858000"/>
              <a:gd name="connsiteX43" fmla="*/ 466796 w 1342163"/>
              <a:gd name="connsiteY43" fmla="*/ 3738082 h 6858000"/>
              <a:gd name="connsiteX44" fmla="*/ 474142 w 1342163"/>
              <a:gd name="connsiteY44" fmla="*/ 3673397 h 6858000"/>
              <a:gd name="connsiteX45" fmla="*/ 473438 w 1342163"/>
              <a:gd name="connsiteY45" fmla="*/ 3637109 h 6858000"/>
              <a:gd name="connsiteX46" fmla="*/ 476881 w 1342163"/>
              <a:gd name="connsiteY46" fmla="*/ 3536883 h 6858000"/>
              <a:gd name="connsiteX47" fmla="*/ 484419 w 1342163"/>
              <a:gd name="connsiteY47" fmla="*/ 3435652 h 6858000"/>
              <a:gd name="connsiteX48" fmla="*/ 498311 w 1342163"/>
              <a:gd name="connsiteY48" fmla="*/ 3295862 h 6858000"/>
              <a:gd name="connsiteX49" fmla="*/ 480837 w 1342163"/>
              <a:gd name="connsiteY49" fmla="*/ 3158586 h 6858000"/>
              <a:gd name="connsiteX50" fmla="*/ 456245 w 1342163"/>
              <a:gd name="connsiteY50" fmla="*/ 3112365 h 6858000"/>
              <a:gd name="connsiteX51" fmla="*/ 441720 w 1342163"/>
              <a:gd name="connsiteY51" fmla="*/ 3072935 h 6858000"/>
              <a:gd name="connsiteX52" fmla="*/ 416894 w 1342163"/>
              <a:gd name="connsiteY52" fmla="*/ 2958185 h 6858000"/>
              <a:gd name="connsiteX53" fmla="*/ 374174 w 1342163"/>
              <a:gd name="connsiteY53" fmla="*/ 2843952 h 6858000"/>
              <a:gd name="connsiteX54" fmla="*/ 308426 w 1342163"/>
              <a:gd name="connsiteY54" fmla="*/ 2554718 h 6858000"/>
              <a:gd name="connsiteX55" fmla="*/ 279243 w 1342163"/>
              <a:gd name="connsiteY55" fmla="*/ 2447068 h 6858000"/>
              <a:gd name="connsiteX56" fmla="*/ 283313 w 1342163"/>
              <a:gd name="connsiteY56" fmla="*/ 2423438 h 6858000"/>
              <a:gd name="connsiteX57" fmla="*/ 272203 w 1342163"/>
              <a:gd name="connsiteY57" fmla="*/ 2402874 h 6858000"/>
              <a:gd name="connsiteX58" fmla="*/ 251144 w 1342163"/>
              <a:gd name="connsiteY58" fmla="*/ 2261920 h 6858000"/>
              <a:gd name="connsiteX59" fmla="*/ 241031 w 1342163"/>
              <a:gd name="connsiteY59" fmla="*/ 2195378 h 6858000"/>
              <a:gd name="connsiteX60" fmla="*/ 225248 w 1342163"/>
              <a:gd name="connsiteY60" fmla="*/ 2155135 h 6858000"/>
              <a:gd name="connsiteX61" fmla="*/ 222706 w 1342163"/>
              <a:gd name="connsiteY61" fmla="*/ 2118008 h 6858000"/>
              <a:gd name="connsiteX62" fmla="*/ 223699 w 1342163"/>
              <a:gd name="connsiteY62" fmla="*/ 2050531 h 6858000"/>
              <a:gd name="connsiteX63" fmla="*/ 196683 w 1342163"/>
              <a:gd name="connsiteY63" fmla="*/ 1906352 h 6858000"/>
              <a:gd name="connsiteX64" fmla="*/ 173240 w 1342163"/>
              <a:gd name="connsiteY64" fmla="*/ 1861531 h 6858000"/>
              <a:gd name="connsiteX65" fmla="*/ 127039 w 1342163"/>
              <a:gd name="connsiteY65" fmla="*/ 1732919 h 6858000"/>
              <a:gd name="connsiteX66" fmla="*/ 98476 w 1342163"/>
              <a:gd name="connsiteY66" fmla="*/ 1615777 h 6858000"/>
              <a:gd name="connsiteX67" fmla="*/ 79271 w 1342163"/>
              <a:gd name="connsiteY67" fmla="*/ 1563678 h 6858000"/>
              <a:gd name="connsiteX68" fmla="*/ 85093 w 1342163"/>
              <a:gd name="connsiteY68" fmla="*/ 1477995 h 6858000"/>
              <a:gd name="connsiteX69" fmla="*/ 71178 w 1342163"/>
              <a:gd name="connsiteY69" fmla="*/ 1373769 h 6858000"/>
              <a:gd name="connsiteX70" fmla="*/ 79485 w 1342163"/>
              <a:gd name="connsiteY70" fmla="*/ 1307086 h 6858000"/>
              <a:gd name="connsiteX71" fmla="*/ 85358 w 1342163"/>
              <a:gd name="connsiteY71" fmla="*/ 1168288 h 6858000"/>
              <a:gd name="connsiteX72" fmla="*/ 66946 w 1342163"/>
              <a:gd name="connsiteY72" fmla="*/ 1088484 h 6858000"/>
              <a:gd name="connsiteX73" fmla="*/ 55682 w 1342163"/>
              <a:gd name="connsiteY73" fmla="*/ 1016103 h 6858000"/>
              <a:gd name="connsiteX74" fmla="*/ 57138 w 1342163"/>
              <a:gd name="connsiteY74" fmla="*/ 954054 h 6858000"/>
              <a:gd name="connsiteX75" fmla="*/ 52003 w 1342163"/>
              <a:gd name="connsiteY75" fmla="*/ 896999 h 6858000"/>
              <a:gd name="connsiteX76" fmla="*/ 21411 w 1342163"/>
              <a:gd name="connsiteY76" fmla="*/ 821517 h 6858000"/>
              <a:gd name="connsiteX77" fmla="*/ 12141 w 1342163"/>
              <a:gd name="connsiteY77" fmla="*/ 711705 h 6858000"/>
              <a:gd name="connsiteX78" fmla="*/ 9051 w 1342163"/>
              <a:gd name="connsiteY78" fmla="*/ 619315 h 6858000"/>
              <a:gd name="connsiteX79" fmla="*/ 2707 w 1342163"/>
              <a:gd name="connsiteY79" fmla="*/ 585934 h 6858000"/>
              <a:gd name="connsiteX80" fmla="*/ 3 w 1342163"/>
              <a:gd name="connsiteY80" fmla="*/ 538948 h 6858000"/>
              <a:gd name="connsiteX81" fmla="*/ 3911 w 1342163"/>
              <a:gd name="connsiteY81" fmla="*/ 525163 h 6858000"/>
              <a:gd name="connsiteX82" fmla="*/ 29283 w 1342163"/>
              <a:gd name="connsiteY82" fmla="*/ 393828 h 6858000"/>
              <a:gd name="connsiteX83" fmla="*/ 29113 w 1342163"/>
              <a:gd name="connsiteY83" fmla="*/ 353137 h 6858000"/>
              <a:gd name="connsiteX84" fmla="*/ 34806 w 1342163"/>
              <a:gd name="connsiteY84" fmla="*/ 275771 h 6858000"/>
              <a:gd name="connsiteX85" fmla="*/ 44500 w 1342163"/>
              <a:gd name="connsiteY85" fmla="*/ 236673 h 6858000"/>
              <a:gd name="connsiteX86" fmla="*/ 43543 w 1342163"/>
              <a:gd name="connsiteY86" fmla="*/ 144983 h 6858000"/>
              <a:gd name="connsiteX87" fmla="*/ 33828 w 1342163"/>
              <a:gd name="connsiteY87" fmla="*/ 33857 h 6858000"/>
              <a:gd name="connsiteX88" fmla="*/ 15381 w 1342163"/>
              <a:gd name="connsiteY88" fmla="*/ 0 h 6858000"/>
              <a:gd name="connsiteX0" fmla="*/ 15381 w 1342163"/>
              <a:gd name="connsiteY0" fmla="*/ 0 h 6858000"/>
              <a:gd name="connsiteX1" fmla="*/ 1342163 w 1342163"/>
              <a:gd name="connsiteY1" fmla="*/ 0 h 6858000"/>
              <a:gd name="connsiteX2" fmla="*/ 1342163 w 1342163"/>
              <a:gd name="connsiteY2" fmla="*/ 6858000 h 6858000"/>
              <a:gd name="connsiteX3" fmla="*/ 78857 w 1342163"/>
              <a:gd name="connsiteY3" fmla="*/ 6857735 h 6858000"/>
              <a:gd name="connsiteX4" fmla="*/ 115450 w 1342163"/>
              <a:gd name="connsiteY4" fmla="*/ 6776847 h 6858000"/>
              <a:gd name="connsiteX5" fmla="*/ 126950 w 1342163"/>
              <a:gd name="connsiteY5" fmla="*/ 6737706 h 6858000"/>
              <a:gd name="connsiteX6" fmla="*/ 144357 w 1342163"/>
              <a:gd name="connsiteY6" fmla="*/ 6686827 h 6858000"/>
              <a:gd name="connsiteX7" fmla="*/ 155935 w 1342163"/>
              <a:gd name="connsiteY7" fmla="*/ 6633777 h 6858000"/>
              <a:gd name="connsiteX8" fmla="*/ 228778 w 1342163"/>
              <a:gd name="connsiteY8" fmla="*/ 6492130 h 6858000"/>
              <a:gd name="connsiteX9" fmla="*/ 244465 w 1342163"/>
              <a:gd name="connsiteY9" fmla="*/ 6431610 h 6858000"/>
              <a:gd name="connsiteX10" fmla="*/ 271393 w 1342163"/>
              <a:gd name="connsiteY10" fmla="*/ 6334727 h 6858000"/>
              <a:gd name="connsiteX11" fmla="*/ 263305 w 1342163"/>
              <a:gd name="connsiteY11" fmla="*/ 6294334 h 6858000"/>
              <a:gd name="connsiteX12" fmla="*/ 251079 w 1342163"/>
              <a:gd name="connsiteY12" fmla="*/ 6231403 h 6858000"/>
              <a:gd name="connsiteX13" fmla="*/ 243737 w 1342163"/>
              <a:gd name="connsiteY13" fmla="*/ 6202459 h 6858000"/>
              <a:gd name="connsiteX14" fmla="*/ 242535 w 1342163"/>
              <a:gd name="connsiteY14" fmla="*/ 6153037 h 6858000"/>
              <a:gd name="connsiteX15" fmla="*/ 255506 w 1342163"/>
              <a:gd name="connsiteY15" fmla="*/ 6061464 h 6858000"/>
              <a:gd name="connsiteX16" fmla="*/ 250120 w 1342163"/>
              <a:gd name="connsiteY16" fmla="*/ 5905303 h 6858000"/>
              <a:gd name="connsiteX17" fmla="*/ 280078 w 1342163"/>
              <a:gd name="connsiteY17" fmla="*/ 5712857 h 6858000"/>
              <a:gd name="connsiteX18" fmla="*/ 309876 w 1342163"/>
              <a:gd name="connsiteY18" fmla="*/ 5660491 h 6858000"/>
              <a:gd name="connsiteX19" fmla="*/ 323888 w 1342163"/>
              <a:gd name="connsiteY19" fmla="*/ 5553910 h 6858000"/>
              <a:gd name="connsiteX20" fmla="*/ 348319 w 1342163"/>
              <a:gd name="connsiteY20" fmla="*/ 5449031 h 6858000"/>
              <a:gd name="connsiteX21" fmla="*/ 359443 w 1342163"/>
              <a:gd name="connsiteY21" fmla="*/ 5396260 h 6858000"/>
              <a:gd name="connsiteX22" fmla="*/ 385202 w 1342163"/>
              <a:gd name="connsiteY22" fmla="*/ 5341916 h 6858000"/>
              <a:gd name="connsiteX23" fmla="*/ 423583 w 1342163"/>
              <a:gd name="connsiteY23" fmla="*/ 5264214 h 6858000"/>
              <a:gd name="connsiteX24" fmla="*/ 429742 w 1342163"/>
              <a:gd name="connsiteY24" fmla="*/ 5225268 h 6858000"/>
              <a:gd name="connsiteX25" fmla="*/ 438024 w 1342163"/>
              <a:gd name="connsiteY25" fmla="*/ 5159961 h 6858000"/>
              <a:gd name="connsiteX26" fmla="*/ 441634 w 1342163"/>
              <a:gd name="connsiteY26" fmla="*/ 5125185 h 6858000"/>
              <a:gd name="connsiteX27" fmla="*/ 455500 w 1342163"/>
              <a:gd name="connsiteY27" fmla="*/ 5067850 h 6858000"/>
              <a:gd name="connsiteX28" fmla="*/ 458231 w 1342163"/>
              <a:gd name="connsiteY28" fmla="*/ 5060861 h 6858000"/>
              <a:gd name="connsiteX29" fmla="*/ 456489 w 1342163"/>
              <a:gd name="connsiteY29" fmla="*/ 4993030 h 6858000"/>
              <a:gd name="connsiteX30" fmla="*/ 463398 w 1342163"/>
              <a:gd name="connsiteY30" fmla="*/ 4946844 h 6858000"/>
              <a:gd name="connsiteX31" fmla="*/ 474657 w 1342163"/>
              <a:gd name="connsiteY31" fmla="*/ 4858827 h 6858000"/>
              <a:gd name="connsiteX32" fmla="*/ 480560 w 1342163"/>
              <a:gd name="connsiteY32" fmla="*/ 4821170 h 6858000"/>
              <a:gd name="connsiteX33" fmla="*/ 484393 w 1342163"/>
              <a:gd name="connsiteY33" fmla="*/ 4690749 h 6858000"/>
              <a:gd name="connsiteX34" fmla="*/ 479873 w 1342163"/>
              <a:gd name="connsiteY34" fmla="*/ 4584173 h 6858000"/>
              <a:gd name="connsiteX35" fmla="*/ 471521 w 1342163"/>
              <a:gd name="connsiteY35" fmla="*/ 4375228 h 6858000"/>
              <a:gd name="connsiteX36" fmla="*/ 452174 w 1342163"/>
              <a:gd name="connsiteY36" fmla="*/ 4214165 h 6858000"/>
              <a:gd name="connsiteX37" fmla="*/ 453803 w 1342163"/>
              <a:gd name="connsiteY37" fmla="*/ 4076008 h 6858000"/>
              <a:gd name="connsiteX38" fmla="*/ 441503 w 1342163"/>
              <a:gd name="connsiteY38" fmla="*/ 4033999 h 6858000"/>
              <a:gd name="connsiteX39" fmla="*/ 441228 w 1342163"/>
              <a:gd name="connsiteY39" fmla="*/ 4013953 h 6858000"/>
              <a:gd name="connsiteX40" fmla="*/ 433306 w 1342163"/>
              <a:gd name="connsiteY40" fmla="*/ 3901461 h 6858000"/>
              <a:gd name="connsiteX41" fmla="*/ 455900 w 1342163"/>
              <a:gd name="connsiteY41" fmla="*/ 3813873 h 6858000"/>
              <a:gd name="connsiteX42" fmla="*/ 466796 w 1342163"/>
              <a:gd name="connsiteY42" fmla="*/ 3738082 h 6858000"/>
              <a:gd name="connsiteX43" fmla="*/ 474142 w 1342163"/>
              <a:gd name="connsiteY43" fmla="*/ 3673397 h 6858000"/>
              <a:gd name="connsiteX44" fmla="*/ 473438 w 1342163"/>
              <a:gd name="connsiteY44" fmla="*/ 3637109 h 6858000"/>
              <a:gd name="connsiteX45" fmla="*/ 476881 w 1342163"/>
              <a:gd name="connsiteY45" fmla="*/ 3536883 h 6858000"/>
              <a:gd name="connsiteX46" fmla="*/ 484419 w 1342163"/>
              <a:gd name="connsiteY46" fmla="*/ 3435652 h 6858000"/>
              <a:gd name="connsiteX47" fmla="*/ 498311 w 1342163"/>
              <a:gd name="connsiteY47" fmla="*/ 3295862 h 6858000"/>
              <a:gd name="connsiteX48" fmla="*/ 480837 w 1342163"/>
              <a:gd name="connsiteY48" fmla="*/ 3158586 h 6858000"/>
              <a:gd name="connsiteX49" fmla="*/ 456245 w 1342163"/>
              <a:gd name="connsiteY49" fmla="*/ 3112365 h 6858000"/>
              <a:gd name="connsiteX50" fmla="*/ 441720 w 1342163"/>
              <a:gd name="connsiteY50" fmla="*/ 3072935 h 6858000"/>
              <a:gd name="connsiteX51" fmla="*/ 416894 w 1342163"/>
              <a:gd name="connsiteY51" fmla="*/ 2958185 h 6858000"/>
              <a:gd name="connsiteX52" fmla="*/ 374174 w 1342163"/>
              <a:gd name="connsiteY52" fmla="*/ 2843952 h 6858000"/>
              <a:gd name="connsiteX53" fmla="*/ 308426 w 1342163"/>
              <a:gd name="connsiteY53" fmla="*/ 2554718 h 6858000"/>
              <a:gd name="connsiteX54" fmla="*/ 279243 w 1342163"/>
              <a:gd name="connsiteY54" fmla="*/ 2447068 h 6858000"/>
              <a:gd name="connsiteX55" fmla="*/ 283313 w 1342163"/>
              <a:gd name="connsiteY55" fmla="*/ 2423438 h 6858000"/>
              <a:gd name="connsiteX56" fmla="*/ 272203 w 1342163"/>
              <a:gd name="connsiteY56" fmla="*/ 2402874 h 6858000"/>
              <a:gd name="connsiteX57" fmla="*/ 251144 w 1342163"/>
              <a:gd name="connsiteY57" fmla="*/ 2261920 h 6858000"/>
              <a:gd name="connsiteX58" fmla="*/ 241031 w 1342163"/>
              <a:gd name="connsiteY58" fmla="*/ 2195378 h 6858000"/>
              <a:gd name="connsiteX59" fmla="*/ 225248 w 1342163"/>
              <a:gd name="connsiteY59" fmla="*/ 2155135 h 6858000"/>
              <a:gd name="connsiteX60" fmla="*/ 222706 w 1342163"/>
              <a:gd name="connsiteY60" fmla="*/ 2118008 h 6858000"/>
              <a:gd name="connsiteX61" fmla="*/ 223699 w 1342163"/>
              <a:gd name="connsiteY61" fmla="*/ 2050531 h 6858000"/>
              <a:gd name="connsiteX62" fmla="*/ 196683 w 1342163"/>
              <a:gd name="connsiteY62" fmla="*/ 1906352 h 6858000"/>
              <a:gd name="connsiteX63" fmla="*/ 173240 w 1342163"/>
              <a:gd name="connsiteY63" fmla="*/ 1861531 h 6858000"/>
              <a:gd name="connsiteX64" fmla="*/ 127039 w 1342163"/>
              <a:gd name="connsiteY64" fmla="*/ 1732919 h 6858000"/>
              <a:gd name="connsiteX65" fmla="*/ 98476 w 1342163"/>
              <a:gd name="connsiteY65" fmla="*/ 1615777 h 6858000"/>
              <a:gd name="connsiteX66" fmla="*/ 79271 w 1342163"/>
              <a:gd name="connsiteY66" fmla="*/ 1563678 h 6858000"/>
              <a:gd name="connsiteX67" fmla="*/ 85093 w 1342163"/>
              <a:gd name="connsiteY67" fmla="*/ 1477995 h 6858000"/>
              <a:gd name="connsiteX68" fmla="*/ 71178 w 1342163"/>
              <a:gd name="connsiteY68" fmla="*/ 1373769 h 6858000"/>
              <a:gd name="connsiteX69" fmla="*/ 79485 w 1342163"/>
              <a:gd name="connsiteY69" fmla="*/ 1307086 h 6858000"/>
              <a:gd name="connsiteX70" fmla="*/ 85358 w 1342163"/>
              <a:gd name="connsiteY70" fmla="*/ 1168288 h 6858000"/>
              <a:gd name="connsiteX71" fmla="*/ 66946 w 1342163"/>
              <a:gd name="connsiteY71" fmla="*/ 1088484 h 6858000"/>
              <a:gd name="connsiteX72" fmla="*/ 55682 w 1342163"/>
              <a:gd name="connsiteY72" fmla="*/ 1016103 h 6858000"/>
              <a:gd name="connsiteX73" fmla="*/ 57138 w 1342163"/>
              <a:gd name="connsiteY73" fmla="*/ 954054 h 6858000"/>
              <a:gd name="connsiteX74" fmla="*/ 52003 w 1342163"/>
              <a:gd name="connsiteY74" fmla="*/ 896999 h 6858000"/>
              <a:gd name="connsiteX75" fmla="*/ 21411 w 1342163"/>
              <a:gd name="connsiteY75" fmla="*/ 821517 h 6858000"/>
              <a:gd name="connsiteX76" fmla="*/ 12141 w 1342163"/>
              <a:gd name="connsiteY76" fmla="*/ 711705 h 6858000"/>
              <a:gd name="connsiteX77" fmla="*/ 9051 w 1342163"/>
              <a:gd name="connsiteY77" fmla="*/ 619315 h 6858000"/>
              <a:gd name="connsiteX78" fmla="*/ 2707 w 1342163"/>
              <a:gd name="connsiteY78" fmla="*/ 585934 h 6858000"/>
              <a:gd name="connsiteX79" fmla="*/ 3 w 1342163"/>
              <a:gd name="connsiteY79" fmla="*/ 538948 h 6858000"/>
              <a:gd name="connsiteX80" fmla="*/ 3911 w 1342163"/>
              <a:gd name="connsiteY80" fmla="*/ 525163 h 6858000"/>
              <a:gd name="connsiteX81" fmla="*/ 29283 w 1342163"/>
              <a:gd name="connsiteY81" fmla="*/ 393828 h 6858000"/>
              <a:gd name="connsiteX82" fmla="*/ 29113 w 1342163"/>
              <a:gd name="connsiteY82" fmla="*/ 353137 h 6858000"/>
              <a:gd name="connsiteX83" fmla="*/ 34806 w 1342163"/>
              <a:gd name="connsiteY83" fmla="*/ 275771 h 6858000"/>
              <a:gd name="connsiteX84" fmla="*/ 44500 w 1342163"/>
              <a:gd name="connsiteY84" fmla="*/ 236673 h 6858000"/>
              <a:gd name="connsiteX85" fmla="*/ 43543 w 1342163"/>
              <a:gd name="connsiteY85" fmla="*/ 144983 h 6858000"/>
              <a:gd name="connsiteX86" fmla="*/ 33828 w 1342163"/>
              <a:gd name="connsiteY86" fmla="*/ 33857 h 6858000"/>
              <a:gd name="connsiteX87" fmla="*/ 15381 w 1342163"/>
              <a:gd name="connsiteY87" fmla="*/ 0 h 6858000"/>
              <a:gd name="connsiteX0" fmla="*/ 15381 w 1342163"/>
              <a:gd name="connsiteY0" fmla="*/ 0 h 6858000"/>
              <a:gd name="connsiteX1" fmla="*/ 1342163 w 1342163"/>
              <a:gd name="connsiteY1" fmla="*/ 0 h 6858000"/>
              <a:gd name="connsiteX2" fmla="*/ 1342163 w 1342163"/>
              <a:gd name="connsiteY2" fmla="*/ 6858000 h 6858000"/>
              <a:gd name="connsiteX3" fmla="*/ 78857 w 1342163"/>
              <a:gd name="connsiteY3" fmla="*/ 6857735 h 6858000"/>
              <a:gd name="connsiteX4" fmla="*/ 115450 w 1342163"/>
              <a:gd name="connsiteY4" fmla="*/ 6776847 h 6858000"/>
              <a:gd name="connsiteX5" fmla="*/ 126950 w 1342163"/>
              <a:gd name="connsiteY5" fmla="*/ 6737706 h 6858000"/>
              <a:gd name="connsiteX6" fmla="*/ 144357 w 1342163"/>
              <a:gd name="connsiteY6" fmla="*/ 6686827 h 6858000"/>
              <a:gd name="connsiteX7" fmla="*/ 155935 w 1342163"/>
              <a:gd name="connsiteY7" fmla="*/ 6633777 h 6858000"/>
              <a:gd name="connsiteX8" fmla="*/ 228778 w 1342163"/>
              <a:gd name="connsiteY8" fmla="*/ 6492130 h 6858000"/>
              <a:gd name="connsiteX9" fmla="*/ 244465 w 1342163"/>
              <a:gd name="connsiteY9" fmla="*/ 6431610 h 6858000"/>
              <a:gd name="connsiteX10" fmla="*/ 263305 w 1342163"/>
              <a:gd name="connsiteY10" fmla="*/ 6294334 h 6858000"/>
              <a:gd name="connsiteX11" fmla="*/ 251079 w 1342163"/>
              <a:gd name="connsiteY11" fmla="*/ 6231403 h 6858000"/>
              <a:gd name="connsiteX12" fmla="*/ 243737 w 1342163"/>
              <a:gd name="connsiteY12" fmla="*/ 6202459 h 6858000"/>
              <a:gd name="connsiteX13" fmla="*/ 242535 w 1342163"/>
              <a:gd name="connsiteY13" fmla="*/ 6153037 h 6858000"/>
              <a:gd name="connsiteX14" fmla="*/ 255506 w 1342163"/>
              <a:gd name="connsiteY14" fmla="*/ 6061464 h 6858000"/>
              <a:gd name="connsiteX15" fmla="*/ 250120 w 1342163"/>
              <a:gd name="connsiteY15" fmla="*/ 5905303 h 6858000"/>
              <a:gd name="connsiteX16" fmla="*/ 280078 w 1342163"/>
              <a:gd name="connsiteY16" fmla="*/ 5712857 h 6858000"/>
              <a:gd name="connsiteX17" fmla="*/ 309876 w 1342163"/>
              <a:gd name="connsiteY17" fmla="*/ 5660491 h 6858000"/>
              <a:gd name="connsiteX18" fmla="*/ 323888 w 1342163"/>
              <a:gd name="connsiteY18" fmla="*/ 5553910 h 6858000"/>
              <a:gd name="connsiteX19" fmla="*/ 348319 w 1342163"/>
              <a:gd name="connsiteY19" fmla="*/ 5449031 h 6858000"/>
              <a:gd name="connsiteX20" fmla="*/ 359443 w 1342163"/>
              <a:gd name="connsiteY20" fmla="*/ 5396260 h 6858000"/>
              <a:gd name="connsiteX21" fmla="*/ 385202 w 1342163"/>
              <a:gd name="connsiteY21" fmla="*/ 5341916 h 6858000"/>
              <a:gd name="connsiteX22" fmla="*/ 423583 w 1342163"/>
              <a:gd name="connsiteY22" fmla="*/ 5264214 h 6858000"/>
              <a:gd name="connsiteX23" fmla="*/ 429742 w 1342163"/>
              <a:gd name="connsiteY23" fmla="*/ 5225268 h 6858000"/>
              <a:gd name="connsiteX24" fmla="*/ 438024 w 1342163"/>
              <a:gd name="connsiteY24" fmla="*/ 5159961 h 6858000"/>
              <a:gd name="connsiteX25" fmla="*/ 441634 w 1342163"/>
              <a:gd name="connsiteY25" fmla="*/ 5125185 h 6858000"/>
              <a:gd name="connsiteX26" fmla="*/ 455500 w 1342163"/>
              <a:gd name="connsiteY26" fmla="*/ 5067850 h 6858000"/>
              <a:gd name="connsiteX27" fmla="*/ 458231 w 1342163"/>
              <a:gd name="connsiteY27" fmla="*/ 5060861 h 6858000"/>
              <a:gd name="connsiteX28" fmla="*/ 456489 w 1342163"/>
              <a:gd name="connsiteY28" fmla="*/ 4993030 h 6858000"/>
              <a:gd name="connsiteX29" fmla="*/ 463398 w 1342163"/>
              <a:gd name="connsiteY29" fmla="*/ 4946844 h 6858000"/>
              <a:gd name="connsiteX30" fmla="*/ 474657 w 1342163"/>
              <a:gd name="connsiteY30" fmla="*/ 4858827 h 6858000"/>
              <a:gd name="connsiteX31" fmla="*/ 480560 w 1342163"/>
              <a:gd name="connsiteY31" fmla="*/ 4821170 h 6858000"/>
              <a:gd name="connsiteX32" fmla="*/ 484393 w 1342163"/>
              <a:gd name="connsiteY32" fmla="*/ 4690749 h 6858000"/>
              <a:gd name="connsiteX33" fmla="*/ 479873 w 1342163"/>
              <a:gd name="connsiteY33" fmla="*/ 4584173 h 6858000"/>
              <a:gd name="connsiteX34" fmla="*/ 471521 w 1342163"/>
              <a:gd name="connsiteY34" fmla="*/ 4375228 h 6858000"/>
              <a:gd name="connsiteX35" fmla="*/ 452174 w 1342163"/>
              <a:gd name="connsiteY35" fmla="*/ 4214165 h 6858000"/>
              <a:gd name="connsiteX36" fmla="*/ 453803 w 1342163"/>
              <a:gd name="connsiteY36" fmla="*/ 4076008 h 6858000"/>
              <a:gd name="connsiteX37" fmla="*/ 441503 w 1342163"/>
              <a:gd name="connsiteY37" fmla="*/ 4033999 h 6858000"/>
              <a:gd name="connsiteX38" fmla="*/ 441228 w 1342163"/>
              <a:gd name="connsiteY38" fmla="*/ 4013953 h 6858000"/>
              <a:gd name="connsiteX39" fmla="*/ 433306 w 1342163"/>
              <a:gd name="connsiteY39" fmla="*/ 3901461 h 6858000"/>
              <a:gd name="connsiteX40" fmla="*/ 455900 w 1342163"/>
              <a:gd name="connsiteY40" fmla="*/ 3813873 h 6858000"/>
              <a:gd name="connsiteX41" fmla="*/ 466796 w 1342163"/>
              <a:gd name="connsiteY41" fmla="*/ 3738082 h 6858000"/>
              <a:gd name="connsiteX42" fmla="*/ 474142 w 1342163"/>
              <a:gd name="connsiteY42" fmla="*/ 3673397 h 6858000"/>
              <a:gd name="connsiteX43" fmla="*/ 473438 w 1342163"/>
              <a:gd name="connsiteY43" fmla="*/ 3637109 h 6858000"/>
              <a:gd name="connsiteX44" fmla="*/ 476881 w 1342163"/>
              <a:gd name="connsiteY44" fmla="*/ 3536883 h 6858000"/>
              <a:gd name="connsiteX45" fmla="*/ 484419 w 1342163"/>
              <a:gd name="connsiteY45" fmla="*/ 3435652 h 6858000"/>
              <a:gd name="connsiteX46" fmla="*/ 498311 w 1342163"/>
              <a:gd name="connsiteY46" fmla="*/ 3295862 h 6858000"/>
              <a:gd name="connsiteX47" fmla="*/ 480837 w 1342163"/>
              <a:gd name="connsiteY47" fmla="*/ 3158586 h 6858000"/>
              <a:gd name="connsiteX48" fmla="*/ 456245 w 1342163"/>
              <a:gd name="connsiteY48" fmla="*/ 3112365 h 6858000"/>
              <a:gd name="connsiteX49" fmla="*/ 441720 w 1342163"/>
              <a:gd name="connsiteY49" fmla="*/ 3072935 h 6858000"/>
              <a:gd name="connsiteX50" fmla="*/ 416894 w 1342163"/>
              <a:gd name="connsiteY50" fmla="*/ 2958185 h 6858000"/>
              <a:gd name="connsiteX51" fmla="*/ 374174 w 1342163"/>
              <a:gd name="connsiteY51" fmla="*/ 2843952 h 6858000"/>
              <a:gd name="connsiteX52" fmla="*/ 308426 w 1342163"/>
              <a:gd name="connsiteY52" fmla="*/ 2554718 h 6858000"/>
              <a:gd name="connsiteX53" fmla="*/ 279243 w 1342163"/>
              <a:gd name="connsiteY53" fmla="*/ 2447068 h 6858000"/>
              <a:gd name="connsiteX54" fmla="*/ 283313 w 1342163"/>
              <a:gd name="connsiteY54" fmla="*/ 2423438 h 6858000"/>
              <a:gd name="connsiteX55" fmla="*/ 272203 w 1342163"/>
              <a:gd name="connsiteY55" fmla="*/ 2402874 h 6858000"/>
              <a:gd name="connsiteX56" fmla="*/ 251144 w 1342163"/>
              <a:gd name="connsiteY56" fmla="*/ 2261920 h 6858000"/>
              <a:gd name="connsiteX57" fmla="*/ 241031 w 1342163"/>
              <a:gd name="connsiteY57" fmla="*/ 2195378 h 6858000"/>
              <a:gd name="connsiteX58" fmla="*/ 225248 w 1342163"/>
              <a:gd name="connsiteY58" fmla="*/ 2155135 h 6858000"/>
              <a:gd name="connsiteX59" fmla="*/ 222706 w 1342163"/>
              <a:gd name="connsiteY59" fmla="*/ 2118008 h 6858000"/>
              <a:gd name="connsiteX60" fmla="*/ 223699 w 1342163"/>
              <a:gd name="connsiteY60" fmla="*/ 2050531 h 6858000"/>
              <a:gd name="connsiteX61" fmla="*/ 196683 w 1342163"/>
              <a:gd name="connsiteY61" fmla="*/ 1906352 h 6858000"/>
              <a:gd name="connsiteX62" fmla="*/ 173240 w 1342163"/>
              <a:gd name="connsiteY62" fmla="*/ 1861531 h 6858000"/>
              <a:gd name="connsiteX63" fmla="*/ 127039 w 1342163"/>
              <a:gd name="connsiteY63" fmla="*/ 1732919 h 6858000"/>
              <a:gd name="connsiteX64" fmla="*/ 98476 w 1342163"/>
              <a:gd name="connsiteY64" fmla="*/ 1615777 h 6858000"/>
              <a:gd name="connsiteX65" fmla="*/ 79271 w 1342163"/>
              <a:gd name="connsiteY65" fmla="*/ 1563678 h 6858000"/>
              <a:gd name="connsiteX66" fmla="*/ 85093 w 1342163"/>
              <a:gd name="connsiteY66" fmla="*/ 1477995 h 6858000"/>
              <a:gd name="connsiteX67" fmla="*/ 71178 w 1342163"/>
              <a:gd name="connsiteY67" fmla="*/ 1373769 h 6858000"/>
              <a:gd name="connsiteX68" fmla="*/ 79485 w 1342163"/>
              <a:gd name="connsiteY68" fmla="*/ 1307086 h 6858000"/>
              <a:gd name="connsiteX69" fmla="*/ 85358 w 1342163"/>
              <a:gd name="connsiteY69" fmla="*/ 1168288 h 6858000"/>
              <a:gd name="connsiteX70" fmla="*/ 66946 w 1342163"/>
              <a:gd name="connsiteY70" fmla="*/ 1088484 h 6858000"/>
              <a:gd name="connsiteX71" fmla="*/ 55682 w 1342163"/>
              <a:gd name="connsiteY71" fmla="*/ 1016103 h 6858000"/>
              <a:gd name="connsiteX72" fmla="*/ 57138 w 1342163"/>
              <a:gd name="connsiteY72" fmla="*/ 954054 h 6858000"/>
              <a:gd name="connsiteX73" fmla="*/ 52003 w 1342163"/>
              <a:gd name="connsiteY73" fmla="*/ 896999 h 6858000"/>
              <a:gd name="connsiteX74" fmla="*/ 21411 w 1342163"/>
              <a:gd name="connsiteY74" fmla="*/ 821517 h 6858000"/>
              <a:gd name="connsiteX75" fmla="*/ 12141 w 1342163"/>
              <a:gd name="connsiteY75" fmla="*/ 711705 h 6858000"/>
              <a:gd name="connsiteX76" fmla="*/ 9051 w 1342163"/>
              <a:gd name="connsiteY76" fmla="*/ 619315 h 6858000"/>
              <a:gd name="connsiteX77" fmla="*/ 2707 w 1342163"/>
              <a:gd name="connsiteY77" fmla="*/ 585934 h 6858000"/>
              <a:gd name="connsiteX78" fmla="*/ 3 w 1342163"/>
              <a:gd name="connsiteY78" fmla="*/ 538948 h 6858000"/>
              <a:gd name="connsiteX79" fmla="*/ 3911 w 1342163"/>
              <a:gd name="connsiteY79" fmla="*/ 525163 h 6858000"/>
              <a:gd name="connsiteX80" fmla="*/ 29283 w 1342163"/>
              <a:gd name="connsiteY80" fmla="*/ 393828 h 6858000"/>
              <a:gd name="connsiteX81" fmla="*/ 29113 w 1342163"/>
              <a:gd name="connsiteY81" fmla="*/ 353137 h 6858000"/>
              <a:gd name="connsiteX82" fmla="*/ 34806 w 1342163"/>
              <a:gd name="connsiteY82" fmla="*/ 275771 h 6858000"/>
              <a:gd name="connsiteX83" fmla="*/ 44500 w 1342163"/>
              <a:gd name="connsiteY83" fmla="*/ 236673 h 6858000"/>
              <a:gd name="connsiteX84" fmla="*/ 43543 w 1342163"/>
              <a:gd name="connsiteY84" fmla="*/ 144983 h 6858000"/>
              <a:gd name="connsiteX85" fmla="*/ 33828 w 1342163"/>
              <a:gd name="connsiteY85" fmla="*/ 33857 h 6858000"/>
              <a:gd name="connsiteX86" fmla="*/ 15381 w 1342163"/>
              <a:gd name="connsiteY86" fmla="*/ 0 h 6858000"/>
              <a:gd name="connsiteX0" fmla="*/ 15381 w 1342163"/>
              <a:gd name="connsiteY0" fmla="*/ 0 h 6858000"/>
              <a:gd name="connsiteX1" fmla="*/ 1342163 w 1342163"/>
              <a:gd name="connsiteY1" fmla="*/ 0 h 6858000"/>
              <a:gd name="connsiteX2" fmla="*/ 1342163 w 1342163"/>
              <a:gd name="connsiteY2" fmla="*/ 6858000 h 6858000"/>
              <a:gd name="connsiteX3" fmla="*/ 78857 w 1342163"/>
              <a:gd name="connsiteY3" fmla="*/ 6857735 h 6858000"/>
              <a:gd name="connsiteX4" fmla="*/ 115450 w 1342163"/>
              <a:gd name="connsiteY4" fmla="*/ 6776847 h 6858000"/>
              <a:gd name="connsiteX5" fmla="*/ 126950 w 1342163"/>
              <a:gd name="connsiteY5" fmla="*/ 6737706 h 6858000"/>
              <a:gd name="connsiteX6" fmla="*/ 144357 w 1342163"/>
              <a:gd name="connsiteY6" fmla="*/ 6686827 h 6858000"/>
              <a:gd name="connsiteX7" fmla="*/ 155935 w 1342163"/>
              <a:gd name="connsiteY7" fmla="*/ 6633777 h 6858000"/>
              <a:gd name="connsiteX8" fmla="*/ 228778 w 1342163"/>
              <a:gd name="connsiteY8" fmla="*/ 6492130 h 6858000"/>
              <a:gd name="connsiteX9" fmla="*/ 244465 w 1342163"/>
              <a:gd name="connsiteY9" fmla="*/ 6431610 h 6858000"/>
              <a:gd name="connsiteX10" fmla="*/ 263305 w 1342163"/>
              <a:gd name="connsiteY10" fmla="*/ 6294334 h 6858000"/>
              <a:gd name="connsiteX11" fmla="*/ 251079 w 1342163"/>
              <a:gd name="connsiteY11" fmla="*/ 6231403 h 6858000"/>
              <a:gd name="connsiteX12" fmla="*/ 243737 w 1342163"/>
              <a:gd name="connsiteY12" fmla="*/ 6202459 h 6858000"/>
              <a:gd name="connsiteX13" fmla="*/ 242535 w 1342163"/>
              <a:gd name="connsiteY13" fmla="*/ 6153037 h 6858000"/>
              <a:gd name="connsiteX14" fmla="*/ 255506 w 1342163"/>
              <a:gd name="connsiteY14" fmla="*/ 6061464 h 6858000"/>
              <a:gd name="connsiteX15" fmla="*/ 250120 w 1342163"/>
              <a:gd name="connsiteY15" fmla="*/ 5905303 h 6858000"/>
              <a:gd name="connsiteX16" fmla="*/ 280078 w 1342163"/>
              <a:gd name="connsiteY16" fmla="*/ 5712857 h 6858000"/>
              <a:gd name="connsiteX17" fmla="*/ 309876 w 1342163"/>
              <a:gd name="connsiteY17" fmla="*/ 5660491 h 6858000"/>
              <a:gd name="connsiteX18" fmla="*/ 323888 w 1342163"/>
              <a:gd name="connsiteY18" fmla="*/ 5553910 h 6858000"/>
              <a:gd name="connsiteX19" fmla="*/ 348319 w 1342163"/>
              <a:gd name="connsiteY19" fmla="*/ 5449031 h 6858000"/>
              <a:gd name="connsiteX20" fmla="*/ 359443 w 1342163"/>
              <a:gd name="connsiteY20" fmla="*/ 5396260 h 6858000"/>
              <a:gd name="connsiteX21" fmla="*/ 385202 w 1342163"/>
              <a:gd name="connsiteY21" fmla="*/ 5341916 h 6858000"/>
              <a:gd name="connsiteX22" fmla="*/ 423583 w 1342163"/>
              <a:gd name="connsiteY22" fmla="*/ 5264214 h 6858000"/>
              <a:gd name="connsiteX23" fmla="*/ 429742 w 1342163"/>
              <a:gd name="connsiteY23" fmla="*/ 5225268 h 6858000"/>
              <a:gd name="connsiteX24" fmla="*/ 438024 w 1342163"/>
              <a:gd name="connsiteY24" fmla="*/ 5159961 h 6858000"/>
              <a:gd name="connsiteX25" fmla="*/ 441634 w 1342163"/>
              <a:gd name="connsiteY25" fmla="*/ 5125185 h 6858000"/>
              <a:gd name="connsiteX26" fmla="*/ 455500 w 1342163"/>
              <a:gd name="connsiteY26" fmla="*/ 5067850 h 6858000"/>
              <a:gd name="connsiteX27" fmla="*/ 458231 w 1342163"/>
              <a:gd name="connsiteY27" fmla="*/ 5060861 h 6858000"/>
              <a:gd name="connsiteX28" fmla="*/ 456489 w 1342163"/>
              <a:gd name="connsiteY28" fmla="*/ 4993030 h 6858000"/>
              <a:gd name="connsiteX29" fmla="*/ 463398 w 1342163"/>
              <a:gd name="connsiteY29" fmla="*/ 4946844 h 6858000"/>
              <a:gd name="connsiteX30" fmla="*/ 474657 w 1342163"/>
              <a:gd name="connsiteY30" fmla="*/ 4858827 h 6858000"/>
              <a:gd name="connsiteX31" fmla="*/ 480560 w 1342163"/>
              <a:gd name="connsiteY31" fmla="*/ 4821170 h 6858000"/>
              <a:gd name="connsiteX32" fmla="*/ 484393 w 1342163"/>
              <a:gd name="connsiteY32" fmla="*/ 4690749 h 6858000"/>
              <a:gd name="connsiteX33" fmla="*/ 479873 w 1342163"/>
              <a:gd name="connsiteY33" fmla="*/ 4584173 h 6858000"/>
              <a:gd name="connsiteX34" fmla="*/ 471521 w 1342163"/>
              <a:gd name="connsiteY34" fmla="*/ 4375228 h 6858000"/>
              <a:gd name="connsiteX35" fmla="*/ 452174 w 1342163"/>
              <a:gd name="connsiteY35" fmla="*/ 4214165 h 6858000"/>
              <a:gd name="connsiteX36" fmla="*/ 453803 w 1342163"/>
              <a:gd name="connsiteY36" fmla="*/ 4076008 h 6858000"/>
              <a:gd name="connsiteX37" fmla="*/ 441503 w 1342163"/>
              <a:gd name="connsiteY37" fmla="*/ 4033999 h 6858000"/>
              <a:gd name="connsiteX38" fmla="*/ 441228 w 1342163"/>
              <a:gd name="connsiteY38" fmla="*/ 4013953 h 6858000"/>
              <a:gd name="connsiteX39" fmla="*/ 433306 w 1342163"/>
              <a:gd name="connsiteY39" fmla="*/ 3901461 h 6858000"/>
              <a:gd name="connsiteX40" fmla="*/ 455900 w 1342163"/>
              <a:gd name="connsiteY40" fmla="*/ 3813873 h 6858000"/>
              <a:gd name="connsiteX41" fmla="*/ 466796 w 1342163"/>
              <a:gd name="connsiteY41" fmla="*/ 3738082 h 6858000"/>
              <a:gd name="connsiteX42" fmla="*/ 474142 w 1342163"/>
              <a:gd name="connsiteY42" fmla="*/ 3673397 h 6858000"/>
              <a:gd name="connsiteX43" fmla="*/ 473438 w 1342163"/>
              <a:gd name="connsiteY43" fmla="*/ 3637109 h 6858000"/>
              <a:gd name="connsiteX44" fmla="*/ 476881 w 1342163"/>
              <a:gd name="connsiteY44" fmla="*/ 3536883 h 6858000"/>
              <a:gd name="connsiteX45" fmla="*/ 484419 w 1342163"/>
              <a:gd name="connsiteY45" fmla="*/ 3435652 h 6858000"/>
              <a:gd name="connsiteX46" fmla="*/ 498311 w 1342163"/>
              <a:gd name="connsiteY46" fmla="*/ 3295862 h 6858000"/>
              <a:gd name="connsiteX47" fmla="*/ 480837 w 1342163"/>
              <a:gd name="connsiteY47" fmla="*/ 3158586 h 6858000"/>
              <a:gd name="connsiteX48" fmla="*/ 456245 w 1342163"/>
              <a:gd name="connsiteY48" fmla="*/ 3112365 h 6858000"/>
              <a:gd name="connsiteX49" fmla="*/ 441720 w 1342163"/>
              <a:gd name="connsiteY49" fmla="*/ 3072935 h 6858000"/>
              <a:gd name="connsiteX50" fmla="*/ 416894 w 1342163"/>
              <a:gd name="connsiteY50" fmla="*/ 2958185 h 6858000"/>
              <a:gd name="connsiteX51" fmla="*/ 374174 w 1342163"/>
              <a:gd name="connsiteY51" fmla="*/ 2843952 h 6858000"/>
              <a:gd name="connsiteX52" fmla="*/ 308426 w 1342163"/>
              <a:gd name="connsiteY52" fmla="*/ 2554718 h 6858000"/>
              <a:gd name="connsiteX53" fmla="*/ 279243 w 1342163"/>
              <a:gd name="connsiteY53" fmla="*/ 2447068 h 6858000"/>
              <a:gd name="connsiteX54" fmla="*/ 283313 w 1342163"/>
              <a:gd name="connsiteY54" fmla="*/ 2423438 h 6858000"/>
              <a:gd name="connsiteX55" fmla="*/ 272203 w 1342163"/>
              <a:gd name="connsiteY55" fmla="*/ 2402874 h 6858000"/>
              <a:gd name="connsiteX56" fmla="*/ 251144 w 1342163"/>
              <a:gd name="connsiteY56" fmla="*/ 2261920 h 6858000"/>
              <a:gd name="connsiteX57" fmla="*/ 241031 w 1342163"/>
              <a:gd name="connsiteY57" fmla="*/ 2195378 h 6858000"/>
              <a:gd name="connsiteX58" fmla="*/ 225248 w 1342163"/>
              <a:gd name="connsiteY58" fmla="*/ 2155135 h 6858000"/>
              <a:gd name="connsiteX59" fmla="*/ 222706 w 1342163"/>
              <a:gd name="connsiteY59" fmla="*/ 2118008 h 6858000"/>
              <a:gd name="connsiteX60" fmla="*/ 223699 w 1342163"/>
              <a:gd name="connsiteY60" fmla="*/ 2050531 h 6858000"/>
              <a:gd name="connsiteX61" fmla="*/ 196683 w 1342163"/>
              <a:gd name="connsiteY61" fmla="*/ 1906352 h 6858000"/>
              <a:gd name="connsiteX62" fmla="*/ 173240 w 1342163"/>
              <a:gd name="connsiteY62" fmla="*/ 1861531 h 6858000"/>
              <a:gd name="connsiteX63" fmla="*/ 127039 w 1342163"/>
              <a:gd name="connsiteY63" fmla="*/ 1732919 h 6858000"/>
              <a:gd name="connsiteX64" fmla="*/ 98476 w 1342163"/>
              <a:gd name="connsiteY64" fmla="*/ 1615777 h 6858000"/>
              <a:gd name="connsiteX65" fmla="*/ 79271 w 1342163"/>
              <a:gd name="connsiteY65" fmla="*/ 1563678 h 6858000"/>
              <a:gd name="connsiteX66" fmla="*/ 85093 w 1342163"/>
              <a:gd name="connsiteY66" fmla="*/ 1477995 h 6858000"/>
              <a:gd name="connsiteX67" fmla="*/ 71178 w 1342163"/>
              <a:gd name="connsiteY67" fmla="*/ 1373769 h 6858000"/>
              <a:gd name="connsiteX68" fmla="*/ 79485 w 1342163"/>
              <a:gd name="connsiteY68" fmla="*/ 1307086 h 6858000"/>
              <a:gd name="connsiteX69" fmla="*/ 85358 w 1342163"/>
              <a:gd name="connsiteY69" fmla="*/ 1168288 h 6858000"/>
              <a:gd name="connsiteX70" fmla="*/ 66946 w 1342163"/>
              <a:gd name="connsiteY70" fmla="*/ 1088484 h 6858000"/>
              <a:gd name="connsiteX71" fmla="*/ 55682 w 1342163"/>
              <a:gd name="connsiteY71" fmla="*/ 1016103 h 6858000"/>
              <a:gd name="connsiteX72" fmla="*/ 57138 w 1342163"/>
              <a:gd name="connsiteY72" fmla="*/ 954054 h 6858000"/>
              <a:gd name="connsiteX73" fmla="*/ 52003 w 1342163"/>
              <a:gd name="connsiteY73" fmla="*/ 896999 h 6858000"/>
              <a:gd name="connsiteX74" fmla="*/ 12141 w 1342163"/>
              <a:gd name="connsiteY74" fmla="*/ 711705 h 6858000"/>
              <a:gd name="connsiteX75" fmla="*/ 9051 w 1342163"/>
              <a:gd name="connsiteY75" fmla="*/ 619315 h 6858000"/>
              <a:gd name="connsiteX76" fmla="*/ 2707 w 1342163"/>
              <a:gd name="connsiteY76" fmla="*/ 585934 h 6858000"/>
              <a:gd name="connsiteX77" fmla="*/ 3 w 1342163"/>
              <a:gd name="connsiteY77" fmla="*/ 538948 h 6858000"/>
              <a:gd name="connsiteX78" fmla="*/ 3911 w 1342163"/>
              <a:gd name="connsiteY78" fmla="*/ 525163 h 6858000"/>
              <a:gd name="connsiteX79" fmla="*/ 29283 w 1342163"/>
              <a:gd name="connsiteY79" fmla="*/ 393828 h 6858000"/>
              <a:gd name="connsiteX80" fmla="*/ 29113 w 1342163"/>
              <a:gd name="connsiteY80" fmla="*/ 353137 h 6858000"/>
              <a:gd name="connsiteX81" fmla="*/ 34806 w 1342163"/>
              <a:gd name="connsiteY81" fmla="*/ 275771 h 6858000"/>
              <a:gd name="connsiteX82" fmla="*/ 44500 w 1342163"/>
              <a:gd name="connsiteY82" fmla="*/ 236673 h 6858000"/>
              <a:gd name="connsiteX83" fmla="*/ 43543 w 1342163"/>
              <a:gd name="connsiteY83" fmla="*/ 144983 h 6858000"/>
              <a:gd name="connsiteX84" fmla="*/ 33828 w 1342163"/>
              <a:gd name="connsiteY84" fmla="*/ 33857 h 6858000"/>
              <a:gd name="connsiteX85" fmla="*/ 15381 w 1342163"/>
              <a:gd name="connsiteY85" fmla="*/ 0 h 6858000"/>
              <a:gd name="connsiteX0" fmla="*/ 15381 w 1342163"/>
              <a:gd name="connsiteY0" fmla="*/ 0 h 6858000"/>
              <a:gd name="connsiteX1" fmla="*/ 1342163 w 1342163"/>
              <a:gd name="connsiteY1" fmla="*/ 0 h 6858000"/>
              <a:gd name="connsiteX2" fmla="*/ 1342163 w 1342163"/>
              <a:gd name="connsiteY2" fmla="*/ 6858000 h 6858000"/>
              <a:gd name="connsiteX3" fmla="*/ 78857 w 1342163"/>
              <a:gd name="connsiteY3" fmla="*/ 6857735 h 6858000"/>
              <a:gd name="connsiteX4" fmla="*/ 115450 w 1342163"/>
              <a:gd name="connsiteY4" fmla="*/ 6776847 h 6858000"/>
              <a:gd name="connsiteX5" fmla="*/ 126950 w 1342163"/>
              <a:gd name="connsiteY5" fmla="*/ 6737706 h 6858000"/>
              <a:gd name="connsiteX6" fmla="*/ 144357 w 1342163"/>
              <a:gd name="connsiteY6" fmla="*/ 6686827 h 6858000"/>
              <a:gd name="connsiteX7" fmla="*/ 155935 w 1342163"/>
              <a:gd name="connsiteY7" fmla="*/ 6633777 h 6858000"/>
              <a:gd name="connsiteX8" fmla="*/ 228778 w 1342163"/>
              <a:gd name="connsiteY8" fmla="*/ 6492130 h 6858000"/>
              <a:gd name="connsiteX9" fmla="*/ 244465 w 1342163"/>
              <a:gd name="connsiteY9" fmla="*/ 6431610 h 6858000"/>
              <a:gd name="connsiteX10" fmla="*/ 263305 w 1342163"/>
              <a:gd name="connsiteY10" fmla="*/ 6294334 h 6858000"/>
              <a:gd name="connsiteX11" fmla="*/ 251079 w 1342163"/>
              <a:gd name="connsiteY11" fmla="*/ 6231403 h 6858000"/>
              <a:gd name="connsiteX12" fmla="*/ 243737 w 1342163"/>
              <a:gd name="connsiteY12" fmla="*/ 6202459 h 6858000"/>
              <a:gd name="connsiteX13" fmla="*/ 242535 w 1342163"/>
              <a:gd name="connsiteY13" fmla="*/ 6153037 h 6858000"/>
              <a:gd name="connsiteX14" fmla="*/ 255506 w 1342163"/>
              <a:gd name="connsiteY14" fmla="*/ 6061464 h 6858000"/>
              <a:gd name="connsiteX15" fmla="*/ 250120 w 1342163"/>
              <a:gd name="connsiteY15" fmla="*/ 5905303 h 6858000"/>
              <a:gd name="connsiteX16" fmla="*/ 280078 w 1342163"/>
              <a:gd name="connsiteY16" fmla="*/ 5712857 h 6858000"/>
              <a:gd name="connsiteX17" fmla="*/ 309876 w 1342163"/>
              <a:gd name="connsiteY17" fmla="*/ 5660491 h 6858000"/>
              <a:gd name="connsiteX18" fmla="*/ 323888 w 1342163"/>
              <a:gd name="connsiteY18" fmla="*/ 5553910 h 6858000"/>
              <a:gd name="connsiteX19" fmla="*/ 348319 w 1342163"/>
              <a:gd name="connsiteY19" fmla="*/ 5449031 h 6858000"/>
              <a:gd name="connsiteX20" fmla="*/ 359443 w 1342163"/>
              <a:gd name="connsiteY20" fmla="*/ 5396260 h 6858000"/>
              <a:gd name="connsiteX21" fmla="*/ 385202 w 1342163"/>
              <a:gd name="connsiteY21" fmla="*/ 5341916 h 6858000"/>
              <a:gd name="connsiteX22" fmla="*/ 423583 w 1342163"/>
              <a:gd name="connsiteY22" fmla="*/ 5264214 h 6858000"/>
              <a:gd name="connsiteX23" fmla="*/ 429742 w 1342163"/>
              <a:gd name="connsiteY23" fmla="*/ 5225268 h 6858000"/>
              <a:gd name="connsiteX24" fmla="*/ 438024 w 1342163"/>
              <a:gd name="connsiteY24" fmla="*/ 5159961 h 6858000"/>
              <a:gd name="connsiteX25" fmla="*/ 441634 w 1342163"/>
              <a:gd name="connsiteY25" fmla="*/ 5125185 h 6858000"/>
              <a:gd name="connsiteX26" fmla="*/ 455500 w 1342163"/>
              <a:gd name="connsiteY26" fmla="*/ 5067850 h 6858000"/>
              <a:gd name="connsiteX27" fmla="*/ 458231 w 1342163"/>
              <a:gd name="connsiteY27" fmla="*/ 5060861 h 6858000"/>
              <a:gd name="connsiteX28" fmla="*/ 456489 w 1342163"/>
              <a:gd name="connsiteY28" fmla="*/ 4993030 h 6858000"/>
              <a:gd name="connsiteX29" fmla="*/ 463398 w 1342163"/>
              <a:gd name="connsiteY29" fmla="*/ 4946844 h 6858000"/>
              <a:gd name="connsiteX30" fmla="*/ 474657 w 1342163"/>
              <a:gd name="connsiteY30" fmla="*/ 4858827 h 6858000"/>
              <a:gd name="connsiteX31" fmla="*/ 480560 w 1342163"/>
              <a:gd name="connsiteY31" fmla="*/ 4821170 h 6858000"/>
              <a:gd name="connsiteX32" fmla="*/ 484393 w 1342163"/>
              <a:gd name="connsiteY32" fmla="*/ 4690749 h 6858000"/>
              <a:gd name="connsiteX33" fmla="*/ 479873 w 1342163"/>
              <a:gd name="connsiteY33" fmla="*/ 4584173 h 6858000"/>
              <a:gd name="connsiteX34" fmla="*/ 471521 w 1342163"/>
              <a:gd name="connsiteY34" fmla="*/ 4375228 h 6858000"/>
              <a:gd name="connsiteX35" fmla="*/ 452174 w 1342163"/>
              <a:gd name="connsiteY35" fmla="*/ 4214165 h 6858000"/>
              <a:gd name="connsiteX36" fmla="*/ 453803 w 1342163"/>
              <a:gd name="connsiteY36" fmla="*/ 4076008 h 6858000"/>
              <a:gd name="connsiteX37" fmla="*/ 441503 w 1342163"/>
              <a:gd name="connsiteY37" fmla="*/ 4033999 h 6858000"/>
              <a:gd name="connsiteX38" fmla="*/ 441228 w 1342163"/>
              <a:gd name="connsiteY38" fmla="*/ 4013953 h 6858000"/>
              <a:gd name="connsiteX39" fmla="*/ 433306 w 1342163"/>
              <a:gd name="connsiteY39" fmla="*/ 3901461 h 6858000"/>
              <a:gd name="connsiteX40" fmla="*/ 455900 w 1342163"/>
              <a:gd name="connsiteY40" fmla="*/ 3813873 h 6858000"/>
              <a:gd name="connsiteX41" fmla="*/ 466796 w 1342163"/>
              <a:gd name="connsiteY41" fmla="*/ 3738082 h 6858000"/>
              <a:gd name="connsiteX42" fmla="*/ 474142 w 1342163"/>
              <a:gd name="connsiteY42" fmla="*/ 3673397 h 6858000"/>
              <a:gd name="connsiteX43" fmla="*/ 473438 w 1342163"/>
              <a:gd name="connsiteY43" fmla="*/ 3637109 h 6858000"/>
              <a:gd name="connsiteX44" fmla="*/ 476881 w 1342163"/>
              <a:gd name="connsiteY44" fmla="*/ 3536883 h 6858000"/>
              <a:gd name="connsiteX45" fmla="*/ 484419 w 1342163"/>
              <a:gd name="connsiteY45" fmla="*/ 3435652 h 6858000"/>
              <a:gd name="connsiteX46" fmla="*/ 498311 w 1342163"/>
              <a:gd name="connsiteY46" fmla="*/ 3295862 h 6858000"/>
              <a:gd name="connsiteX47" fmla="*/ 480837 w 1342163"/>
              <a:gd name="connsiteY47" fmla="*/ 3158586 h 6858000"/>
              <a:gd name="connsiteX48" fmla="*/ 456245 w 1342163"/>
              <a:gd name="connsiteY48" fmla="*/ 3112365 h 6858000"/>
              <a:gd name="connsiteX49" fmla="*/ 441720 w 1342163"/>
              <a:gd name="connsiteY49" fmla="*/ 3072935 h 6858000"/>
              <a:gd name="connsiteX50" fmla="*/ 416894 w 1342163"/>
              <a:gd name="connsiteY50" fmla="*/ 2958185 h 6858000"/>
              <a:gd name="connsiteX51" fmla="*/ 374174 w 1342163"/>
              <a:gd name="connsiteY51" fmla="*/ 2843952 h 6858000"/>
              <a:gd name="connsiteX52" fmla="*/ 308426 w 1342163"/>
              <a:gd name="connsiteY52" fmla="*/ 2554718 h 6858000"/>
              <a:gd name="connsiteX53" fmla="*/ 279243 w 1342163"/>
              <a:gd name="connsiteY53" fmla="*/ 2447068 h 6858000"/>
              <a:gd name="connsiteX54" fmla="*/ 283313 w 1342163"/>
              <a:gd name="connsiteY54" fmla="*/ 2423438 h 6858000"/>
              <a:gd name="connsiteX55" fmla="*/ 272203 w 1342163"/>
              <a:gd name="connsiteY55" fmla="*/ 2402874 h 6858000"/>
              <a:gd name="connsiteX56" fmla="*/ 251144 w 1342163"/>
              <a:gd name="connsiteY56" fmla="*/ 2261920 h 6858000"/>
              <a:gd name="connsiteX57" fmla="*/ 241031 w 1342163"/>
              <a:gd name="connsiteY57" fmla="*/ 2195378 h 6858000"/>
              <a:gd name="connsiteX58" fmla="*/ 225248 w 1342163"/>
              <a:gd name="connsiteY58" fmla="*/ 2155135 h 6858000"/>
              <a:gd name="connsiteX59" fmla="*/ 222706 w 1342163"/>
              <a:gd name="connsiteY59" fmla="*/ 2118008 h 6858000"/>
              <a:gd name="connsiteX60" fmla="*/ 223699 w 1342163"/>
              <a:gd name="connsiteY60" fmla="*/ 2050531 h 6858000"/>
              <a:gd name="connsiteX61" fmla="*/ 196683 w 1342163"/>
              <a:gd name="connsiteY61" fmla="*/ 1906352 h 6858000"/>
              <a:gd name="connsiteX62" fmla="*/ 173240 w 1342163"/>
              <a:gd name="connsiteY62" fmla="*/ 1861531 h 6858000"/>
              <a:gd name="connsiteX63" fmla="*/ 127039 w 1342163"/>
              <a:gd name="connsiteY63" fmla="*/ 1732919 h 6858000"/>
              <a:gd name="connsiteX64" fmla="*/ 98476 w 1342163"/>
              <a:gd name="connsiteY64" fmla="*/ 1615777 h 6858000"/>
              <a:gd name="connsiteX65" fmla="*/ 79271 w 1342163"/>
              <a:gd name="connsiteY65" fmla="*/ 1563678 h 6858000"/>
              <a:gd name="connsiteX66" fmla="*/ 85093 w 1342163"/>
              <a:gd name="connsiteY66" fmla="*/ 1477995 h 6858000"/>
              <a:gd name="connsiteX67" fmla="*/ 71178 w 1342163"/>
              <a:gd name="connsiteY67" fmla="*/ 1373769 h 6858000"/>
              <a:gd name="connsiteX68" fmla="*/ 79485 w 1342163"/>
              <a:gd name="connsiteY68" fmla="*/ 1307086 h 6858000"/>
              <a:gd name="connsiteX69" fmla="*/ 85358 w 1342163"/>
              <a:gd name="connsiteY69" fmla="*/ 1168288 h 6858000"/>
              <a:gd name="connsiteX70" fmla="*/ 66946 w 1342163"/>
              <a:gd name="connsiteY70" fmla="*/ 1088484 h 6858000"/>
              <a:gd name="connsiteX71" fmla="*/ 55682 w 1342163"/>
              <a:gd name="connsiteY71" fmla="*/ 1016103 h 6858000"/>
              <a:gd name="connsiteX72" fmla="*/ 57138 w 1342163"/>
              <a:gd name="connsiteY72" fmla="*/ 954054 h 6858000"/>
              <a:gd name="connsiteX73" fmla="*/ 52003 w 1342163"/>
              <a:gd name="connsiteY73" fmla="*/ 896999 h 6858000"/>
              <a:gd name="connsiteX74" fmla="*/ 12141 w 1342163"/>
              <a:gd name="connsiteY74" fmla="*/ 711705 h 6858000"/>
              <a:gd name="connsiteX75" fmla="*/ 9051 w 1342163"/>
              <a:gd name="connsiteY75" fmla="*/ 619315 h 6858000"/>
              <a:gd name="connsiteX76" fmla="*/ 2707 w 1342163"/>
              <a:gd name="connsiteY76" fmla="*/ 585934 h 6858000"/>
              <a:gd name="connsiteX77" fmla="*/ 3 w 1342163"/>
              <a:gd name="connsiteY77" fmla="*/ 538948 h 6858000"/>
              <a:gd name="connsiteX78" fmla="*/ 3911 w 1342163"/>
              <a:gd name="connsiteY78" fmla="*/ 525163 h 6858000"/>
              <a:gd name="connsiteX79" fmla="*/ 29283 w 1342163"/>
              <a:gd name="connsiteY79" fmla="*/ 393828 h 6858000"/>
              <a:gd name="connsiteX80" fmla="*/ 29113 w 1342163"/>
              <a:gd name="connsiteY80" fmla="*/ 353137 h 6858000"/>
              <a:gd name="connsiteX81" fmla="*/ 34806 w 1342163"/>
              <a:gd name="connsiteY81" fmla="*/ 275771 h 6858000"/>
              <a:gd name="connsiteX82" fmla="*/ 44500 w 1342163"/>
              <a:gd name="connsiteY82" fmla="*/ 236673 h 6858000"/>
              <a:gd name="connsiteX83" fmla="*/ 43543 w 1342163"/>
              <a:gd name="connsiteY83" fmla="*/ 144983 h 6858000"/>
              <a:gd name="connsiteX84" fmla="*/ 33828 w 1342163"/>
              <a:gd name="connsiteY84" fmla="*/ 33857 h 6858000"/>
              <a:gd name="connsiteX85" fmla="*/ 15381 w 1342163"/>
              <a:gd name="connsiteY85" fmla="*/ 0 h 6858000"/>
              <a:gd name="connsiteX0" fmla="*/ 15381 w 1342163"/>
              <a:gd name="connsiteY0" fmla="*/ 0 h 6858000"/>
              <a:gd name="connsiteX1" fmla="*/ 1342163 w 1342163"/>
              <a:gd name="connsiteY1" fmla="*/ 0 h 6858000"/>
              <a:gd name="connsiteX2" fmla="*/ 1342163 w 1342163"/>
              <a:gd name="connsiteY2" fmla="*/ 6858000 h 6858000"/>
              <a:gd name="connsiteX3" fmla="*/ 78857 w 1342163"/>
              <a:gd name="connsiteY3" fmla="*/ 6857735 h 6858000"/>
              <a:gd name="connsiteX4" fmla="*/ 115450 w 1342163"/>
              <a:gd name="connsiteY4" fmla="*/ 6776847 h 6858000"/>
              <a:gd name="connsiteX5" fmla="*/ 126950 w 1342163"/>
              <a:gd name="connsiteY5" fmla="*/ 6737706 h 6858000"/>
              <a:gd name="connsiteX6" fmla="*/ 144357 w 1342163"/>
              <a:gd name="connsiteY6" fmla="*/ 6686827 h 6858000"/>
              <a:gd name="connsiteX7" fmla="*/ 155935 w 1342163"/>
              <a:gd name="connsiteY7" fmla="*/ 6633777 h 6858000"/>
              <a:gd name="connsiteX8" fmla="*/ 228778 w 1342163"/>
              <a:gd name="connsiteY8" fmla="*/ 6492130 h 6858000"/>
              <a:gd name="connsiteX9" fmla="*/ 244465 w 1342163"/>
              <a:gd name="connsiteY9" fmla="*/ 6431610 h 6858000"/>
              <a:gd name="connsiteX10" fmla="*/ 263305 w 1342163"/>
              <a:gd name="connsiteY10" fmla="*/ 6294334 h 6858000"/>
              <a:gd name="connsiteX11" fmla="*/ 251079 w 1342163"/>
              <a:gd name="connsiteY11" fmla="*/ 6231403 h 6858000"/>
              <a:gd name="connsiteX12" fmla="*/ 243737 w 1342163"/>
              <a:gd name="connsiteY12" fmla="*/ 6202459 h 6858000"/>
              <a:gd name="connsiteX13" fmla="*/ 242535 w 1342163"/>
              <a:gd name="connsiteY13" fmla="*/ 6153037 h 6858000"/>
              <a:gd name="connsiteX14" fmla="*/ 255506 w 1342163"/>
              <a:gd name="connsiteY14" fmla="*/ 6061464 h 6858000"/>
              <a:gd name="connsiteX15" fmla="*/ 250120 w 1342163"/>
              <a:gd name="connsiteY15" fmla="*/ 5905303 h 6858000"/>
              <a:gd name="connsiteX16" fmla="*/ 280078 w 1342163"/>
              <a:gd name="connsiteY16" fmla="*/ 5712857 h 6858000"/>
              <a:gd name="connsiteX17" fmla="*/ 309876 w 1342163"/>
              <a:gd name="connsiteY17" fmla="*/ 5660491 h 6858000"/>
              <a:gd name="connsiteX18" fmla="*/ 323888 w 1342163"/>
              <a:gd name="connsiteY18" fmla="*/ 5553910 h 6858000"/>
              <a:gd name="connsiteX19" fmla="*/ 348319 w 1342163"/>
              <a:gd name="connsiteY19" fmla="*/ 5449031 h 6858000"/>
              <a:gd name="connsiteX20" fmla="*/ 359443 w 1342163"/>
              <a:gd name="connsiteY20" fmla="*/ 5396260 h 6858000"/>
              <a:gd name="connsiteX21" fmla="*/ 385202 w 1342163"/>
              <a:gd name="connsiteY21" fmla="*/ 5341916 h 6858000"/>
              <a:gd name="connsiteX22" fmla="*/ 423583 w 1342163"/>
              <a:gd name="connsiteY22" fmla="*/ 5264214 h 6858000"/>
              <a:gd name="connsiteX23" fmla="*/ 429742 w 1342163"/>
              <a:gd name="connsiteY23" fmla="*/ 5225268 h 6858000"/>
              <a:gd name="connsiteX24" fmla="*/ 438024 w 1342163"/>
              <a:gd name="connsiteY24" fmla="*/ 5159961 h 6858000"/>
              <a:gd name="connsiteX25" fmla="*/ 441634 w 1342163"/>
              <a:gd name="connsiteY25" fmla="*/ 5125185 h 6858000"/>
              <a:gd name="connsiteX26" fmla="*/ 455500 w 1342163"/>
              <a:gd name="connsiteY26" fmla="*/ 5067850 h 6858000"/>
              <a:gd name="connsiteX27" fmla="*/ 458231 w 1342163"/>
              <a:gd name="connsiteY27" fmla="*/ 5060861 h 6858000"/>
              <a:gd name="connsiteX28" fmla="*/ 456489 w 1342163"/>
              <a:gd name="connsiteY28" fmla="*/ 4993030 h 6858000"/>
              <a:gd name="connsiteX29" fmla="*/ 463398 w 1342163"/>
              <a:gd name="connsiteY29" fmla="*/ 4946844 h 6858000"/>
              <a:gd name="connsiteX30" fmla="*/ 474657 w 1342163"/>
              <a:gd name="connsiteY30" fmla="*/ 4858827 h 6858000"/>
              <a:gd name="connsiteX31" fmla="*/ 480560 w 1342163"/>
              <a:gd name="connsiteY31" fmla="*/ 4821170 h 6858000"/>
              <a:gd name="connsiteX32" fmla="*/ 484393 w 1342163"/>
              <a:gd name="connsiteY32" fmla="*/ 4690749 h 6858000"/>
              <a:gd name="connsiteX33" fmla="*/ 479873 w 1342163"/>
              <a:gd name="connsiteY33" fmla="*/ 4584173 h 6858000"/>
              <a:gd name="connsiteX34" fmla="*/ 471521 w 1342163"/>
              <a:gd name="connsiteY34" fmla="*/ 4375228 h 6858000"/>
              <a:gd name="connsiteX35" fmla="*/ 452174 w 1342163"/>
              <a:gd name="connsiteY35" fmla="*/ 4214165 h 6858000"/>
              <a:gd name="connsiteX36" fmla="*/ 453803 w 1342163"/>
              <a:gd name="connsiteY36" fmla="*/ 4076008 h 6858000"/>
              <a:gd name="connsiteX37" fmla="*/ 441503 w 1342163"/>
              <a:gd name="connsiteY37" fmla="*/ 4033999 h 6858000"/>
              <a:gd name="connsiteX38" fmla="*/ 441228 w 1342163"/>
              <a:gd name="connsiteY38" fmla="*/ 4013953 h 6858000"/>
              <a:gd name="connsiteX39" fmla="*/ 433306 w 1342163"/>
              <a:gd name="connsiteY39" fmla="*/ 3901461 h 6858000"/>
              <a:gd name="connsiteX40" fmla="*/ 455900 w 1342163"/>
              <a:gd name="connsiteY40" fmla="*/ 3813873 h 6858000"/>
              <a:gd name="connsiteX41" fmla="*/ 466796 w 1342163"/>
              <a:gd name="connsiteY41" fmla="*/ 3738082 h 6858000"/>
              <a:gd name="connsiteX42" fmla="*/ 474142 w 1342163"/>
              <a:gd name="connsiteY42" fmla="*/ 3673397 h 6858000"/>
              <a:gd name="connsiteX43" fmla="*/ 473438 w 1342163"/>
              <a:gd name="connsiteY43" fmla="*/ 3637109 h 6858000"/>
              <a:gd name="connsiteX44" fmla="*/ 476881 w 1342163"/>
              <a:gd name="connsiteY44" fmla="*/ 3536883 h 6858000"/>
              <a:gd name="connsiteX45" fmla="*/ 484419 w 1342163"/>
              <a:gd name="connsiteY45" fmla="*/ 3435652 h 6858000"/>
              <a:gd name="connsiteX46" fmla="*/ 498311 w 1342163"/>
              <a:gd name="connsiteY46" fmla="*/ 3295862 h 6858000"/>
              <a:gd name="connsiteX47" fmla="*/ 480837 w 1342163"/>
              <a:gd name="connsiteY47" fmla="*/ 3158586 h 6858000"/>
              <a:gd name="connsiteX48" fmla="*/ 456245 w 1342163"/>
              <a:gd name="connsiteY48" fmla="*/ 3112365 h 6858000"/>
              <a:gd name="connsiteX49" fmla="*/ 441720 w 1342163"/>
              <a:gd name="connsiteY49" fmla="*/ 3072935 h 6858000"/>
              <a:gd name="connsiteX50" fmla="*/ 416894 w 1342163"/>
              <a:gd name="connsiteY50" fmla="*/ 2958185 h 6858000"/>
              <a:gd name="connsiteX51" fmla="*/ 374174 w 1342163"/>
              <a:gd name="connsiteY51" fmla="*/ 2843952 h 6858000"/>
              <a:gd name="connsiteX52" fmla="*/ 308426 w 1342163"/>
              <a:gd name="connsiteY52" fmla="*/ 2554718 h 6858000"/>
              <a:gd name="connsiteX53" fmla="*/ 279243 w 1342163"/>
              <a:gd name="connsiteY53" fmla="*/ 2447068 h 6858000"/>
              <a:gd name="connsiteX54" fmla="*/ 283313 w 1342163"/>
              <a:gd name="connsiteY54" fmla="*/ 2423438 h 6858000"/>
              <a:gd name="connsiteX55" fmla="*/ 272203 w 1342163"/>
              <a:gd name="connsiteY55" fmla="*/ 2402874 h 6858000"/>
              <a:gd name="connsiteX56" fmla="*/ 251144 w 1342163"/>
              <a:gd name="connsiteY56" fmla="*/ 2261920 h 6858000"/>
              <a:gd name="connsiteX57" fmla="*/ 241031 w 1342163"/>
              <a:gd name="connsiteY57" fmla="*/ 2195378 h 6858000"/>
              <a:gd name="connsiteX58" fmla="*/ 225248 w 1342163"/>
              <a:gd name="connsiteY58" fmla="*/ 2155135 h 6858000"/>
              <a:gd name="connsiteX59" fmla="*/ 222706 w 1342163"/>
              <a:gd name="connsiteY59" fmla="*/ 2118008 h 6858000"/>
              <a:gd name="connsiteX60" fmla="*/ 223699 w 1342163"/>
              <a:gd name="connsiteY60" fmla="*/ 2050531 h 6858000"/>
              <a:gd name="connsiteX61" fmla="*/ 196683 w 1342163"/>
              <a:gd name="connsiteY61" fmla="*/ 1906352 h 6858000"/>
              <a:gd name="connsiteX62" fmla="*/ 173240 w 1342163"/>
              <a:gd name="connsiteY62" fmla="*/ 1861531 h 6858000"/>
              <a:gd name="connsiteX63" fmla="*/ 127039 w 1342163"/>
              <a:gd name="connsiteY63" fmla="*/ 1732919 h 6858000"/>
              <a:gd name="connsiteX64" fmla="*/ 98476 w 1342163"/>
              <a:gd name="connsiteY64" fmla="*/ 1615777 h 6858000"/>
              <a:gd name="connsiteX65" fmla="*/ 79271 w 1342163"/>
              <a:gd name="connsiteY65" fmla="*/ 1563678 h 6858000"/>
              <a:gd name="connsiteX66" fmla="*/ 85093 w 1342163"/>
              <a:gd name="connsiteY66" fmla="*/ 1477995 h 6858000"/>
              <a:gd name="connsiteX67" fmla="*/ 71178 w 1342163"/>
              <a:gd name="connsiteY67" fmla="*/ 1373769 h 6858000"/>
              <a:gd name="connsiteX68" fmla="*/ 79485 w 1342163"/>
              <a:gd name="connsiteY68" fmla="*/ 1307086 h 6858000"/>
              <a:gd name="connsiteX69" fmla="*/ 85358 w 1342163"/>
              <a:gd name="connsiteY69" fmla="*/ 1168288 h 6858000"/>
              <a:gd name="connsiteX70" fmla="*/ 66946 w 1342163"/>
              <a:gd name="connsiteY70" fmla="*/ 1088484 h 6858000"/>
              <a:gd name="connsiteX71" fmla="*/ 55682 w 1342163"/>
              <a:gd name="connsiteY71" fmla="*/ 1016103 h 6858000"/>
              <a:gd name="connsiteX72" fmla="*/ 57138 w 1342163"/>
              <a:gd name="connsiteY72" fmla="*/ 954054 h 6858000"/>
              <a:gd name="connsiteX73" fmla="*/ 52003 w 1342163"/>
              <a:gd name="connsiteY73" fmla="*/ 896999 h 6858000"/>
              <a:gd name="connsiteX74" fmla="*/ 12141 w 1342163"/>
              <a:gd name="connsiteY74" fmla="*/ 711705 h 6858000"/>
              <a:gd name="connsiteX75" fmla="*/ 9051 w 1342163"/>
              <a:gd name="connsiteY75" fmla="*/ 619315 h 6858000"/>
              <a:gd name="connsiteX76" fmla="*/ 2707 w 1342163"/>
              <a:gd name="connsiteY76" fmla="*/ 585934 h 6858000"/>
              <a:gd name="connsiteX77" fmla="*/ 3 w 1342163"/>
              <a:gd name="connsiteY77" fmla="*/ 538948 h 6858000"/>
              <a:gd name="connsiteX78" fmla="*/ 3911 w 1342163"/>
              <a:gd name="connsiteY78" fmla="*/ 525163 h 6858000"/>
              <a:gd name="connsiteX79" fmla="*/ 29283 w 1342163"/>
              <a:gd name="connsiteY79" fmla="*/ 393828 h 6858000"/>
              <a:gd name="connsiteX80" fmla="*/ 29113 w 1342163"/>
              <a:gd name="connsiteY80" fmla="*/ 353137 h 6858000"/>
              <a:gd name="connsiteX81" fmla="*/ 34806 w 1342163"/>
              <a:gd name="connsiteY81" fmla="*/ 275771 h 6858000"/>
              <a:gd name="connsiteX82" fmla="*/ 44500 w 1342163"/>
              <a:gd name="connsiteY82" fmla="*/ 236673 h 6858000"/>
              <a:gd name="connsiteX83" fmla="*/ 43543 w 1342163"/>
              <a:gd name="connsiteY83" fmla="*/ 144983 h 6858000"/>
              <a:gd name="connsiteX84" fmla="*/ 33828 w 1342163"/>
              <a:gd name="connsiteY84" fmla="*/ 33857 h 6858000"/>
              <a:gd name="connsiteX85" fmla="*/ 15381 w 1342163"/>
              <a:gd name="connsiteY85" fmla="*/ 0 h 6858000"/>
              <a:gd name="connsiteX0" fmla="*/ 15381 w 1342163"/>
              <a:gd name="connsiteY0" fmla="*/ 0 h 6858000"/>
              <a:gd name="connsiteX1" fmla="*/ 1342163 w 1342163"/>
              <a:gd name="connsiteY1" fmla="*/ 0 h 6858000"/>
              <a:gd name="connsiteX2" fmla="*/ 1342163 w 1342163"/>
              <a:gd name="connsiteY2" fmla="*/ 6858000 h 6858000"/>
              <a:gd name="connsiteX3" fmla="*/ 78857 w 1342163"/>
              <a:gd name="connsiteY3" fmla="*/ 6857735 h 6858000"/>
              <a:gd name="connsiteX4" fmla="*/ 115450 w 1342163"/>
              <a:gd name="connsiteY4" fmla="*/ 6776847 h 6858000"/>
              <a:gd name="connsiteX5" fmla="*/ 126950 w 1342163"/>
              <a:gd name="connsiteY5" fmla="*/ 6737706 h 6858000"/>
              <a:gd name="connsiteX6" fmla="*/ 144357 w 1342163"/>
              <a:gd name="connsiteY6" fmla="*/ 6686827 h 6858000"/>
              <a:gd name="connsiteX7" fmla="*/ 155935 w 1342163"/>
              <a:gd name="connsiteY7" fmla="*/ 6633777 h 6858000"/>
              <a:gd name="connsiteX8" fmla="*/ 228778 w 1342163"/>
              <a:gd name="connsiteY8" fmla="*/ 6492130 h 6858000"/>
              <a:gd name="connsiteX9" fmla="*/ 244465 w 1342163"/>
              <a:gd name="connsiteY9" fmla="*/ 6431610 h 6858000"/>
              <a:gd name="connsiteX10" fmla="*/ 263305 w 1342163"/>
              <a:gd name="connsiteY10" fmla="*/ 6294334 h 6858000"/>
              <a:gd name="connsiteX11" fmla="*/ 251079 w 1342163"/>
              <a:gd name="connsiteY11" fmla="*/ 6231403 h 6858000"/>
              <a:gd name="connsiteX12" fmla="*/ 243737 w 1342163"/>
              <a:gd name="connsiteY12" fmla="*/ 6202459 h 6858000"/>
              <a:gd name="connsiteX13" fmla="*/ 242535 w 1342163"/>
              <a:gd name="connsiteY13" fmla="*/ 6153037 h 6858000"/>
              <a:gd name="connsiteX14" fmla="*/ 255506 w 1342163"/>
              <a:gd name="connsiteY14" fmla="*/ 6061464 h 6858000"/>
              <a:gd name="connsiteX15" fmla="*/ 250120 w 1342163"/>
              <a:gd name="connsiteY15" fmla="*/ 5905303 h 6858000"/>
              <a:gd name="connsiteX16" fmla="*/ 280078 w 1342163"/>
              <a:gd name="connsiteY16" fmla="*/ 5712857 h 6858000"/>
              <a:gd name="connsiteX17" fmla="*/ 309876 w 1342163"/>
              <a:gd name="connsiteY17" fmla="*/ 5660491 h 6858000"/>
              <a:gd name="connsiteX18" fmla="*/ 323888 w 1342163"/>
              <a:gd name="connsiteY18" fmla="*/ 5553910 h 6858000"/>
              <a:gd name="connsiteX19" fmla="*/ 348319 w 1342163"/>
              <a:gd name="connsiteY19" fmla="*/ 5449031 h 6858000"/>
              <a:gd name="connsiteX20" fmla="*/ 359443 w 1342163"/>
              <a:gd name="connsiteY20" fmla="*/ 5396260 h 6858000"/>
              <a:gd name="connsiteX21" fmla="*/ 385202 w 1342163"/>
              <a:gd name="connsiteY21" fmla="*/ 5341916 h 6858000"/>
              <a:gd name="connsiteX22" fmla="*/ 423583 w 1342163"/>
              <a:gd name="connsiteY22" fmla="*/ 5264214 h 6858000"/>
              <a:gd name="connsiteX23" fmla="*/ 429742 w 1342163"/>
              <a:gd name="connsiteY23" fmla="*/ 5225268 h 6858000"/>
              <a:gd name="connsiteX24" fmla="*/ 438024 w 1342163"/>
              <a:gd name="connsiteY24" fmla="*/ 5159961 h 6858000"/>
              <a:gd name="connsiteX25" fmla="*/ 441634 w 1342163"/>
              <a:gd name="connsiteY25" fmla="*/ 5125185 h 6858000"/>
              <a:gd name="connsiteX26" fmla="*/ 455500 w 1342163"/>
              <a:gd name="connsiteY26" fmla="*/ 5067850 h 6858000"/>
              <a:gd name="connsiteX27" fmla="*/ 458231 w 1342163"/>
              <a:gd name="connsiteY27" fmla="*/ 5060861 h 6858000"/>
              <a:gd name="connsiteX28" fmla="*/ 456489 w 1342163"/>
              <a:gd name="connsiteY28" fmla="*/ 4993030 h 6858000"/>
              <a:gd name="connsiteX29" fmla="*/ 463398 w 1342163"/>
              <a:gd name="connsiteY29" fmla="*/ 4946844 h 6858000"/>
              <a:gd name="connsiteX30" fmla="*/ 474657 w 1342163"/>
              <a:gd name="connsiteY30" fmla="*/ 4858827 h 6858000"/>
              <a:gd name="connsiteX31" fmla="*/ 480560 w 1342163"/>
              <a:gd name="connsiteY31" fmla="*/ 4821170 h 6858000"/>
              <a:gd name="connsiteX32" fmla="*/ 484393 w 1342163"/>
              <a:gd name="connsiteY32" fmla="*/ 4690749 h 6858000"/>
              <a:gd name="connsiteX33" fmla="*/ 479873 w 1342163"/>
              <a:gd name="connsiteY33" fmla="*/ 4584173 h 6858000"/>
              <a:gd name="connsiteX34" fmla="*/ 471521 w 1342163"/>
              <a:gd name="connsiteY34" fmla="*/ 4375228 h 6858000"/>
              <a:gd name="connsiteX35" fmla="*/ 452174 w 1342163"/>
              <a:gd name="connsiteY35" fmla="*/ 4214165 h 6858000"/>
              <a:gd name="connsiteX36" fmla="*/ 453803 w 1342163"/>
              <a:gd name="connsiteY36" fmla="*/ 4076008 h 6858000"/>
              <a:gd name="connsiteX37" fmla="*/ 441503 w 1342163"/>
              <a:gd name="connsiteY37" fmla="*/ 4033999 h 6858000"/>
              <a:gd name="connsiteX38" fmla="*/ 441228 w 1342163"/>
              <a:gd name="connsiteY38" fmla="*/ 4013953 h 6858000"/>
              <a:gd name="connsiteX39" fmla="*/ 433306 w 1342163"/>
              <a:gd name="connsiteY39" fmla="*/ 3901461 h 6858000"/>
              <a:gd name="connsiteX40" fmla="*/ 455900 w 1342163"/>
              <a:gd name="connsiteY40" fmla="*/ 3813873 h 6858000"/>
              <a:gd name="connsiteX41" fmla="*/ 466796 w 1342163"/>
              <a:gd name="connsiteY41" fmla="*/ 3738082 h 6858000"/>
              <a:gd name="connsiteX42" fmla="*/ 474142 w 1342163"/>
              <a:gd name="connsiteY42" fmla="*/ 3673397 h 6858000"/>
              <a:gd name="connsiteX43" fmla="*/ 473438 w 1342163"/>
              <a:gd name="connsiteY43" fmla="*/ 3637109 h 6858000"/>
              <a:gd name="connsiteX44" fmla="*/ 476881 w 1342163"/>
              <a:gd name="connsiteY44" fmla="*/ 3536883 h 6858000"/>
              <a:gd name="connsiteX45" fmla="*/ 484419 w 1342163"/>
              <a:gd name="connsiteY45" fmla="*/ 3435652 h 6858000"/>
              <a:gd name="connsiteX46" fmla="*/ 498311 w 1342163"/>
              <a:gd name="connsiteY46" fmla="*/ 3295862 h 6858000"/>
              <a:gd name="connsiteX47" fmla="*/ 480837 w 1342163"/>
              <a:gd name="connsiteY47" fmla="*/ 3158586 h 6858000"/>
              <a:gd name="connsiteX48" fmla="*/ 456245 w 1342163"/>
              <a:gd name="connsiteY48" fmla="*/ 3112365 h 6858000"/>
              <a:gd name="connsiteX49" fmla="*/ 441720 w 1342163"/>
              <a:gd name="connsiteY49" fmla="*/ 3072935 h 6858000"/>
              <a:gd name="connsiteX50" fmla="*/ 416894 w 1342163"/>
              <a:gd name="connsiteY50" fmla="*/ 2958185 h 6858000"/>
              <a:gd name="connsiteX51" fmla="*/ 374174 w 1342163"/>
              <a:gd name="connsiteY51" fmla="*/ 2843952 h 6858000"/>
              <a:gd name="connsiteX52" fmla="*/ 308426 w 1342163"/>
              <a:gd name="connsiteY52" fmla="*/ 2554718 h 6858000"/>
              <a:gd name="connsiteX53" fmla="*/ 279243 w 1342163"/>
              <a:gd name="connsiteY53" fmla="*/ 2447068 h 6858000"/>
              <a:gd name="connsiteX54" fmla="*/ 283313 w 1342163"/>
              <a:gd name="connsiteY54" fmla="*/ 2423438 h 6858000"/>
              <a:gd name="connsiteX55" fmla="*/ 272203 w 1342163"/>
              <a:gd name="connsiteY55" fmla="*/ 2402874 h 6858000"/>
              <a:gd name="connsiteX56" fmla="*/ 251144 w 1342163"/>
              <a:gd name="connsiteY56" fmla="*/ 2261920 h 6858000"/>
              <a:gd name="connsiteX57" fmla="*/ 241031 w 1342163"/>
              <a:gd name="connsiteY57" fmla="*/ 2195378 h 6858000"/>
              <a:gd name="connsiteX58" fmla="*/ 225248 w 1342163"/>
              <a:gd name="connsiteY58" fmla="*/ 2155135 h 6858000"/>
              <a:gd name="connsiteX59" fmla="*/ 222706 w 1342163"/>
              <a:gd name="connsiteY59" fmla="*/ 2118008 h 6858000"/>
              <a:gd name="connsiteX60" fmla="*/ 223699 w 1342163"/>
              <a:gd name="connsiteY60" fmla="*/ 2050531 h 6858000"/>
              <a:gd name="connsiteX61" fmla="*/ 196683 w 1342163"/>
              <a:gd name="connsiteY61" fmla="*/ 1906352 h 6858000"/>
              <a:gd name="connsiteX62" fmla="*/ 173240 w 1342163"/>
              <a:gd name="connsiteY62" fmla="*/ 1861531 h 6858000"/>
              <a:gd name="connsiteX63" fmla="*/ 127039 w 1342163"/>
              <a:gd name="connsiteY63" fmla="*/ 1732919 h 6858000"/>
              <a:gd name="connsiteX64" fmla="*/ 98476 w 1342163"/>
              <a:gd name="connsiteY64" fmla="*/ 1615777 h 6858000"/>
              <a:gd name="connsiteX65" fmla="*/ 79271 w 1342163"/>
              <a:gd name="connsiteY65" fmla="*/ 1563678 h 6858000"/>
              <a:gd name="connsiteX66" fmla="*/ 85093 w 1342163"/>
              <a:gd name="connsiteY66" fmla="*/ 1477995 h 6858000"/>
              <a:gd name="connsiteX67" fmla="*/ 71178 w 1342163"/>
              <a:gd name="connsiteY67" fmla="*/ 1373769 h 6858000"/>
              <a:gd name="connsiteX68" fmla="*/ 79485 w 1342163"/>
              <a:gd name="connsiteY68" fmla="*/ 1307086 h 6858000"/>
              <a:gd name="connsiteX69" fmla="*/ 85358 w 1342163"/>
              <a:gd name="connsiteY69" fmla="*/ 1168288 h 6858000"/>
              <a:gd name="connsiteX70" fmla="*/ 66946 w 1342163"/>
              <a:gd name="connsiteY70" fmla="*/ 1088484 h 6858000"/>
              <a:gd name="connsiteX71" fmla="*/ 55682 w 1342163"/>
              <a:gd name="connsiteY71" fmla="*/ 1016103 h 6858000"/>
              <a:gd name="connsiteX72" fmla="*/ 57138 w 1342163"/>
              <a:gd name="connsiteY72" fmla="*/ 954054 h 6858000"/>
              <a:gd name="connsiteX73" fmla="*/ 52003 w 1342163"/>
              <a:gd name="connsiteY73" fmla="*/ 896999 h 6858000"/>
              <a:gd name="connsiteX74" fmla="*/ 12141 w 1342163"/>
              <a:gd name="connsiteY74" fmla="*/ 711705 h 6858000"/>
              <a:gd name="connsiteX75" fmla="*/ 9051 w 1342163"/>
              <a:gd name="connsiteY75" fmla="*/ 619315 h 6858000"/>
              <a:gd name="connsiteX76" fmla="*/ 2707 w 1342163"/>
              <a:gd name="connsiteY76" fmla="*/ 585934 h 6858000"/>
              <a:gd name="connsiteX77" fmla="*/ 3 w 1342163"/>
              <a:gd name="connsiteY77" fmla="*/ 538948 h 6858000"/>
              <a:gd name="connsiteX78" fmla="*/ 3911 w 1342163"/>
              <a:gd name="connsiteY78" fmla="*/ 525163 h 6858000"/>
              <a:gd name="connsiteX79" fmla="*/ 29283 w 1342163"/>
              <a:gd name="connsiteY79" fmla="*/ 393828 h 6858000"/>
              <a:gd name="connsiteX80" fmla="*/ 29113 w 1342163"/>
              <a:gd name="connsiteY80" fmla="*/ 353137 h 6858000"/>
              <a:gd name="connsiteX81" fmla="*/ 34806 w 1342163"/>
              <a:gd name="connsiteY81" fmla="*/ 275771 h 6858000"/>
              <a:gd name="connsiteX82" fmla="*/ 44500 w 1342163"/>
              <a:gd name="connsiteY82" fmla="*/ 236673 h 6858000"/>
              <a:gd name="connsiteX83" fmla="*/ 43543 w 1342163"/>
              <a:gd name="connsiteY83" fmla="*/ 144983 h 6858000"/>
              <a:gd name="connsiteX84" fmla="*/ 33828 w 1342163"/>
              <a:gd name="connsiteY84" fmla="*/ 33857 h 6858000"/>
              <a:gd name="connsiteX85" fmla="*/ 15381 w 1342163"/>
              <a:gd name="connsiteY85" fmla="*/ 0 h 6858000"/>
              <a:gd name="connsiteX0" fmla="*/ 15381 w 1342163"/>
              <a:gd name="connsiteY0" fmla="*/ 0 h 6858000"/>
              <a:gd name="connsiteX1" fmla="*/ 1342163 w 1342163"/>
              <a:gd name="connsiteY1" fmla="*/ 0 h 6858000"/>
              <a:gd name="connsiteX2" fmla="*/ 1342163 w 1342163"/>
              <a:gd name="connsiteY2" fmla="*/ 6858000 h 6858000"/>
              <a:gd name="connsiteX3" fmla="*/ 78857 w 1342163"/>
              <a:gd name="connsiteY3" fmla="*/ 6857735 h 6858000"/>
              <a:gd name="connsiteX4" fmla="*/ 115450 w 1342163"/>
              <a:gd name="connsiteY4" fmla="*/ 6776847 h 6858000"/>
              <a:gd name="connsiteX5" fmla="*/ 126950 w 1342163"/>
              <a:gd name="connsiteY5" fmla="*/ 6737706 h 6858000"/>
              <a:gd name="connsiteX6" fmla="*/ 144357 w 1342163"/>
              <a:gd name="connsiteY6" fmla="*/ 6686827 h 6858000"/>
              <a:gd name="connsiteX7" fmla="*/ 155935 w 1342163"/>
              <a:gd name="connsiteY7" fmla="*/ 6633777 h 6858000"/>
              <a:gd name="connsiteX8" fmla="*/ 228778 w 1342163"/>
              <a:gd name="connsiteY8" fmla="*/ 6492130 h 6858000"/>
              <a:gd name="connsiteX9" fmla="*/ 244465 w 1342163"/>
              <a:gd name="connsiteY9" fmla="*/ 6431610 h 6858000"/>
              <a:gd name="connsiteX10" fmla="*/ 263305 w 1342163"/>
              <a:gd name="connsiteY10" fmla="*/ 6294334 h 6858000"/>
              <a:gd name="connsiteX11" fmla="*/ 251079 w 1342163"/>
              <a:gd name="connsiteY11" fmla="*/ 6231403 h 6858000"/>
              <a:gd name="connsiteX12" fmla="*/ 243737 w 1342163"/>
              <a:gd name="connsiteY12" fmla="*/ 6202459 h 6858000"/>
              <a:gd name="connsiteX13" fmla="*/ 242535 w 1342163"/>
              <a:gd name="connsiteY13" fmla="*/ 6153037 h 6858000"/>
              <a:gd name="connsiteX14" fmla="*/ 255506 w 1342163"/>
              <a:gd name="connsiteY14" fmla="*/ 6061464 h 6858000"/>
              <a:gd name="connsiteX15" fmla="*/ 250120 w 1342163"/>
              <a:gd name="connsiteY15" fmla="*/ 5905303 h 6858000"/>
              <a:gd name="connsiteX16" fmla="*/ 280078 w 1342163"/>
              <a:gd name="connsiteY16" fmla="*/ 5712857 h 6858000"/>
              <a:gd name="connsiteX17" fmla="*/ 309876 w 1342163"/>
              <a:gd name="connsiteY17" fmla="*/ 5660491 h 6858000"/>
              <a:gd name="connsiteX18" fmla="*/ 323888 w 1342163"/>
              <a:gd name="connsiteY18" fmla="*/ 5553910 h 6858000"/>
              <a:gd name="connsiteX19" fmla="*/ 348319 w 1342163"/>
              <a:gd name="connsiteY19" fmla="*/ 5449031 h 6858000"/>
              <a:gd name="connsiteX20" fmla="*/ 359443 w 1342163"/>
              <a:gd name="connsiteY20" fmla="*/ 5396260 h 6858000"/>
              <a:gd name="connsiteX21" fmla="*/ 385202 w 1342163"/>
              <a:gd name="connsiteY21" fmla="*/ 5341916 h 6858000"/>
              <a:gd name="connsiteX22" fmla="*/ 423583 w 1342163"/>
              <a:gd name="connsiteY22" fmla="*/ 5264214 h 6858000"/>
              <a:gd name="connsiteX23" fmla="*/ 429742 w 1342163"/>
              <a:gd name="connsiteY23" fmla="*/ 5225268 h 6858000"/>
              <a:gd name="connsiteX24" fmla="*/ 438024 w 1342163"/>
              <a:gd name="connsiteY24" fmla="*/ 5159961 h 6858000"/>
              <a:gd name="connsiteX25" fmla="*/ 441634 w 1342163"/>
              <a:gd name="connsiteY25" fmla="*/ 5125185 h 6858000"/>
              <a:gd name="connsiteX26" fmla="*/ 455500 w 1342163"/>
              <a:gd name="connsiteY26" fmla="*/ 5067850 h 6858000"/>
              <a:gd name="connsiteX27" fmla="*/ 458231 w 1342163"/>
              <a:gd name="connsiteY27" fmla="*/ 5060861 h 6858000"/>
              <a:gd name="connsiteX28" fmla="*/ 456489 w 1342163"/>
              <a:gd name="connsiteY28" fmla="*/ 4993030 h 6858000"/>
              <a:gd name="connsiteX29" fmla="*/ 463398 w 1342163"/>
              <a:gd name="connsiteY29" fmla="*/ 4946844 h 6858000"/>
              <a:gd name="connsiteX30" fmla="*/ 474657 w 1342163"/>
              <a:gd name="connsiteY30" fmla="*/ 4858827 h 6858000"/>
              <a:gd name="connsiteX31" fmla="*/ 480560 w 1342163"/>
              <a:gd name="connsiteY31" fmla="*/ 4821170 h 6858000"/>
              <a:gd name="connsiteX32" fmla="*/ 484393 w 1342163"/>
              <a:gd name="connsiteY32" fmla="*/ 4690749 h 6858000"/>
              <a:gd name="connsiteX33" fmla="*/ 479873 w 1342163"/>
              <a:gd name="connsiteY33" fmla="*/ 4584173 h 6858000"/>
              <a:gd name="connsiteX34" fmla="*/ 471521 w 1342163"/>
              <a:gd name="connsiteY34" fmla="*/ 4375228 h 6858000"/>
              <a:gd name="connsiteX35" fmla="*/ 452174 w 1342163"/>
              <a:gd name="connsiteY35" fmla="*/ 4214165 h 6858000"/>
              <a:gd name="connsiteX36" fmla="*/ 453803 w 1342163"/>
              <a:gd name="connsiteY36" fmla="*/ 4076008 h 6858000"/>
              <a:gd name="connsiteX37" fmla="*/ 441503 w 1342163"/>
              <a:gd name="connsiteY37" fmla="*/ 4033999 h 6858000"/>
              <a:gd name="connsiteX38" fmla="*/ 441228 w 1342163"/>
              <a:gd name="connsiteY38" fmla="*/ 4013953 h 6858000"/>
              <a:gd name="connsiteX39" fmla="*/ 433306 w 1342163"/>
              <a:gd name="connsiteY39" fmla="*/ 3901461 h 6858000"/>
              <a:gd name="connsiteX40" fmla="*/ 455900 w 1342163"/>
              <a:gd name="connsiteY40" fmla="*/ 3813873 h 6858000"/>
              <a:gd name="connsiteX41" fmla="*/ 466796 w 1342163"/>
              <a:gd name="connsiteY41" fmla="*/ 3738082 h 6858000"/>
              <a:gd name="connsiteX42" fmla="*/ 474142 w 1342163"/>
              <a:gd name="connsiteY42" fmla="*/ 3673397 h 6858000"/>
              <a:gd name="connsiteX43" fmla="*/ 473438 w 1342163"/>
              <a:gd name="connsiteY43" fmla="*/ 3637109 h 6858000"/>
              <a:gd name="connsiteX44" fmla="*/ 476881 w 1342163"/>
              <a:gd name="connsiteY44" fmla="*/ 3536883 h 6858000"/>
              <a:gd name="connsiteX45" fmla="*/ 484419 w 1342163"/>
              <a:gd name="connsiteY45" fmla="*/ 3435652 h 6858000"/>
              <a:gd name="connsiteX46" fmla="*/ 498311 w 1342163"/>
              <a:gd name="connsiteY46" fmla="*/ 3295862 h 6858000"/>
              <a:gd name="connsiteX47" fmla="*/ 480837 w 1342163"/>
              <a:gd name="connsiteY47" fmla="*/ 3158586 h 6858000"/>
              <a:gd name="connsiteX48" fmla="*/ 456245 w 1342163"/>
              <a:gd name="connsiteY48" fmla="*/ 3112365 h 6858000"/>
              <a:gd name="connsiteX49" fmla="*/ 441720 w 1342163"/>
              <a:gd name="connsiteY49" fmla="*/ 3072935 h 6858000"/>
              <a:gd name="connsiteX50" fmla="*/ 416894 w 1342163"/>
              <a:gd name="connsiteY50" fmla="*/ 2958185 h 6858000"/>
              <a:gd name="connsiteX51" fmla="*/ 374174 w 1342163"/>
              <a:gd name="connsiteY51" fmla="*/ 2843952 h 6858000"/>
              <a:gd name="connsiteX52" fmla="*/ 308426 w 1342163"/>
              <a:gd name="connsiteY52" fmla="*/ 2554718 h 6858000"/>
              <a:gd name="connsiteX53" fmla="*/ 279243 w 1342163"/>
              <a:gd name="connsiteY53" fmla="*/ 2447068 h 6858000"/>
              <a:gd name="connsiteX54" fmla="*/ 283313 w 1342163"/>
              <a:gd name="connsiteY54" fmla="*/ 2423438 h 6858000"/>
              <a:gd name="connsiteX55" fmla="*/ 272203 w 1342163"/>
              <a:gd name="connsiteY55" fmla="*/ 2402874 h 6858000"/>
              <a:gd name="connsiteX56" fmla="*/ 251144 w 1342163"/>
              <a:gd name="connsiteY56" fmla="*/ 2261920 h 6858000"/>
              <a:gd name="connsiteX57" fmla="*/ 241031 w 1342163"/>
              <a:gd name="connsiteY57" fmla="*/ 2195378 h 6858000"/>
              <a:gd name="connsiteX58" fmla="*/ 225248 w 1342163"/>
              <a:gd name="connsiteY58" fmla="*/ 2155135 h 6858000"/>
              <a:gd name="connsiteX59" fmla="*/ 222706 w 1342163"/>
              <a:gd name="connsiteY59" fmla="*/ 2118008 h 6858000"/>
              <a:gd name="connsiteX60" fmla="*/ 223699 w 1342163"/>
              <a:gd name="connsiteY60" fmla="*/ 2050531 h 6858000"/>
              <a:gd name="connsiteX61" fmla="*/ 196683 w 1342163"/>
              <a:gd name="connsiteY61" fmla="*/ 1906352 h 6858000"/>
              <a:gd name="connsiteX62" fmla="*/ 173240 w 1342163"/>
              <a:gd name="connsiteY62" fmla="*/ 1861531 h 6858000"/>
              <a:gd name="connsiteX63" fmla="*/ 127039 w 1342163"/>
              <a:gd name="connsiteY63" fmla="*/ 1732919 h 6858000"/>
              <a:gd name="connsiteX64" fmla="*/ 98476 w 1342163"/>
              <a:gd name="connsiteY64" fmla="*/ 1615777 h 6858000"/>
              <a:gd name="connsiteX65" fmla="*/ 79271 w 1342163"/>
              <a:gd name="connsiteY65" fmla="*/ 1563678 h 6858000"/>
              <a:gd name="connsiteX66" fmla="*/ 85093 w 1342163"/>
              <a:gd name="connsiteY66" fmla="*/ 1477995 h 6858000"/>
              <a:gd name="connsiteX67" fmla="*/ 71178 w 1342163"/>
              <a:gd name="connsiteY67" fmla="*/ 1373769 h 6858000"/>
              <a:gd name="connsiteX68" fmla="*/ 79485 w 1342163"/>
              <a:gd name="connsiteY68" fmla="*/ 1307086 h 6858000"/>
              <a:gd name="connsiteX69" fmla="*/ 85358 w 1342163"/>
              <a:gd name="connsiteY69" fmla="*/ 1168288 h 6858000"/>
              <a:gd name="connsiteX70" fmla="*/ 66946 w 1342163"/>
              <a:gd name="connsiteY70" fmla="*/ 1088484 h 6858000"/>
              <a:gd name="connsiteX71" fmla="*/ 55682 w 1342163"/>
              <a:gd name="connsiteY71" fmla="*/ 1016103 h 6858000"/>
              <a:gd name="connsiteX72" fmla="*/ 57138 w 1342163"/>
              <a:gd name="connsiteY72" fmla="*/ 954054 h 6858000"/>
              <a:gd name="connsiteX73" fmla="*/ 52003 w 1342163"/>
              <a:gd name="connsiteY73" fmla="*/ 896999 h 6858000"/>
              <a:gd name="connsiteX74" fmla="*/ 12141 w 1342163"/>
              <a:gd name="connsiteY74" fmla="*/ 711705 h 6858000"/>
              <a:gd name="connsiteX75" fmla="*/ 9051 w 1342163"/>
              <a:gd name="connsiteY75" fmla="*/ 619315 h 6858000"/>
              <a:gd name="connsiteX76" fmla="*/ 2707 w 1342163"/>
              <a:gd name="connsiteY76" fmla="*/ 585934 h 6858000"/>
              <a:gd name="connsiteX77" fmla="*/ 3 w 1342163"/>
              <a:gd name="connsiteY77" fmla="*/ 538948 h 6858000"/>
              <a:gd name="connsiteX78" fmla="*/ 3911 w 1342163"/>
              <a:gd name="connsiteY78" fmla="*/ 525163 h 6858000"/>
              <a:gd name="connsiteX79" fmla="*/ 29283 w 1342163"/>
              <a:gd name="connsiteY79" fmla="*/ 393828 h 6858000"/>
              <a:gd name="connsiteX80" fmla="*/ 29113 w 1342163"/>
              <a:gd name="connsiteY80" fmla="*/ 353137 h 6858000"/>
              <a:gd name="connsiteX81" fmla="*/ 34806 w 1342163"/>
              <a:gd name="connsiteY81" fmla="*/ 275771 h 6858000"/>
              <a:gd name="connsiteX82" fmla="*/ 44500 w 1342163"/>
              <a:gd name="connsiteY82" fmla="*/ 236673 h 6858000"/>
              <a:gd name="connsiteX83" fmla="*/ 43543 w 1342163"/>
              <a:gd name="connsiteY83" fmla="*/ 144983 h 6858000"/>
              <a:gd name="connsiteX84" fmla="*/ 33828 w 1342163"/>
              <a:gd name="connsiteY84" fmla="*/ 33857 h 6858000"/>
              <a:gd name="connsiteX85" fmla="*/ 15381 w 1342163"/>
              <a:gd name="connsiteY85" fmla="*/ 0 h 6858000"/>
              <a:gd name="connsiteX0" fmla="*/ 15381 w 1342163"/>
              <a:gd name="connsiteY0" fmla="*/ 0 h 6858000"/>
              <a:gd name="connsiteX1" fmla="*/ 1342163 w 1342163"/>
              <a:gd name="connsiteY1" fmla="*/ 0 h 6858000"/>
              <a:gd name="connsiteX2" fmla="*/ 1342163 w 1342163"/>
              <a:gd name="connsiteY2" fmla="*/ 6858000 h 6858000"/>
              <a:gd name="connsiteX3" fmla="*/ 78857 w 1342163"/>
              <a:gd name="connsiteY3" fmla="*/ 6857735 h 6858000"/>
              <a:gd name="connsiteX4" fmla="*/ 115450 w 1342163"/>
              <a:gd name="connsiteY4" fmla="*/ 6776847 h 6858000"/>
              <a:gd name="connsiteX5" fmla="*/ 126950 w 1342163"/>
              <a:gd name="connsiteY5" fmla="*/ 6737706 h 6858000"/>
              <a:gd name="connsiteX6" fmla="*/ 144357 w 1342163"/>
              <a:gd name="connsiteY6" fmla="*/ 6686827 h 6858000"/>
              <a:gd name="connsiteX7" fmla="*/ 155935 w 1342163"/>
              <a:gd name="connsiteY7" fmla="*/ 6633777 h 6858000"/>
              <a:gd name="connsiteX8" fmla="*/ 228778 w 1342163"/>
              <a:gd name="connsiteY8" fmla="*/ 6492130 h 6858000"/>
              <a:gd name="connsiteX9" fmla="*/ 244465 w 1342163"/>
              <a:gd name="connsiteY9" fmla="*/ 6431610 h 6858000"/>
              <a:gd name="connsiteX10" fmla="*/ 263305 w 1342163"/>
              <a:gd name="connsiteY10" fmla="*/ 6294334 h 6858000"/>
              <a:gd name="connsiteX11" fmla="*/ 251079 w 1342163"/>
              <a:gd name="connsiteY11" fmla="*/ 6231403 h 6858000"/>
              <a:gd name="connsiteX12" fmla="*/ 243737 w 1342163"/>
              <a:gd name="connsiteY12" fmla="*/ 6202459 h 6858000"/>
              <a:gd name="connsiteX13" fmla="*/ 242535 w 1342163"/>
              <a:gd name="connsiteY13" fmla="*/ 6153037 h 6858000"/>
              <a:gd name="connsiteX14" fmla="*/ 255506 w 1342163"/>
              <a:gd name="connsiteY14" fmla="*/ 6061464 h 6858000"/>
              <a:gd name="connsiteX15" fmla="*/ 250120 w 1342163"/>
              <a:gd name="connsiteY15" fmla="*/ 5905303 h 6858000"/>
              <a:gd name="connsiteX16" fmla="*/ 280078 w 1342163"/>
              <a:gd name="connsiteY16" fmla="*/ 5712857 h 6858000"/>
              <a:gd name="connsiteX17" fmla="*/ 309876 w 1342163"/>
              <a:gd name="connsiteY17" fmla="*/ 5660491 h 6858000"/>
              <a:gd name="connsiteX18" fmla="*/ 323888 w 1342163"/>
              <a:gd name="connsiteY18" fmla="*/ 5553910 h 6858000"/>
              <a:gd name="connsiteX19" fmla="*/ 348319 w 1342163"/>
              <a:gd name="connsiteY19" fmla="*/ 5449031 h 6858000"/>
              <a:gd name="connsiteX20" fmla="*/ 359443 w 1342163"/>
              <a:gd name="connsiteY20" fmla="*/ 5396260 h 6858000"/>
              <a:gd name="connsiteX21" fmla="*/ 385202 w 1342163"/>
              <a:gd name="connsiteY21" fmla="*/ 5341916 h 6858000"/>
              <a:gd name="connsiteX22" fmla="*/ 423583 w 1342163"/>
              <a:gd name="connsiteY22" fmla="*/ 5264214 h 6858000"/>
              <a:gd name="connsiteX23" fmla="*/ 429742 w 1342163"/>
              <a:gd name="connsiteY23" fmla="*/ 5225268 h 6858000"/>
              <a:gd name="connsiteX24" fmla="*/ 438024 w 1342163"/>
              <a:gd name="connsiteY24" fmla="*/ 5159961 h 6858000"/>
              <a:gd name="connsiteX25" fmla="*/ 441634 w 1342163"/>
              <a:gd name="connsiteY25" fmla="*/ 5125185 h 6858000"/>
              <a:gd name="connsiteX26" fmla="*/ 455500 w 1342163"/>
              <a:gd name="connsiteY26" fmla="*/ 5067850 h 6858000"/>
              <a:gd name="connsiteX27" fmla="*/ 458231 w 1342163"/>
              <a:gd name="connsiteY27" fmla="*/ 5060861 h 6858000"/>
              <a:gd name="connsiteX28" fmla="*/ 456489 w 1342163"/>
              <a:gd name="connsiteY28" fmla="*/ 4993030 h 6858000"/>
              <a:gd name="connsiteX29" fmla="*/ 463398 w 1342163"/>
              <a:gd name="connsiteY29" fmla="*/ 4946844 h 6858000"/>
              <a:gd name="connsiteX30" fmla="*/ 474657 w 1342163"/>
              <a:gd name="connsiteY30" fmla="*/ 4858827 h 6858000"/>
              <a:gd name="connsiteX31" fmla="*/ 480560 w 1342163"/>
              <a:gd name="connsiteY31" fmla="*/ 4821170 h 6858000"/>
              <a:gd name="connsiteX32" fmla="*/ 484393 w 1342163"/>
              <a:gd name="connsiteY32" fmla="*/ 4690749 h 6858000"/>
              <a:gd name="connsiteX33" fmla="*/ 479873 w 1342163"/>
              <a:gd name="connsiteY33" fmla="*/ 4584173 h 6858000"/>
              <a:gd name="connsiteX34" fmla="*/ 471521 w 1342163"/>
              <a:gd name="connsiteY34" fmla="*/ 4375228 h 6858000"/>
              <a:gd name="connsiteX35" fmla="*/ 452174 w 1342163"/>
              <a:gd name="connsiteY35" fmla="*/ 4214165 h 6858000"/>
              <a:gd name="connsiteX36" fmla="*/ 453803 w 1342163"/>
              <a:gd name="connsiteY36" fmla="*/ 4076008 h 6858000"/>
              <a:gd name="connsiteX37" fmla="*/ 441503 w 1342163"/>
              <a:gd name="connsiteY37" fmla="*/ 4033999 h 6858000"/>
              <a:gd name="connsiteX38" fmla="*/ 441228 w 1342163"/>
              <a:gd name="connsiteY38" fmla="*/ 4013953 h 6858000"/>
              <a:gd name="connsiteX39" fmla="*/ 433306 w 1342163"/>
              <a:gd name="connsiteY39" fmla="*/ 3901461 h 6858000"/>
              <a:gd name="connsiteX40" fmla="*/ 455900 w 1342163"/>
              <a:gd name="connsiteY40" fmla="*/ 3813873 h 6858000"/>
              <a:gd name="connsiteX41" fmla="*/ 466796 w 1342163"/>
              <a:gd name="connsiteY41" fmla="*/ 3738082 h 6858000"/>
              <a:gd name="connsiteX42" fmla="*/ 474142 w 1342163"/>
              <a:gd name="connsiteY42" fmla="*/ 3673397 h 6858000"/>
              <a:gd name="connsiteX43" fmla="*/ 473438 w 1342163"/>
              <a:gd name="connsiteY43" fmla="*/ 3637109 h 6858000"/>
              <a:gd name="connsiteX44" fmla="*/ 476881 w 1342163"/>
              <a:gd name="connsiteY44" fmla="*/ 3536883 h 6858000"/>
              <a:gd name="connsiteX45" fmla="*/ 484419 w 1342163"/>
              <a:gd name="connsiteY45" fmla="*/ 3435652 h 6858000"/>
              <a:gd name="connsiteX46" fmla="*/ 498311 w 1342163"/>
              <a:gd name="connsiteY46" fmla="*/ 3295862 h 6858000"/>
              <a:gd name="connsiteX47" fmla="*/ 480837 w 1342163"/>
              <a:gd name="connsiteY47" fmla="*/ 3158586 h 6858000"/>
              <a:gd name="connsiteX48" fmla="*/ 456245 w 1342163"/>
              <a:gd name="connsiteY48" fmla="*/ 3112365 h 6858000"/>
              <a:gd name="connsiteX49" fmla="*/ 441720 w 1342163"/>
              <a:gd name="connsiteY49" fmla="*/ 3072935 h 6858000"/>
              <a:gd name="connsiteX50" fmla="*/ 416894 w 1342163"/>
              <a:gd name="connsiteY50" fmla="*/ 2958185 h 6858000"/>
              <a:gd name="connsiteX51" fmla="*/ 374174 w 1342163"/>
              <a:gd name="connsiteY51" fmla="*/ 2843952 h 6858000"/>
              <a:gd name="connsiteX52" fmla="*/ 308426 w 1342163"/>
              <a:gd name="connsiteY52" fmla="*/ 2554718 h 6858000"/>
              <a:gd name="connsiteX53" fmla="*/ 279243 w 1342163"/>
              <a:gd name="connsiteY53" fmla="*/ 2447068 h 6858000"/>
              <a:gd name="connsiteX54" fmla="*/ 283313 w 1342163"/>
              <a:gd name="connsiteY54" fmla="*/ 2423438 h 6858000"/>
              <a:gd name="connsiteX55" fmla="*/ 272203 w 1342163"/>
              <a:gd name="connsiteY55" fmla="*/ 2402874 h 6858000"/>
              <a:gd name="connsiteX56" fmla="*/ 251144 w 1342163"/>
              <a:gd name="connsiteY56" fmla="*/ 2261920 h 6858000"/>
              <a:gd name="connsiteX57" fmla="*/ 241031 w 1342163"/>
              <a:gd name="connsiteY57" fmla="*/ 2195378 h 6858000"/>
              <a:gd name="connsiteX58" fmla="*/ 225248 w 1342163"/>
              <a:gd name="connsiteY58" fmla="*/ 2155135 h 6858000"/>
              <a:gd name="connsiteX59" fmla="*/ 222706 w 1342163"/>
              <a:gd name="connsiteY59" fmla="*/ 2118008 h 6858000"/>
              <a:gd name="connsiteX60" fmla="*/ 223699 w 1342163"/>
              <a:gd name="connsiteY60" fmla="*/ 2050531 h 6858000"/>
              <a:gd name="connsiteX61" fmla="*/ 196683 w 1342163"/>
              <a:gd name="connsiteY61" fmla="*/ 1906352 h 6858000"/>
              <a:gd name="connsiteX62" fmla="*/ 173240 w 1342163"/>
              <a:gd name="connsiteY62" fmla="*/ 1861531 h 6858000"/>
              <a:gd name="connsiteX63" fmla="*/ 127039 w 1342163"/>
              <a:gd name="connsiteY63" fmla="*/ 1732919 h 6858000"/>
              <a:gd name="connsiteX64" fmla="*/ 98476 w 1342163"/>
              <a:gd name="connsiteY64" fmla="*/ 1615777 h 6858000"/>
              <a:gd name="connsiteX65" fmla="*/ 79271 w 1342163"/>
              <a:gd name="connsiteY65" fmla="*/ 1563678 h 6858000"/>
              <a:gd name="connsiteX66" fmla="*/ 85093 w 1342163"/>
              <a:gd name="connsiteY66" fmla="*/ 1477995 h 6858000"/>
              <a:gd name="connsiteX67" fmla="*/ 79485 w 1342163"/>
              <a:gd name="connsiteY67" fmla="*/ 1307086 h 6858000"/>
              <a:gd name="connsiteX68" fmla="*/ 85358 w 1342163"/>
              <a:gd name="connsiteY68" fmla="*/ 1168288 h 6858000"/>
              <a:gd name="connsiteX69" fmla="*/ 66946 w 1342163"/>
              <a:gd name="connsiteY69" fmla="*/ 1088484 h 6858000"/>
              <a:gd name="connsiteX70" fmla="*/ 55682 w 1342163"/>
              <a:gd name="connsiteY70" fmla="*/ 1016103 h 6858000"/>
              <a:gd name="connsiteX71" fmla="*/ 57138 w 1342163"/>
              <a:gd name="connsiteY71" fmla="*/ 954054 h 6858000"/>
              <a:gd name="connsiteX72" fmla="*/ 52003 w 1342163"/>
              <a:gd name="connsiteY72" fmla="*/ 896999 h 6858000"/>
              <a:gd name="connsiteX73" fmla="*/ 12141 w 1342163"/>
              <a:gd name="connsiteY73" fmla="*/ 711705 h 6858000"/>
              <a:gd name="connsiteX74" fmla="*/ 9051 w 1342163"/>
              <a:gd name="connsiteY74" fmla="*/ 619315 h 6858000"/>
              <a:gd name="connsiteX75" fmla="*/ 2707 w 1342163"/>
              <a:gd name="connsiteY75" fmla="*/ 585934 h 6858000"/>
              <a:gd name="connsiteX76" fmla="*/ 3 w 1342163"/>
              <a:gd name="connsiteY76" fmla="*/ 538948 h 6858000"/>
              <a:gd name="connsiteX77" fmla="*/ 3911 w 1342163"/>
              <a:gd name="connsiteY77" fmla="*/ 525163 h 6858000"/>
              <a:gd name="connsiteX78" fmla="*/ 29283 w 1342163"/>
              <a:gd name="connsiteY78" fmla="*/ 393828 h 6858000"/>
              <a:gd name="connsiteX79" fmla="*/ 29113 w 1342163"/>
              <a:gd name="connsiteY79" fmla="*/ 353137 h 6858000"/>
              <a:gd name="connsiteX80" fmla="*/ 34806 w 1342163"/>
              <a:gd name="connsiteY80" fmla="*/ 275771 h 6858000"/>
              <a:gd name="connsiteX81" fmla="*/ 44500 w 1342163"/>
              <a:gd name="connsiteY81" fmla="*/ 236673 h 6858000"/>
              <a:gd name="connsiteX82" fmla="*/ 43543 w 1342163"/>
              <a:gd name="connsiteY82" fmla="*/ 144983 h 6858000"/>
              <a:gd name="connsiteX83" fmla="*/ 33828 w 1342163"/>
              <a:gd name="connsiteY83" fmla="*/ 33857 h 6858000"/>
              <a:gd name="connsiteX84" fmla="*/ 15381 w 1342163"/>
              <a:gd name="connsiteY84" fmla="*/ 0 h 6858000"/>
              <a:gd name="connsiteX0" fmla="*/ 15381 w 1342163"/>
              <a:gd name="connsiteY0" fmla="*/ 0 h 6858000"/>
              <a:gd name="connsiteX1" fmla="*/ 1342163 w 1342163"/>
              <a:gd name="connsiteY1" fmla="*/ 0 h 6858000"/>
              <a:gd name="connsiteX2" fmla="*/ 1342163 w 1342163"/>
              <a:gd name="connsiteY2" fmla="*/ 6858000 h 6858000"/>
              <a:gd name="connsiteX3" fmla="*/ 78857 w 1342163"/>
              <a:gd name="connsiteY3" fmla="*/ 6857735 h 6858000"/>
              <a:gd name="connsiteX4" fmla="*/ 115450 w 1342163"/>
              <a:gd name="connsiteY4" fmla="*/ 6776847 h 6858000"/>
              <a:gd name="connsiteX5" fmla="*/ 126950 w 1342163"/>
              <a:gd name="connsiteY5" fmla="*/ 6737706 h 6858000"/>
              <a:gd name="connsiteX6" fmla="*/ 144357 w 1342163"/>
              <a:gd name="connsiteY6" fmla="*/ 6686827 h 6858000"/>
              <a:gd name="connsiteX7" fmla="*/ 155935 w 1342163"/>
              <a:gd name="connsiteY7" fmla="*/ 6633777 h 6858000"/>
              <a:gd name="connsiteX8" fmla="*/ 228778 w 1342163"/>
              <a:gd name="connsiteY8" fmla="*/ 6492130 h 6858000"/>
              <a:gd name="connsiteX9" fmla="*/ 244465 w 1342163"/>
              <a:gd name="connsiteY9" fmla="*/ 6431610 h 6858000"/>
              <a:gd name="connsiteX10" fmla="*/ 263305 w 1342163"/>
              <a:gd name="connsiteY10" fmla="*/ 6294334 h 6858000"/>
              <a:gd name="connsiteX11" fmla="*/ 251079 w 1342163"/>
              <a:gd name="connsiteY11" fmla="*/ 6231403 h 6858000"/>
              <a:gd name="connsiteX12" fmla="*/ 243737 w 1342163"/>
              <a:gd name="connsiteY12" fmla="*/ 6202459 h 6858000"/>
              <a:gd name="connsiteX13" fmla="*/ 242535 w 1342163"/>
              <a:gd name="connsiteY13" fmla="*/ 6153037 h 6858000"/>
              <a:gd name="connsiteX14" fmla="*/ 255506 w 1342163"/>
              <a:gd name="connsiteY14" fmla="*/ 6061464 h 6858000"/>
              <a:gd name="connsiteX15" fmla="*/ 250120 w 1342163"/>
              <a:gd name="connsiteY15" fmla="*/ 5905303 h 6858000"/>
              <a:gd name="connsiteX16" fmla="*/ 280078 w 1342163"/>
              <a:gd name="connsiteY16" fmla="*/ 5712857 h 6858000"/>
              <a:gd name="connsiteX17" fmla="*/ 309876 w 1342163"/>
              <a:gd name="connsiteY17" fmla="*/ 5660491 h 6858000"/>
              <a:gd name="connsiteX18" fmla="*/ 323888 w 1342163"/>
              <a:gd name="connsiteY18" fmla="*/ 5553910 h 6858000"/>
              <a:gd name="connsiteX19" fmla="*/ 348319 w 1342163"/>
              <a:gd name="connsiteY19" fmla="*/ 5449031 h 6858000"/>
              <a:gd name="connsiteX20" fmla="*/ 359443 w 1342163"/>
              <a:gd name="connsiteY20" fmla="*/ 5396260 h 6858000"/>
              <a:gd name="connsiteX21" fmla="*/ 385202 w 1342163"/>
              <a:gd name="connsiteY21" fmla="*/ 5341916 h 6858000"/>
              <a:gd name="connsiteX22" fmla="*/ 423583 w 1342163"/>
              <a:gd name="connsiteY22" fmla="*/ 5264214 h 6858000"/>
              <a:gd name="connsiteX23" fmla="*/ 429742 w 1342163"/>
              <a:gd name="connsiteY23" fmla="*/ 5225268 h 6858000"/>
              <a:gd name="connsiteX24" fmla="*/ 438024 w 1342163"/>
              <a:gd name="connsiteY24" fmla="*/ 5159961 h 6858000"/>
              <a:gd name="connsiteX25" fmla="*/ 441634 w 1342163"/>
              <a:gd name="connsiteY25" fmla="*/ 5125185 h 6858000"/>
              <a:gd name="connsiteX26" fmla="*/ 455500 w 1342163"/>
              <a:gd name="connsiteY26" fmla="*/ 5067850 h 6858000"/>
              <a:gd name="connsiteX27" fmla="*/ 458231 w 1342163"/>
              <a:gd name="connsiteY27" fmla="*/ 5060861 h 6858000"/>
              <a:gd name="connsiteX28" fmla="*/ 456489 w 1342163"/>
              <a:gd name="connsiteY28" fmla="*/ 4993030 h 6858000"/>
              <a:gd name="connsiteX29" fmla="*/ 463398 w 1342163"/>
              <a:gd name="connsiteY29" fmla="*/ 4946844 h 6858000"/>
              <a:gd name="connsiteX30" fmla="*/ 474657 w 1342163"/>
              <a:gd name="connsiteY30" fmla="*/ 4858827 h 6858000"/>
              <a:gd name="connsiteX31" fmla="*/ 480560 w 1342163"/>
              <a:gd name="connsiteY31" fmla="*/ 4821170 h 6858000"/>
              <a:gd name="connsiteX32" fmla="*/ 484393 w 1342163"/>
              <a:gd name="connsiteY32" fmla="*/ 4690749 h 6858000"/>
              <a:gd name="connsiteX33" fmla="*/ 479873 w 1342163"/>
              <a:gd name="connsiteY33" fmla="*/ 4584173 h 6858000"/>
              <a:gd name="connsiteX34" fmla="*/ 471521 w 1342163"/>
              <a:gd name="connsiteY34" fmla="*/ 4375228 h 6858000"/>
              <a:gd name="connsiteX35" fmla="*/ 452174 w 1342163"/>
              <a:gd name="connsiteY35" fmla="*/ 4214165 h 6858000"/>
              <a:gd name="connsiteX36" fmla="*/ 453803 w 1342163"/>
              <a:gd name="connsiteY36" fmla="*/ 4076008 h 6858000"/>
              <a:gd name="connsiteX37" fmla="*/ 441503 w 1342163"/>
              <a:gd name="connsiteY37" fmla="*/ 4033999 h 6858000"/>
              <a:gd name="connsiteX38" fmla="*/ 441228 w 1342163"/>
              <a:gd name="connsiteY38" fmla="*/ 4013953 h 6858000"/>
              <a:gd name="connsiteX39" fmla="*/ 433306 w 1342163"/>
              <a:gd name="connsiteY39" fmla="*/ 3901461 h 6858000"/>
              <a:gd name="connsiteX40" fmla="*/ 455900 w 1342163"/>
              <a:gd name="connsiteY40" fmla="*/ 3813873 h 6858000"/>
              <a:gd name="connsiteX41" fmla="*/ 466796 w 1342163"/>
              <a:gd name="connsiteY41" fmla="*/ 3738082 h 6858000"/>
              <a:gd name="connsiteX42" fmla="*/ 474142 w 1342163"/>
              <a:gd name="connsiteY42" fmla="*/ 3673397 h 6858000"/>
              <a:gd name="connsiteX43" fmla="*/ 473438 w 1342163"/>
              <a:gd name="connsiteY43" fmla="*/ 3637109 h 6858000"/>
              <a:gd name="connsiteX44" fmla="*/ 476881 w 1342163"/>
              <a:gd name="connsiteY44" fmla="*/ 3536883 h 6858000"/>
              <a:gd name="connsiteX45" fmla="*/ 484419 w 1342163"/>
              <a:gd name="connsiteY45" fmla="*/ 3435652 h 6858000"/>
              <a:gd name="connsiteX46" fmla="*/ 498311 w 1342163"/>
              <a:gd name="connsiteY46" fmla="*/ 3295862 h 6858000"/>
              <a:gd name="connsiteX47" fmla="*/ 480837 w 1342163"/>
              <a:gd name="connsiteY47" fmla="*/ 3158586 h 6858000"/>
              <a:gd name="connsiteX48" fmla="*/ 456245 w 1342163"/>
              <a:gd name="connsiteY48" fmla="*/ 3112365 h 6858000"/>
              <a:gd name="connsiteX49" fmla="*/ 441720 w 1342163"/>
              <a:gd name="connsiteY49" fmla="*/ 3072935 h 6858000"/>
              <a:gd name="connsiteX50" fmla="*/ 416894 w 1342163"/>
              <a:gd name="connsiteY50" fmla="*/ 2958185 h 6858000"/>
              <a:gd name="connsiteX51" fmla="*/ 374174 w 1342163"/>
              <a:gd name="connsiteY51" fmla="*/ 2843952 h 6858000"/>
              <a:gd name="connsiteX52" fmla="*/ 308426 w 1342163"/>
              <a:gd name="connsiteY52" fmla="*/ 2554718 h 6858000"/>
              <a:gd name="connsiteX53" fmla="*/ 279243 w 1342163"/>
              <a:gd name="connsiteY53" fmla="*/ 2447068 h 6858000"/>
              <a:gd name="connsiteX54" fmla="*/ 283313 w 1342163"/>
              <a:gd name="connsiteY54" fmla="*/ 2423438 h 6858000"/>
              <a:gd name="connsiteX55" fmla="*/ 272203 w 1342163"/>
              <a:gd name="connsiteY55" fmla="*/ 2402874 h 6858000"/>
              <a:gd name="connsiteX56" fmla="*/ 251144 w 1342163"/>
              <a:gd name="connsiteY56" fmla="*/ 2261920 h 6858000"/>
              <a:gd name="connsiteX57" fmla="*/ 241031 w 1342163"/>
              <a:gd name="connsiteY57" fmla="*/ 2195378 h 6858000"/>
              <a:gd name="connsiteX58" fmla="*/ 225248 w 1342163"/>
              <a:gd name="connsiteY58" fmla="*/ 2155135 h 6858000"/>
              <a:gd name="connsiteX59" fmla="*/ 222706 w 1342163"/>
              <a:gd name="connsiteY59" fmla="*/ 2118008 h 6858000"/>
              <a:gd name="connsiteX60" fmla="*/ 223699 w 1342163"/>
              <a:gd name="connsiteY60" fmla="*/ 2050531 h 6858000"/>
              <a:gd name="connsiteX61" fmla="*/ 196683 w 1342163"/>
              <a:gd name="connsiteY61" fmla="*/ 1906352 h 6858000"/>
              <a:gd name="connsiteX62" fmla="*/ 173240 w 1342163"/>
              <a:gd name="connsiteY62" fmla="*/ 1861531 h 6858000"/>
              <a:gd name="connsiteX63" fmla="*/ 127039 w 1342163"/>
              <a:gd name="connsiteY63" fmla="*/ 1732919 h 6858000"/>
              <a:gd name="connsiteX64" fmla="*/ 98476 w 1342163"/>
              <a:gd name="connsiteY64" fmla="*/ 1615777 h 6858000"/>
              <a:gd name="connsiteX65" fmla="*/ 79271 w 1342163"/>
              <a:gd name="connsiteY65" fmla="*/ 1563678 h 6858000"/>
              <a:gd name="connsiteX66" fmla="*/ 85093 w 1342163"/>
              <a:gd name="connsiteY66" fmla="*/ 1477995 h 6858000"/>
              <a:gd name="connsiteX67" fmla="*/ 79485 w 1342163"/>
              <a:gd name="connsiteY67" fmla="*/ 1307086 h 6858000"/>
              <a:gd name="connsiteX68" fmla="*/ 85358 w 1342163"/>
              <a:gd name="connsiteY68" fmla="*/ 1168288 h 6858000"/>
              <a:gd name="connsiteX69" fmla="*/ 66946 w 1342163"/>
              <a:gd name="connsiteY69" fmla="*/ 1088484 h 6858000"/>
              <a:gd name="connsiteX70" fmla="*/ 55682 w 1342163"/>
              <a:gd name="connsiteY70" fmla="*/ 1016103 h 6858000"/>
              <a:gd name="connsiteX71" fmla="*/ 57138 w 1342163"/>
              <a:gd name="connsiteY71" fmla="*/ 954054 h 6858000"/>
              <a:gd name="connsiteX72" fmla="*/ 52003 w 1342163"/>
              <a:gd name="connsiteY72" fmla="*/ 896999 h 6858000"/>
              <a:gd name="connsiteX73" fmla="*/ 12141 w 1342163"/>
              <a:gd name="connsiteY73" fmla="*/ 711705 h 6858000"/>
              <a:gd name="connsiteX74" fmla="*/ 9051 w 1342163"/>
              <a:gd name="connsiteY74" fmla="*/ 619315 h 6858000"/>
              <a:gd name="connsiteX75" fmla="*/ 2707 w 1342163"/>
              <a:gd name="connsiteY75" fmla="*/ 585934 h 6858000"/>
              <a:gd name="connsiteX76" fmla="*/ 3 w 1342163"/>
              <a:gd name="connsiteY76" fmla="*/ 538948 h 6858000"/>
              <a:gd name="connsiteX77" fmla="*/ 3911 w 1342163"/>
              <a:gd name="connsiteY77" fmla="*/ 525163 h 6858000"/>
              <a:gd name="connsiteX78" fmla="*/ 29283 w 1342163"/>
              <a:gd name="connsiteY78" fmla="*/ 393828 h 6858000"/>
              <a:gd name="connsiteX79" fmla="*/ 29113 w 1342163"/>
              <a:gd name="connsiteY79" fmla="*/ 353137 h 6858000"/>
              <a:gd name="connsiteX80" fmla="*/ 34806 w 1342163"/>
              <a:gd name="connsiteY80" fmla="*/ 275771 h 6858000"/>
              <a:gd name="connsiteX81" fmla="*/ 44500 w 1342163"/>
              <a:gd name="connsiteY81" fmla="*/ 236673 h 6858000"/>
              <a:gd name="connsiteX82" fmla="*/ 43543 w 1342163"/>
              <a:gd name="connsiteY82" fmla="*/ 144983 h 6858000"/>
              <a:gd name="connsiteX83" fmla="*/ 33828 w 1342163"/>
              <a:gd name="connsiteY83" fmla="*/ 33857 h 6858000"/>
              <a:gd name="connsiteX84" fmla="*/ 15381 w 1342163"/>
              <a:gd name="connsiteY84" fmla="*/ 0 h 6858000"/>
              <a:gd name="connsiteX0" fmla="*/ 15381 w 1342163"/>
              <a:gd name="connsiteY0" fmla="*/ 0 h 6858000"/>
              <a:gd name="connsiteX1" fmla="*/ 1342163 w 1342163"/>
              <a:gd name="connsiteY1" fmla="*/ 0 h 6858000"/>
              <a:gd name="connsiteX2" fmla="*/ 1342163 w 1342163"/>
              <a:gd name="connsiteY2" fmla="*/ 6858000 h 6858000"/>
              <a:gd name="connsiteX3" fmla="*/ 78857 w 1342163"/>
              <a:gd name="connsiteY3" fmla="*/ 6857735 h 6858000"/>
              <a:gd name="connsiteX4" fmla="*/ 115450 w 1342163"/>
              <a:gd name="connsiteY4" fmla="*/ 6776847 h 6858000"/>
              <a:gd name="connsiteX5" fmla="*/ 126950 w 1342163"/>
              <a:gd name="connsiteY5" fmla="*/ 6737706 h 6858000"/>
              <a:gd name="connsiteX6" fmla="*/ 144357 w 1342163"/>
              <a:gd name="connsiteY6" fmla="*/ 6686827 h 6858000"/>
              <a:gd name="connsiteX7" fmla="*/ 155935 w 1342163"/>
              <a:gd name="connsiteY7" fmla="*/ 6633777 h 6858000"/>
              <a:gd name="connsiteX8" fmla="*/ 228778 w 1342163"/>
              <a:gd name="connsiteY8" fmla="*/ 6492130 h 6858000"/>
              <a:gd name="connsiteX9" fmla="*/ 244465 w 1342163"/>
              <a:gd name="connsiteY9" fmla="*/ 6431610 h 6858000"/>
              <a:gd name="connsiteX10" fmla="*/ 263305 w 1342163"/>
              <a:gd name="connsiteY10" fmla="*/ 6294334 h 6858000"/>
              <a:gd name="connsiteX11" fmla="*/ 251079 w 1342163"/>
              <a:gd name="connsiteY11" fmla="*/ 6231403 h 6858000"/>
              <a:gd name="connsiteX12" fmla="*/ 243737 w 1342163"/>
              <a:gd name="connsiteY12" fmla="*/ 6202459 h 6858000"/>
              <a:gd name="connsiteX13" fmla="*/ 242535 w 1342163"/>
              <a:gd name="connsiteY13" fmla="*/ 6153037 h 6858000"/>
              <a:gd name="connsiteX14" fmla="*/ 255506 w 1342163"/>
              <a:gd name="connsiteY14" fmla="*/ 6061464 h 6858000"/>
              <a:gd name="connsiteX15" fmla="*/ 250120 w 1342163"/>
              <a:gd name="connsiteY15" fmla="*/ 5905303 h 6858000"/>
              <a:gd name="connsiteX16" fmla="*/ 280078 w 1342163"/>
              <a:gd name="connsiteY16" fmla="*/ 5712857 h 6858000"/>
              <a:gd name="connsiteX17" fmla="*/ 309876 w 1342163"/>
              <a:gd name="connsiteY17" fmla="*/ 5660491 h 6858000"/>
              <a:gd name="connsiteX18" fmla="*/ 323888 w 1342163"/>
              <a:gd name="connsiteY18" fmla="*/ 5553910 h 6858000"/>
              <a:gd name="connsiteX19" fmla="*/ 348319 w 1342163"/>
              <a:gd name="connsiteY19" fmla="*/ 5449031 h 6858000"/>
              <a:gd name="connsiteX20" fmla="*/ 359443 w 1342163"/>
              <a:gd name="connsiteY20" fmla="*/ 5396260 h 6858000"/>
              <a:gd name="connsiteX21" fmla="*/ 385202 w 1342163"/>
              <a:gd name="connsiteY21" fmla="*/ 5341916 h 6858000"/>
              <a:gd name="connsiteX22" fmla="*/ 423583 w 1342163"/>
              <a:gd name="connsiteY22" fmla="*/ 5264214 h 6858000"/>
              <a:gd name="connsiteX23" fmla="*/ 429742 w 1342163"/>
              <a:gd name="connsiteY23" fmla="*/ 5225268 h 6858000"/>
              <a:gd name="connsiteX24" fmla="*/ 438024 w 1342163"/>
              <a:gd name="connsiteY24" fmla="*/ 5159961 h 6858000"/>
              <a:gd name="connsiteX25" fmla="*/ 441634 w 1342163"/>
              <a:gd name="connsiteY25" fmla="*/ 5125185 h 6858000"/>
              <a:gd name="connsiteX26" fmla="*/ 455500 w 1342163"/>
              <a:gd name="connsiteY26" fmla="*/ 5067850 h 6858000"/>
              <a:gd name="connsiteX27" fmla="*/ 458231 w 1342163"/>
              <a:gd name="connsiteY27" fmla="*/ 5060861 h 6858000"/>
              <a:gd name="connsiteX28" fmla="*/ 456489 w 1342163"/>
              <a:gd name="connsiteY28" fmla="*/ 4993030 h 6858000"/>
              <a:gd name="connsiteX29" fmla="*/ 463398 w 1342163"/>
              <a:gd name="connsiteY29" fmla="*/ 4946844 h 6858000"/>
              <a:gd name="connsiteX30" fmla="*/ 474657 w 1342163"/>
              <a:gd name="connsiteY30" fmla="*/ 4858827 h 6858000"/>
              <a:gd name="connsiteX31" fmla="*/ 480560 w 1342163"/>
              <a:gd name="connsiteY31" fmla="*/ 4821170 h 6858000"/>
              <a:gd name="connsiteX32" fmla="*/ 484393 w 1342163"/>
              <a:gd name="connsiteY32" fmla="*/ 4690749 h 6858000"/>
              <a:gd name="connsiteX33" fmla="*/ 479873 w 1342163"/>
              <a:gd name="connsiteY33" fmla="*/ 4584173 h 6858000"/>
              <a:gd name="connsiteX34" fmla="*/ 471521 w 1342163"/>
              <a:gd name="connsiteY34" fmla="*/ 4375228 h 6858000"/>
              <a:gd name="connsiteX35" fmla="*/ 452174 w 1342163"/>
              <a:gd name="connsiteY35" fmla="*/ 4214165 h 6858000"/>
              <a:gd name="connsiteX36" fmla="*/ 453803 w 1342163"/>
              <a:gd name="connsiteY36" fmla="*/ 4076008 h 6858000"/>
              <a:gd name="connsiteX37" fmla="*/ 441503 w 1342163"/>
              <a:gd name="connsiteY37" fmla="*/ 4033999 h 6858000"/>
              <a:gd name="connsiteX38" fmla="*/ 441228 w 1342163"/>
              <a:gd name="connsiteY38" fmla="*/ 4013953 h 6858000"/>
              <a:gd name="connsiteX39" fmla="*/ 433306 w 1342163"/>
              <a:gd name="connsiteY39" fmla="*/ 3901461 h 6858000"/>
              <a:gd name="connsiteX40" fmla="*/ 455900 w 1342163"/>
              <a:gd name="connsiteY40" fmla="*/ 3813873 h 6858000"/>
              <a:gd name="connsiteX41" fmla="*/ 466796 w 1342163"/>
              <a:gd name="connsiteY41" fmla="*/ 3738082 h 6858000"/>
              <a:gd name="connsiteX42" fmla="*/ 474142 w 1342163"/>
              <a:gd name="connsiteY42" fmla="*/ 3673397 h 6858000"/>
              <a:gd name="connsiteX43" fmla="*/ 473438 w 1342163"/>
              <a:gd name="connsiteY43" fmla="*/ 3637109 h 6858000"/>
              <a:gd name="connsiteX44" fmla="*/ 476881 w 1342163"/>
              <a:gd name="connsiteY44" fmla="*/ 3536883 h 6858000"/>
              <a:gd name="connsiteX45" fmla="*/ 484419 w 1342163"/>
              <a:gd name="connsiteY45" fmla="*/ 3435652 h 6858000"/>
              <a:gd name="connsiteX46" fmla="*/ 498311 w 1342163"/>
              <a:gd name="connsiteY46" fmla="*/ 3295862 h 6858000"/>
              <a:gd name="connsiteX47" fmla="*/ 480837 w 1342163"/>
              <a:gd name="connsiteY47" fmla="*/ 3158586 h 6858000"/>
              <a:gd name="connsiteX48" fmla="*/ 456245 w 1342163"/>
              <a:gd name="connsiteY48" fmla="*/ 3112365 h 6858000"/>
              <a:gd name="connsiteX49" fmla="*/ 441720 w 1342163"/>
              <a:gd name="connsiteY49" fmla="*/ 3072935 h 6858000"/>
              <a:gd name="connsiteX50" fmla="*/ 416894 w 1342163"/>
              <a:gd name="connsiteY50" fmla="*/ 2958185 h 6858000"/>
              <a:gd name="connsiteX51" fmla="*/ 374174 w 1342163"/>
              <a:gd name="connsiteY51" fmla="*/ 2843952 h 6858000"/>
              <a:gd name="connsiteX52" fmla="*/ 308426 w 1342163"/>
              <a:gd name="connsiteY52" fmla="*/ 2554718 h 6858000"/>
              <a:gd name="connsiteX53" fmla="*/ 279243 w 1342163"/>
              <a:gd name="connsiteY53" fmla="*/ 2447068 h 6858000"/>
              <a:gd name="connsiteX54" fmla="*/ 283313 w 1342163"/>
              <a:gd name="connsiteY54" fmla="*/ 2423438 h 6858000"/>
              <a:gd name="connsiteX55" fmla="*/ 251144 w 1342163"/>
              <a:gd name="connsiteY55" fmla="*/ 2261920 h 6858000"/>
              <a:gd name="connsiteX56" fmla="*/ 241031 w 1342163"/>
              <a:gd name="connsiteY56" fmla="*/ 2195378 h 6858000"/>
              <a:gd name="connsiteX57" fmla="*/ 225248 w 1342163"/>
              <a:gd name="connsiteY57" fmla="*/ 2155135 h 6858000"/>
              <a:gd name="connsiteX58" fmla="*/ 222706 w 1342163"/>
              <a:gd name="connsiteY58" fmla="*/ 2118008 h 6858000"/>
              <a:gd name="connsiteX59" fmla="*/ 223699 w 1342163"/>
              <a:gd name="connsiteY59" fmla="*/ 2050531 h 6858000"/>
              <a:gd name="connsiteX60" fmla="*/ 196683 w 1342163"/>
              <a:gd name="connsiteY60" fmla="*/ 1906352 h 6858000"/>
              <a:gd name="connsiteX61" fmla="*/ 173240 w 1342163"/>
              <a:gd name="connsiteY61" fmla="*/ 1861531 h 6858000"/>
              <a:gd name="connsiteX62" fmla="*/ 127039 w 1342163"/>
              <a:gd name="connsiteY62" fmla="*/ 1732919 h 6858000"/>
              <a:gd name="connsiteX63" fmla="*/ 98476 w 1342163"/>
              <a:gd name="connsiteY63" fmla="*/ 1615777 h 6858000"/>
              <a:gd name="connsiteX64" fmla="*/ 79271 w 1342163"/>
              <a:gd name="connsiteY64" fmla="*/ 1563678 h 6858000"/>
              <a:gd name="connsiteX65" fmla="*/ 85093 w 1342163"/>
              <a:gd name="connsiteY65" fmla="*/ 1477995 h 6858000"/>
              <a:gd name="connsiteX66" fmla="*/ 79485 w 1342163"/>
              <a:gd name="connsiteY66" fmla="*/ 1307086 h 6858000"/>
              <a:gd name="connsiteX67" fmla="*/ 85358 w 1342163"/>
              <a:gd name="connsiteY67" fmla="*/ 1168288 h 6858000"/>
              <a:gd name="connsiteX68" fmla="*/ 66946 w 1342163"/>
              <a:gd name="connsiteY68" fmla="*/ 1088484 h 6858000"/>
              <a:gd name="connsiteX69" fmla="*/ 55682 w 1342163"/>
              <a:gd name="connsiteY69" fmla="*/ 1016103 h 6858000"/>
              <a:gd name="connsiteX70" fmla="*/ 57138 w 1342163"/>
              <a:gd name="connsiteY70" fmla="*/ 954054 h 6858000"/>
              <a:gd name="connsiteX71" fmla="*/ 52003 w 1342163"/>
              <a:gd name="connsiteY71" fmla="*/ 896999 h 6858000"/>
              <a:gd name="connsiteX72" fmla="*/ 12141 w 1342163"/>
              <a:gd name="connsiteY72" fmla="*/ 711705 h 6858000"/>
              <a:gd name="connsiteX73" fmla="*/ 9051 w 1342163"/>
              <a:gd name="connsiteY73" fmla="*/ 619315 h 6858000"/>
              <a:gd name="connsiteX74" fmla="*/ 2707 w 1342163"/>
              <a:gd name="connsiteY74" fmla="*/ 585934 h 6858000"/>
              <a:gd name="connsiteX75" fmla="*/ 3 w 1342163"/>
              <a:gd name="connsiteY75" fmla="*/ 538948 h 6858000"/>
              <a:gd name="connsiteX76" fmla="*/ 3911 w 1342163"/>
              <a:gd name="connsiteY76" fmla="*/ 525163 h 6858000"/>
              <a:gd name="connsiteX77" fmla="*/ 29283 w 1342163"/>
              <a:gd name="connsiteY77" fmla="*/ 393828 h 6858000"/>
              <a:gd name="connsiteX78" fmla="*/ 29113 w 1342163"/>
              <a:gd name="connsiteY78" fmla="*/ 353137 h 6858000"/>
              <a:gd name="connsiteX79" fmla="*/ 34806 w 1342163"/>
              <a:gd name="connsiteY79" fmla="*/ 275771 h 6858000"/>
              <a:gd name="connsiteX80" fmla="*/ 44500 w 1342163"/>
              <a:gd name="connsiteY80" fmla="*/ 236673 h 6858000"/>
              <a:gd name="connsiteX81" fmla="*/ 43543 w 1342163"/>
              <a:gd name="connsiteY81" fmla="*/ 144983 h 6858000"/>
              <a:gd name="connsiteX82" fmla="*/ 33828 w 1342163"/>
              <a:gd name="connsiteY82" fmla="*/ 33857 h 6858000"/>
              <a:gd name="connsiteX83" fmla="*/ 15381 w 1342163"/>
              <a:gd name="connsiteY83" fmla="*/ 0 h 6858000"/>
              <a:gd name="connsiteX0" fmla="*/ 15381 w 1342163"/>
              <a:gd name="connsiteY0" fmla="*/ 0 h 6858000"/>
              <a:gd name="connsiteX1" fmla="*/ 1342163 w 1342163"/>
              <a:gd name="connsiteY1" fmla="*/ 0 h 6858000"/>
              <a:gd name="connsiteX2" fmla="*/ 1342163 w 1342163"/>
              <a:gd name="connsiteY2" fmla="*/ 6858000 h 6858000"/>
              <a:gd name="connsiteX3" fmla="*/ 78857 w 1342163"/>
              <a:gd name="connsiteY3" fmla="*/ 6857735 h 6858000"/>
              <a:gd name="connsiteX4" fmla="*/ 115450 w 1342163"/>
              <a:gd name="connsiteY4" fmla="*/ 6776847 h 6858000"/>
              <a:gd name="connsiteX5" fmla="*/ 126950 w 1342163"/>
              <a:gd name="connsiteY5" fmla="*/ 6737706 h 6858000"/>
              <a:gd name="connsiteX6" fmla="*/ 144357 w 1342163"/>
              <a:gd name="connsiteY6" fmla="*/ 6686827 h 6858000"/>
              <a:gd name="connsiteX7" fmla="*/ 155935 w 1342163"/>
              <a:gd name="connsiteY7" fmla="*/ 6633777 h 6858000"/>
              <a:gd name="connsiteX8" fmla="*/ 228778 w 1342163"/>
              <a:gd name="connsiteY8" fmla="*/ 6492130 h 6858000"/>
              <a:gd name="connsiteX9" fmla="*/ 244465 w 1342163"/>
              <a:gd name="connsiteY9" fmla="*/ 6431610 h 6858000"/>
              <a:gd name="connsiteX10" fmla="*/ 263305 w 1342163"/>
              <a:gd name="connsiteY10" fmla="*/ 6294334 h 6858000"/>
              <a:gd name="connsiteX11" fmla="*/ 251079 w 1342163"/>
              <a:gd name="connsiteY11" fmla="*/ 6231403 h 6858000"/>
              <a:gd name="connsiteX12" fmla="*/ 243737 w 1342163"/>
              <a:gd name="connsiteY12" fmla="*/ 6202459 h 6858000"/>
              <a:gd name="connsiteX13" fmla="*/ 242535 w 1342163"/>
              <a:gd name="connsiteY13" fmla="*/ 6153037 h 6858000"/>
              <a:gd name="connsiteX14" fmla="*/ 255506 w 1342163"/>
              <a:gd name="connsiteY14" fmla="*/ 6061464 h 6858000"/>
              <a:gd name="connsiteX15" fmla="*/ 250120 w 1342163"/>
              <a:gd name="connsiteY15" fmla="*/ 5905303 h 6858000"/>
              <a:gd name="connsiteX16" fmla="*/ 280078 w 1342163"/>
              <a:gd name="connsiteY16" fmla="*/ 5712857 h 6858000"/>
              <a:gd name="connsiteX17" fmla="*/ 309876 w 1342163"/>
              <a:gd name="connsiteY17" fmla="*/ 5660491 h 6858000"/>
              <a:gd name="connsiteX18" fmla="*/ 323888 w 1342163"/>
              <a:gd name="connsiteY18" fmla="*/ 5553910 h 6858000"/>
              <a:gd name="connsiteX19" fmla="*/ 348319 w 1342163"/>
              <a:gd name="connsiteY19" fmla="*/ 5449031 h 6858000"/>
              <a:gd name="connsiteX20" fmla="*/ 359443 w 1342163"/>
              <a:gd name="connsiteY20" fmla="*/ 5396260 h 6858000"/>
              <a:gd name="connsiteX21" fmla="*/ 385202 w 1342163"/>
              <a:gd name="connsiteY21" fmla="*/ 5341916 h 6858000"/>
              <a:gd name="connsiteX22" fmla="*/ 423583 w 1342163"/>
              <a:gd name="connsiteY22" fmla="*/ 5264214 h 6858000"/>
              <a:gd name="connsiteX23" fmla="*/ 429742 w 1342163"/>
              <a:gd name="connsiteY23" fmla="*/ 5225268 h 6858000"/>
              <a:gd name="connsiteX24" fmla="*/ 438024 w 1342163"/>
              <a:gd name="connsiteY24" fmla="*/ 5159961 h 6858000"/>
              <a:gd name="connsiteX25" fmla="*/ 441634 w 1342163"/>
              <a:gd name="connsiteY25" fmla="*/ 5125185 h 6858000"/>
              <a:gd name="connsiteX26" fmla="*/ 455500 w 1342163"/>
              <a:gd name="connsiteY26" fmla="*/ 5067850 h 6858000"/>
              <a:gd name="connsiteX27" fmla="*/ 458231 w 1342163"/>
              <a:gd name="connsiteY27" fmla="*/ 5060861 h 6858000"/>
              <a:gd name="connsiteX28" fmla="*/ 456489 w 1342163"/>
              <a:gd name="connsiteY28" fmla="*/ 4993030 h 6858000"/>
              <a:gd name="connsiteX29" fmla="*/ 463398 w 1342163"/>
              <a:gd name="connsiteY29" fmla="*/ 4946844 h 6858000"/>
              <a:gd name="connsiteX30" fmla="*/ 474657 w 1342163"/>
              <a:gd name="connsiteY30" fmla="*/ 4858827 h 6858000"/>
              <a:gd name="connsiteX31" fmla="*/ 480560 w 1342163"/>
              <a:gd name="connsiteY31" fmla="*/ 4821170 h 6858000"/>
              <a:gd name="connsiteX32" fmla="*/ 484393 w 1342163"/>
              <a:gd name="connsiteY32" fmla="*/ 4690749 h 6858000"/>
              <a:gd name="connsiteX33" fmla="*/ 479873 w 1342163"/>
              <a:gd name="connsiteY33" fmla="*/ 4584173 h 6858000"/>
              <a:gd name="connsiteX34" fmla="*/ 471521 w 1342163"/>
              <a:gd name="connsiteY34" fmla="*/ 4375228 h 6858000"/>
              <a:gd name="connsiteX35" fmla="*/ 452174 w 1342163"/>
              <a:gd name="connsiteY35" fmla="*/ 4214165 h 6858000"/>
              <a:gd name="connsiteX36" fmla="*/ 453803 w 1342163"/>
              <a:gd name="connsiteY36" fmla="*/ 4076008 h 6858000"/>
              <a:gd name="connsiteX37" fmla="*/ 441503 w 1342163"/>
              <a:gd name="connsiteY37" fmla="*/ 4033999 h 6858000"/>
              <a:gd name="connsiteX38" fmla="*/ 441228 w 1342163"/>
              <a:gd name="connsiteY38" fmla="*/ 4013953 h 6858000"/>
              <a:gd name="connsiteX39" fmla="*/ 433306 w 1342163"/>
              <a:gd name="connsiteY39" fmla="*/ 3901461 h 6858000"/>
              <a:gd name="connsiteX40" fmla="*/ 455900 w 1342163"/>
              <a:gd name="connsiteY40" fmla="*/ 3813873 h 6858000"/>
              <a:gd name="connsiteX41" fmla="*/ 466796 w 1342163"/>
              <a:gd name="connsiteY41" fmla="*/ 3738082 h 6858000"/>
              <a:gd name="connsiteX42" fmla="*/ 474142 w 1342163"/>
              <a:gd name="connsiteY42" fmla="*/ 3673397 h 6858000"/>
              <a:gd name="connsiteX43" fmla="*/ 473438 w 1342163"/>
              <a:gd name="connsiteY43" fmla="*/ 3637109 h 6858000"/>
              <a:gd name="connsiteX44" fmla="*/ 476881 w 1342163"/>
              <a:gd name="connsiteY44" fmla="*/ 3536883 h 6858000"/>
              <a:gd name="connsiteX45" fmla="*/ 484419 w 1342163"/>
              <a:gd name="connsiteY45" fmla="*/ 3435652 h 6858000"/>
              <a:gd name="connsiteX46" fmla="*/ 498311 w 1342163"/>
              <a:gd name="connsiteY46" fmla="*/ 3295862 h 6858000"/>
              <a:gd name="connsiteX47" fmla="*/ 480837 w 1342163"/>
              <a:gd name="connsiteY47" fmla="*/ 3158586 h 6858000"/>
              <a:gd name="connsiteX48" fmla="*/ 456245 w 1342163"/>
              <a:gd name="connsiteY48" fmla="*/ 3112365 h 6858000"/>
              <a:gd name="connsiteX49" fmla="*/ 441720 w 1342163"/>
              <a:gd name="connsiteY49" fmla="*/ 3072935 h 6858000"/>
              <a:gd name="connsiteX50" fmla="*/ 416894 w 1342163"/>
              <a:gd name="connsiteY50" fmla="*/ 2958185 h 6858000"/>
              <a:gd name="connsiteX51" fmla="*/ 374174 w 1342163"/>
              <a:gd name="connsiteY51" fmla="*/ 2843952 h 6858000"/>
              <a:gd name="connsiteX52" fmla="*/ 308426 w 1342163"/>
              <a:gd name="connsiteY52" fmla="*/ 2554718 h 6858000"/>
              <a:gd name="connsiteX53" fmla="*/ 279243 w 1342163"/>
              <a:gd name="connsiteY53" fmla="*/ 2447068 h 6858000"/>
              <a:gd name="connsiteX54" fmla="*/ 283313 w 1342163"/>
              <a:gd name="connsiteY54" fmla="*/ 2423438 h 6858000"/>
              <a:gd name="connsiteX55" fmla="*/ 251144 w 1342163"/>
              <a:gd name="connsiteY55" fmla="*/ 2261920 h 6858000"/>
              <a:gd name="connsiteX56" fmla="*/ 241031 w 1342163"/>
              <a:gd name="connsiteY56" fmla="*/ 2195378 h 6858000"/>
              <a:gd name="connsiteX57" fmla="*/ 225248 w 1342163"/>
              <a:gd name="connsiteY57" fmla="*/ 2155135 h 6858000"/>
              <a:gd name="connsiteX58" fmla="*/ 222706 w 1342163"/>
              <a:gd name="connsiteY58" fmla="*/ 2118008 h 6858000"/>
              <a:gd name="connsiteX59" fmla="*/ 223699 w 1342163"/>
              <a:gd name="connsiteY59" fmla="*/ 2050531 h 6858000"/>
              <a:gd name="connsiteX60" fmla="*/ 196683 w 1342163"/>
              <a:gd name="connsiteY60" fmla="*/ 1906352 h 6858000"/>
              <a:gd name="connsiteX61" fmla="*/ 173240 w 1342163"/>
              <a:gd name="connsiteY61" fmla="*/ 1861531 h 6858000"/>
              <a:gd name="connsiteX62" fmla="*/ 127039 w 1342163"/>
              <a:gd name="connsiteY62" fmla="*/ 1732919 h 6858000"/>
              <a:gd name="connsiteX63" fmla="*/ 98476 w 1342163"/>
              <a:gd name="connsiteY63" fmla="*/ 1615777 h 6858000"/>
              <a:gd name="connsiteX64" fmla="*/ 79271 w 1342163"/>
              <a:gd name="connsiteY64" fmla="*/ 1563678 h 6858000"/>
              <a:gd name="connsiteX65" fmla="*/ 85093 w 1342163"/>
              <a:gd name="connsiteY65" fmla="*/ 1477995 h 6858000"/>
              <a:gd name="connsiteX66" fmla="*/ 79485 w 1342163"/>
              <a:gd name="connsiteY66" fmla="*/ 1307086 h 6858000"/>
              <a:gd name="connsiteX67" fmla="*/ 85358 w 1342163"/>
              <a:gd name="connsiteY67" fmla="*/ 1168288 h 6858000"/>
              <a:gd name="connsiteX68" fmla="*/ 66946 w 1342163"/>
              <a:gd name="connsiteY68" fmla="*/ 1088484 h 6858000"/>
              <a:gd name="connsiteX69" fmla="*/ 55682 w 1342163"/>
              <a:gd name="connsiteY69" fmla="*/ 1016103 h 6858000"/>
              <a:gd name="connsiteX70" fmla="*/ 57138 w 1342163"/>
              <a:gd name="connsiteY70" fmla="*/ 954054 h 6858000"/>
              <a:gd name="connsiteX71" fmla="*/ 52003 w 1342163"/>
              <a:gd name="connsiteY71" fmla="*/ 896999 h 6858000"/>
              <a:gd name="connsiteX72" fmla="*/ 12141 w 1342163"/>
              <a:gd name="connsiteY72" fmla="*/ 711705 h 6858000"/>
              <a:gd name="connsiteX73" fmla="*/ 9051 w 1342163"/>
              <a:gd name="connsiteY73" fmla="*/ 619315 h 6858000"/>
              <a:gd name="connsiteX74" fmla="*/ 2707 w 1342163"/>
              <a:gd name="connsiteY74" fmla="*/ 585934 h 6858000"/>
              <a:gd name="connsiteX75" fmla="*/ 3 w 1342163"/>
              <a:gd name="connsiteY75" fmla="*/ 538948 h 6858000"/>
              <a:gd name="connsiteX76" fmla="*/ 3911 w 1342163"/>
              <a:gd name="connsiteY76" fmla="*/ 525163 h 6858000"/>
              <a:gd name="connsiteX77" fmla="*/ 29283 w 1342163"/>
              <a:gd name="connsiteY77" fmla="*/ 393828 h 6858000"/>
              <a:gd name="connsiteX78" fmla="*/ 29113 w 1342163"/>
              <a:gd name="connsiteY78" fmla="*/ 353137 h 6858000"/>
              <a:gd name="connsiteX79" fmla="*/ 34806 w 1342163"/>
              <a:gd name="connsiteY79" fmla="*/ 275771 h 6858000"/>
              <a:gd name="connsiteX80" fmla="*/ 44500 w 1342163"/>
              <a:gd name="connsiteY80" fmla="*/ 236673 h 6858000"/>
              <a:gd name="connsiteX81" fmla="*/ 43543 w 1342163"/>
              <a:gd name="connsiteY81" fmla="*/ 144983 h 6858000"/>
              <a:gd name="connsiteX82" fmla="*/ 33828 w 1342163"/>
              <a:gd name="connsiteY82" fmla="*/ 33857 h 6858000"/>
              <a:gd name="connsiteX83" fmla="*/ 15381 w 1342163"/>
              <a:gd name="connsiteY83" fmla="*/ 0 h 6858000"/>
              <a:gd name="connsiteX0" fmla="*/ 15381 w 1342163"/>
              <a:gd name="connsiteY0" fmla="*/ 0 h 6858000"/>
              <a:gd name="connsiteX1" fmla="*/ 1342163 w 1342163"/>
              <a:gd name="connsiteY1" fmla="*/ 0 h 6858000"/>
              <a:gd name="connsiteX2" fmla="*/ 1342163 w 1342163"/>
              <a:gd name="connsiteY2" fmla="*/ 6858000 h 6858000"/>
              <a:gd name="connsiteX3" fmla="*/ 78857 w 1342163"/>
              <a:gd name="connsiteY3" fmla="*/ 6857735 h 6858000"/>
              <a:gd name="connsiteX4" fmla="*/ 115450 w 1342163"/>
              <a:gd name="connsiteY4" fmla="*/ 6776847 h 6858000"/>
              <a:gd name="connsiteX5" fmla="*/ 126950 w 1342163"/>
              <a:gd name="connsiteY5" fmla="*/ 6737706 h 6858000"/>
              <a:gd name="connsiteX6" fmla="*/ 144357 w 1342163"/>
              <a:gd name="connsiteY6" fmla="*/ 6686827 h 6858000"/>
              <a:gd name="connsiteX7" fmla="*/ 155935 w 1342163"/>
              <a:gd name="connsiteY7" fmla="*/ 6633777 h 6858000"/>
              <a:gd name="connsiteX8" fmla="*/ 228778 w 1342163"/>
              <a:gd name="connsiteY8" fmla="*/ 6492130 h 6858000"/>
              <a:gd name="connsiteX9" fmla="*/ 244465 w 1342163"/>
              <a:gd name="connsiteY9" fmla="*/ 6431610 h 6858000"/>
              <a:gd name="connsiteX10" fmla="*/ 263305 w 1342163"/>
              <a:gd name="connsiteY10" fmla="*/ 6294334 h 6858000"/>
              <a:gd name="connsiteX11" fmla="*/ 251079 w 1342163"/>
              <a:gd name="connsiteY11" fmla="*/ 6231403 h 6858000"/>
              <a:gd name="connsiteX12" fmla="*/ 243737 w 1342163"/>
              <a:gd name="connsiteY12" fmla="*/ 6202459 h 6858000"/>
              <a:gd name="connsiteX13" fmla="*/ 242535 w 1342163"/>
              <a:gd name="connsiteY13" fmla="*/ 6153037 h 6858000"/>
              <a:gd name="connsiteX14" fmla="*/ 255506 w 1342163"/>
              <a:gd name="connsiteY14" fmla="*/ 6061464 h 6858000"/>
              <a:gd name="connsiteX15" fmla="*/ 250120 w 1342163"/>
              <a:gd name="connsiteY15" fmla="*/ 5905303 h 6858000"/>
              <a:gd name="connsiteX16" fmla="*/ 280078 w 1342163"/>
              <a:gd name="connsiteY16" fmla="*/ 5712857 h 6858000"/>
              <a:gd name="connsiteX17" fmla="*/ 309876 w 1342163"/>
              <a:gd name="connsiteY17" fmla="*/ 5660491 h 6858000"/>
              <a:gd name="connsiteX18" fmla="*/ 323888 w 1342163"/>
              <a:gd name="connsiteY18" fmla="*/ 5553910 h 6858000"/>
              <a:gd name="connsiteX19" fmla="*/ 348319 w 1342163"/>
              <a:gd name="connsiteY19" fmla="*/ 5449031 h 6858000"/>
              <a:gd name="connsiteX20" fmla="*/ 359443 w 1342163"/>
              <a:gd name="connsiteY20" fmla="*/ 5396260 h 6858000"/>
              <a:gd name="connsiteX21" fmla="*/ 385202 w 1342163"/>
              <a:gd name="connsiteY21" fmla="*/ 5341916 h 6858000"/>
              <a:gd name="connsiteX22" fmla="*/ 423583 w 1342163"/>
              <a:gd name="connsiteY22" fmla="*/ 5264214 h 6858000"/>
              <a:gd name="connsiteX23" fmla="*/ 429742 w 1342163"/>
              <a:gd name="connsiteY23" fmla="*/ 5225268 h 6858000"/>
              <a:gd name="connsiteX24" fmla="*/ 438024 w 1342163"/>
              <a:gd name="connsiteY24" fmla="*/ 5159961 h 6858000"/>
              <a:gd name="connsiteX25" fmla="*/ 441634 w 1342163"/>
              <a:gd name="connsiteY25" fmla="*/ 5125185 h 6858000"/>
              <a:gd name="connsiteX26" fmla="*/ 455500 w 1342163"/>
              <a:gd name="connsiteY26" fmla="*/ 5067850 h 6858000"/>
              <a:gd name="connsiteX27" fmla="*/ 458231 w 1342163"/>
              <a:gd name="connsiteY27" fmla="*/ 5060861 h 6858000"/>
              <a:gd name="connsiteX28" fmla="*/ 456489 w 1342163"/>
              <a:gd name="connsiteY28" fmla="*/ 4993030 h 6858000"/>
              <a:gd name="connsiteX29" fmla="*/ 463398 w 1342163"/>
              <a:gd name="connsiteY29" fmla="*/ 4946844 h 6858000"/>
              <a:gd name="connsiteX30" fmla="*/ 474657 w 1342163"/>
              <a:gd name="connsiteY30" fmla="*/ 4858827 h 6858000"/>
              <a:gd name="connsiteX31" fmla="*/ 480560 w 1342163"/>
              <a:gd name="connsiteY31" fmla="*/ 4821170 h 6858000"/>
              <a:gd name="connsiteX32" fmla="*/ 484393 w 1342163"/>
              <a:gd name="connsiteY32" fmla="*/ 4690749 h 6858000"/>
              <a:gd name="connsiteX33" fmla="*/ 479873 w 1342163"/>
              <a:gd name="connsiteY33" fmla="*/ 4584173 h 6858000"/>
              <a:gd name="connsiteX34" fmla="*/ 471521 w 1342163"/>
              <a:gd name="connsiteY34" fmla="*/ 4375228 h 6858000"/>
              <a:gd name="connsiteX35" fmla="*/ 452174 w 1342163"/>
              <a:gd name="connsiteY35" fmla="*/ 4214165 h 6858000"/>
              <a:gd name="connsiteX36" fmla="*/ 453803 w 1342163"/>
              <a:gd name="connsiteY36" fmla="*/ 4076008 h 6858000"/>
              <a:gd name="connsiteX37" fmla="*/ 441503 w 1342163"/>
              <a:gd name="connsiteY37" fmla="*/ 4033999 h 6858000"/>
              <a:gd name="connsiteX38" fmla="*/ 441228 w 1342163"/>
              <a:gd name="connsiteY38" fmla="*/ 4013953 h 6858000"/>
              <a:gd name="connsiteX39" fmla="*/ 433306 w 1342163"/>
              <a:gd name="connsiteY39" fmla="*/ 3901461 h 6858000"/>
              <a:gd name="connsiteX40" fmla="*/ 455900 w 1342163"/>
              <a:gd name="connsiteY40" fmla="*/ 3813873 h 6858000"/>
              <a:gd name="connsiteX41" fmla="*/ 466796 w 1342163"/>
              <a:gd name="connsiteY41" fmla="*/ 3738082 h 6858000"/>
              <a:gd name="connsiteX42" fmla="*/ 474142 w 1342163"/>
              <a:gd name="connsiteY42" fmla="*/ 3673397 h 6858000"/>
              <a:gd name="connsiteX43" fmla="*/ 473438 w 1342163"/>
              <a:gd name="connsiteY43" fmla="*/ 3637109 h 6858000"/>
              <a:gd name="connsiteX44" fmla="*/ 476881 w 1342163"/>
              <a:gd name="connsiteY44" fmla="*/ 3536883 h 6858000"/>
              <a:gd name="connsiteX45" fmla="*/ 498311 w 1342163"/>
              <a:gd name="connsiteY45" fmla="*/ 3295862 h 6858000"/>
              <a:gd name="connsiteX46" fmla="*/ 480837 w 1342163"/>
              <a:gd name="connsiteY46" fmla="*/ 3158586 h 6858000"/>
              <a:gd name="connsiteX47" fmla="*/ 456245 w 1342163"/>
              <a:gd name="connsiteY47" fmla="*/ 3112365 h 6858000"/>
              <a:gd name="connsiteX48" fmla="*/ 441720 w 1342163"/>
              <a:gd name="connsiteY48" fmla="*/ 3072935 h 6858000"/>
              <a:gd name="connsiteX49" fmla="*/ 416894 w 1342163"/>
              <a:gd name="connsiteY49" fmla="*/ 2958185 h 6858000"/>
              <a:gd name="connsiteX50" fmla="*/ 374174 w 1342163"/>
              <a:gd name="connsiteY50" fmla="*/ 2843952 h 6858000"/>
              <a:gd name="connsiteX51" fmla="*/ 308426 w 1342163"/>
              <a:gd name="connsiteY51" fmla="*/ 2554718 h 6858000"/>
              <a:gd name="connsiteX52" fmla="*/ 279243 w 1342163"/>
              <a:gd name="connsiteY52" fmla="*/ 2447068 h 6858000"/>
              <a:gd name="connsiteX53" fmla="*/ 283313 w 1342163"/>
              <a:gd name="connsiteY53" fmla="*/ 2423438 h 6858000"/>
              <a:gd name="connsiteX54" fmla="*/ 251144 w 1342163"/>
              <a:gd name="connsiteY54" fmla="*/ 2261920 h 6858000"/>
              <a:gd name="connsiteX55" fmla="*/ 241031 w 1342163"/>
              <a:gd name="connsiteY55" fmla="*/ 2195378 h 6858000"/>
              <a:gd name="connsiteX56" fmla="*/ 225248 w 1342163"/>
              <a:gd name="connsiteY56" fmla="*/ 2155135 h 6858000"/>
              <a:gd name="connsiteX57" fmla="*/ 222706 w 1342163"/>
              <a:gd name="connsiteY57" fmla="*/ 2118008 h 6858000"/>
              <a:gd name="connsiteX58" fmla="*/ 223699 w 1342163"/>
              <a:gd name="connsiteY58" fmla="*/ 2050531 h 6858000"/>
              <a:gd name="connsiteX59" fmla="*/ 196683 w 1342163"/>
              <a:gd name="connsiteY59" fmla="*/ 1906352 h 6858000"/>
              <a:gd name="connsiteX60" fmla="*/ 173240 w 1342163"/>
              <a:gd name="connsiteY60" fmla="*/ 1861531 h 6858000"/>
              <a:gd name="connsiteX61" fmla="*/ 127039 w 1342163"/>
              <a:gd name="connsiteY61" fmla="*/ 1732919 h 6858000"/>
              <a:gd name="connsiteX62" fmla="*/ 98476 w 1342163"/>
              <a:gd name="connsiteY62" fmla="*/ 1615777 h 6858000"/>
              <a:gd name="connsiteX63" fmla="*/ 79271 w 1342163"/>
              <a:gd name="connsiteY63" fmla="*/ 1563678 h 6858000"/>
              <a:gd name="connsiteX64" fmla="*/ 85093 w 1342163"/>
              <a:gd name="connsiteY64" fmla="*/ 1477995 h 6858000"/>
              <a:gd name="connsiteX65" fmla="*/ 79485 w 1342163"/>
              <a:gd name="connsiteY65" fmla="*/ 1307086 h 6858000"/>
              <a:gd name="connsiteX66" fmla="*/ 85358 w 1342163"/>
              <a:gd name="connsiteY66" fmla="*/ 1168288 h 6858000"/>
              <a:gd name="connsiteX67" fmla="*/ 66946 w 1342163"/>
              <a:gd name="connsiteY67" fmla="*/ 1088484 h 6858000"/>
              <a:gd name="connsiteX68" fmla="*/ 55682 w 1342163"/>
              <a:gd name="connsiteY68" fmla="*/ 1016103 h 6858000"/>
              <a:gd name="connsiteX69" fmla="*/ 57138 w 1342163"/>
              <a:gd name="connsiteY69" fmla="*/ 954054 h 6858000"/>
              <a:gd name="connsiteX70" fmla="*/ 52003 w 1342163"/>
              <a:gd name="connsiteY70" fmla="*/ 896999 h 6858000"/>
              <a:gd name="connsiteX71" fmla="*/ 12141 w 1342163"/>
              <a:gd name="connsiteY71" fmla="*/ 711705 h 6858000"/>
              <a:gd name="connsiteX72" fmla="*/ 9051 w 1342163"/>
              <a:gd name="connsiteY72" fmla="*/ 619315 h 6858000"/>
              <a:gd name="connsiteX73" fmla="*/ 2707 w 1342163"/>
              <a:gd name="connsiteY73" fmla="*/ 585934 h 6858000"/>
              <a:gd name="connsiteX74" fmla="*/ 3 w 1342163"/>
              <a:gd name="connsiteY74" fmla="*/ 538948 h 6858000"/>
              <a:gd name="connsiteX75" fmla="*/ 3911 w 1342163"/>
              <a:gd name="connsiteY75" fmla="*/ 525163 h 6858000"/>
              <a:gd name="connsiteX76" fmla="*/ 29283 w 1342163"/>
              <a:gd name="connsiteY76" fmla="*/ 393828 h 6858000"/>
              <a:gd name="connsiteX77" fmla="*/ 29113 w 1342163"/>
              <a:gd name="connsiteY77" fmla="*/ 353137 h 6858000"/>
              <a:gd name="connsiteX78" fmla="*/ 34806 w 1342163"/>
              <a:gd name="connsiteY78" fmla="*/ 275771 h 6858000"/>
              <a:gd name="connsiteX79" fmla="*/ 44500 w 1342163"/>
              <a:gd name="connsiteY79" fmla="*/ 236673 h 6858000"/>
              <a:gd name="connsiteX80" fmla="*/ 43543 w 1342163"/>
              <a:gd name="connsiteY80" fmla="*/ 144983 h 6858000"/>
              <a:gd name="connsiteX81" fmla="*/ 33828 w 1342163"/>
              <a:gd name="connsiteY81" fmla="*/ 33857 h 6858000"/>
              <a:gd name="connsiteX82" fmla="*/ 15381 w 1342163"/>
              <a:gd name="connsiteY82" fmla="*/ 0 h 6858000"/>
              <a:gd name="connsiteX0" fmla="*/ 15381 w 1342163"/>
              <a:gd name="connsiteY0" fmla="*/ 0 h 6858000"/>
              <a:gd name="connsiteX1" fmla="*/ 1342163 w 1342163"/>
              <a:gd name="connsiteY1" fmla="*/ 0 h 6858000"/>
              <a:gd name="connsiteX2" fmla="*/ 1342163 w 1342163"/>
              <a:gd name="connsiteY2" fmla="*/ 6858000 h 6858000"/>
              <a:gd name="connsiteX3" fmla="*/ 78857 w 1342163"/>
              <a:gd name="connsiteY3" fmla="*/ 6857735 h 6858000"/>
              <a:gd name="connsiteX4" fmla="*/ 115450 w 1342163"/>
              <a:gd name="connsiteY4" fmla="*/ 6776847 h 6858000"/>
              <a:gd name="connsiteX5" fmla="*/ 126950 w 1342163"/>
              <a:gd name="connsiteY5" fmla="*/ 6737706 h 6858000"/>
              <a:gd name="connsiteX6" fmla="*/ 144357 w 1342163"/>
              <a:gd name="connsiteY6" fmla="*/ 6686827 h 6858000"/>
              <a:gd name="connsiteX7" fmla="*/ 155935 w 1342163"/>
              <a:gd name="connsiteY7" fmla="*/ 6633777 h 6858000"/>
              <a:gd name="connsiteX8" fmla="*/ 228778 w 1342163"/>
              <a:gd name="connsiteY8" fmla="*/ 6492130 h 6858000"/>
              <a:gd name="connsiteX9" fmla="*/ 244465 w 1342163"/>
              <a:gd name="connsiteY9" fmla="*/ 6431610 h 6858000"/>
              <a:gd name="connsiteX10" fmla="*/ 263305 w 1342163"/>
              <a:gd name="connsiteY10" fmla="*/ 6294334 h 6858000"/>
              <a:gd name="connsiteX11" fmla="*/ 251079 w 1342163"/>
              <a:gd name="connsiteY11" fmla="*/ 6231403 h 6858000"/>
              <a:gd name="connsiteX12" fmla="*/ 243737 w 1342163"/>
              <a:gd name="connsiteY12" fmla="*/ 6202459 h 6858000"/>
              <a:gd name="connsiteX13" fmla="*/ 242535 w 1342163"/>
              <a:gd name="connsiteY13" fmla="*/ 6153037 h 6858000"/>
              <a:gd name="connsiteX14" fmla="*/ 255506 w 1342163"/>
              <a:gd name="connsiteY14" fmla="*/ 6061464 h 6858000"/>
              <a:gd name="connsiteX15" fmla="*/ 250120 w 1342163"/>
              <a:gd name="connsiteY15" fmla="*/ 5905303 h 6858000"/>
              <a:gd name="connsiteX16" fmla="*/ 280078 w 1342163"/>
              <a:gd name="connsiteY16" fmla="*/ 5712857 h 6858000"/>
              <a:gd name="connsiteX17" fmla="*/ 309876 w 1342163"/>
              <a:gd name="connsiteY17" fmla="*/ 5660491 h 6858000"/>
              <a:gd name="connsiteX18" fmla="*/ 323888 w 1342163"/>
              <a:gd name="connsiteY18" fmla="*/ 5553910 h 6858000"/>
              <a:gd name="connsiteX19" fmla="*/ 348319 w 1342163"/>
              <a:gd name="connsiteY19" fmla="*/ 5449031 h 6858000"/>
              <a:gd name="connsiteX20" fmla="*/ 359443 w 1342163"/>
              <a:gd name="connsiteY20" fmla="*/ 5396260 h 6858000"/>
              <a:gd name="connsiteX21" fmla="*/ 385202 w 1342163"/>
              <a:gd name="connsiteY21" fmla="*/ 5341916 h 6858000"/>
              <a:gd name="connsiteX22" fmla="*/ 423583 w 1342163"/>
              <a:gd name="connsiteY22" fmla="*/ 5264214 h 6858000"/>
              <a:gd name="connsiteX23" fmla="*/ 429742 w 1342163"/>
              <a:gd name="connsiteY23" fmla="*/ 5225268 h 6858000"/>
              <a:gd name="connsiteX24" fmla="*/ 438024 w 1342163"/>
              <a:gd name="connsiteY24" fmla="*/ 5159961 h 6858000"/>
              <a:gd name="connsiteX25" fmla="*/ 441634 w 1342163"/>
              <a:gd name="connsiteY25" fmla="*/ 5125185 h 6858000"/>
              <a:gd name="connsiteX26" fmla="*/ 455500 w 1342163"/>
              <a:gd name="connsiteY26" fmla="*/ 5067850 h 6858000"/>
              <a:gd name="connsiteX27" fmla="*/ 458231 w 1342163"/>
              <a:gd name="connsiteY27" fmla="*/ 5060861 h 6858000"/>
              <a:gd name="connsiteX28" fmla="*/ 456489 w 1342163"/>
              <a:gd name="connsiteY28" fmla="*/ 4993030 h 6858000"/>
              <a:gd name="connsiteX29" fmla="*/ 463398 w 1342163"/>
              <a:gd name="connsiteY29" fmla="*/ 4946844 h 6858000"/>
              <a:gd name="connsiteX30" fmla="*/ 474657 w 1342163"/>
              <a:gd name="connsiteY30" fmla="*/ 4858827 h 6858000"/>
              <a:gd name="connsiteX31" fmla="*/ 480560 w 1342163"/>
              <a:gd name="connsiteY31" fmla="*/ 4821170 h 6858000"/>
              <a:gd name="connsiteX32" fmla="*/ 484393 w 1342163"/>
              <a:gd name="connsiteY32" fmla="*/ 4690749 h 6858000"/>
              <a:gd name="connsiteX33" fmla="*/ 479873 w 1342163"/>
              <a:gd name="connsiteY33" fmla="*/ 4584173 h 6858000"/>
              <a:gd name="connsiteX34" fmla="*/ 471521 w 1342163"/>
              <a:gd name="connsiteY34" fmla="*/ 4375228 h 6858000"/>
              <a:gd name="connsiteX35" fmla="*/ 452174 w 1342163"/>
              <a:gd name="connsiteY35" fmla="*/ 4214165 h 6858000"/>
              <a:gd name="connsiteX36" fmla="*/ 453803 w 1342163"/>
              <a:gd name="connsiteY36" fmla="*/ 4076008 h 6858000"/>
              <a:gd name="connsiteX37" fmla="*/ 441503 w 1342163"/>
              <a:gd name="connsiteY37" fmla="*/ 4033999 h 6858000"/>
              <a:gd name="connsiteX38" fmla="*/ 441228 w 1342163"/>
              <a:gd name="connsiteY38" fmla="*/ 4013953 h 6858000"/>
              <a:gd name="connsiteX39" fmla="*/ 433306 w 1342163"/>
              <a:gd name="connsiteY39" fmla="*/ 3901461 h 6858000"/>
              <a:gd name="connsiteX40" fmla="*/ 455900 w 1342163"/>
              <a:gd name="connsiteY40" fmla="*/ 3813873 h 6858000"/>
              <a:gd name="connsiteX41" fmla="*/ 466796 w 1342163"/>
              <a:gd name="connsiteY41" fmla="*/ 3738082 h 6858000"/>
              <a:gd name="connsiteX42" fmla="*/ 474142 w 1342163"/>
              <a:gd name="connsiteY42" fmla="*/ 3673397 h 6858000"/>
              <a:gd name="connsiteX43" fmla="*/ 473438 w 1342163"/>
              <a:gd name="connsiteY43" fmla="*/ 3637109 h 6858000"/>
              <a:gd name="connsiteX44" fmla="*/ 476881 w 1342163"/>
              <a:gd name="connsiteY44" fmla="*/ 3536883 h 6858000"/>
              <a:gd name="connsiteX45" fmla="*/ 498311 w 1342163"/>
              <a:gd name="connsiteY45" fmla="*/ 3295862 h 6858000"/>
              <a:gd name="connsiteX46" fmla="*/ 480837 w 1342163"/>
              <a:gd name="connsiteY46" fmla="*/ 3158586 h 6858000"/>
              <a:gd name="connsiteX47" fmla="*/ 456245 w 1342163"/>
              <a:gd name="connsiteY47" fmla="*/ 3112365 h 6858000"/>
              <a:gd name="connsiteX48" fmla="*/ 441720 w 1342163"/>
              <a:gd name="connsiteY48" fmla="*/ 3072935 h 6858000"/>
              <a:gd name="connsiteX49" fmla="*/ 416894 w 1342163"/>
              <a:gd name="connsiteY49" fmla="*/ 2958185 h 6858000"/>
              <a:gd name="connsiteX50" fmla="*/ 374174 w 1342163"/>
              <a:gd name="connsiteY50" fmla="*/ 2843952 h 6858000"/>
              <a:gd name="connsiteX51" fmla="*/ 308426 w 1342163"/>
              <a:gd name="connsiteY51" fmla="*/ 2554718 h 6858000"/>
              <a:gd name="connsiteX52" fmla="*/ 279243 w 1342163"/>
              <a:gd name="connsiteY52" fmla="*/ 2447068 h 6858000"/>
              <a:gd name="connsiteX53" fmla="*/ 283313 w 1342163"/>
              <a:gd name="connsiteY53" fmla="*/ 2423438 h 6858000"/>
              <a:gd name="connsiteX54" fmla="*/ 251144 w 1342163"/>
              <a:gd name="connsiteY54" fmla="*/ 2261920 h 6858000"/>
              <a:gd name="connsiteX55" fmla="*/ 241031 w 1342163"/>
              <a:gd name="connsiteY55" fmla="*/ 2195378 h 6858000"/>
              <a:gd name="connsiteX56" fmla="*/ 225248 w 1342163"/>
              <a:gd name="connsiteY56" fmla="*/ 2155135 h 6858000"/>
              <a:gd name="connsiteX57" fmla="*/ 222706 w 1342163"/>
              <a:gd name="connsiteY57" fmla="*/ 2118008 h 6858000"/>
              <a:gd name="connsiteX58" fmla="*/ 223699 w 1342163"/>
              <a:gd name="connsiteY58" fmla="*/ 2050531 h 6858000"/>
              <a:gd name="connsiteX59" fmla="*/ 196683 w 1342163"/>
              <a:gd name="connsiteY59" fmla="*/ 1906352 h 6858000"/>
              <a:gd name="connsiteX60" fmla="*/ 173240 w 1342163"/>
              <a:gd name="connsiteY60" fmla="*/ 1861531 h 6858000"/>
              <a:gd name="connsiteX61" fmla="*/ 127039 w 1342163"/>
              <a:gd name="connsiteY61" fmla="*/ 1732919 h 6858000"/>
              <a:gd name="connsiteX62" fmla="*/ 98476 w 1342163"/>
              <a:gd name="connsiteY62" fmla="*/ 1615777 h 6858000"/>
              <a:gd name="connsiteX63" fmla="*/ 79271 w 1342163"/>
              <a:gd name="connsiteY63" fmla="*/ 1563678 h 6858000"/>
              <a:gd name="connsiteX64" fmla="*/ 85093 w 1342163"/>
              <a:gd name="connsiteY64" fmla="*/ 1477995 h 6858000"/>
              <a:gd name="connsiteX65" fmla="*/ 79485 w 1342163"/>
              <a:gd name="connsiteY65" fmla="*/ 1307086 h 6858000"/>
              <a:gd name="connsiteX66" fmla="*/ 85358 w 1342163"/>
              <a:gd name="connsiteY66" fmla="*/ 1168288 h 6858000"/>
              <a:gd name="connsiteX67" fmla="*/ 66946 w 1342163"/>
              <a:gd name="connsiteY67" fmla="*/ 1088484 h 6858000"/>
              <a:gd name="connsiteX68" fmla="*/ 55682 w 1342163"/>
              <a:gd name="connsiteY68" fmla="*/ 1016103 h 6858000"/>
              <a:gd name="connsiteX69" fmla="*/ 57138 w 1342163"/>
              <a:gd name="connsiteY69" fmla="*/ 954054 h 6858000"/>
              <a:gd name="connsiteX70" fmla="*/ 52003 w 1342163"/>
              <a:gd name="connsiteY70" fmla="*/ 896999 h 6858000"/>
              <a:gd name="connsiteX71" fmla="*/ 12141 w 1342163"/>
              <a:gd name="connsiteY71" fmla="*/ 711705 h 6858000"/>
              <a:gd name="connsiteX72" fmla="*/ 9051 w 1342163"/>
              <a:gd name="connsiteY72" fmla="*/ 619315 h 6858000"/>
              <a:gd name="connsiteX73" fmla="*/ 2707 w 1342163"/>
              <a:gd name="connsiteY73" fmla="*/ 585934 h 6858000"/>
              <a:gd name="connsiteX74" fmla="*/ 3 w 1342163"/>
              <a:gd name="connsiteY74" fmla="*/ 538948 h 6858000"/>
              <a:gd name="connsiteX75" fmla="*/ 3911 w 1342163"/>
              <a:gd name="connsiteY75" fmla="*/ 525163 h 6858000"/>
              <a:gd name="connsiteX76" fmla="*/ 29283 w 1342163"/>
              <a:gd name="connsiteY76" fmla="*/ 393828 h 6858000"/>
              <a:gd name="connsiteX77" fmla="*/ 29113 w 1342163"/>
              <a:gd name="connsiteY77" fmla="*/ 353137 h 6858000"/>
              <a:gd name="connsiteX78" fmla="*/ 34806 w 1342163"/>
              <a:gd name="connsiteY78" fmla="*/ 275771 h 6858000"/>
              <a:gd name="connsiteX79" fmla="*/ 44500 w 1342163"/>
              <a:gd name="connsiteY79" fmla="*/ 236673 h 6858000"/>
              <a:gd name="connsiteX80" fmla="*/ 43543 w 1342163"/>
              <a:gd name="connsiteY80" fmla="*/ 144983 h 6858000"/>
              <a:gd name="connsiteX81" fmla="*/ 33828 w 1342163"/>
              <a:gd name="connsiteY81" fmla="*/ 33857 h 6858000"/>
              <a:gd name="connsiteX82" fmla="*/ 15381 w 1342163"/>
              <a:gd name="connsiteY82" fmla="*/ 0 h 6858000"/>
              <a:gd name="connsiteX0" fmla="*/ 15381 w 1342163"/>
              <a:gd name="connsiteY0" fmla="*/ 0 h 6858000"/>
              <a:gd name="connsiteX1" fmla="*/ 1342163 w 1342163"/>
              <a:gd name="connsiteY1" fmla="*/ 0 h 6858000"/>
              <a:gd name="connsiteX2" fmla="*/ 1342163 w 1342163"/>
              <a:gd name="connsiteY2" fmla="*/ 6858000 h 6858000"/>
              <a:gd name="connsiteX3" fmla="*/ 78857 w 1342163"/>
              <a:gd name="connsiteY3" fmla="*/ 6857735 h 6858000"/>
              <a:gd name="connsiteX4" fmla="*/ 115450 w 1342163"/>
              <a:gd name="connsiteY4" fmla="*/ 6776847 h 6858000"/>
              <a:gd name="connsiteX5" fmla="*/ 126950 w 1342163"/>
              <a:gd name="connsiteY5" fmla="*/ 6737706 h 6858000"/>
              <a:gd name="connsiteX6" fmla="*/ 144357 w 1342163"/>
              <a:gd name="connsiteY6" fmla="*/ 6686827 h 6858000"/>
              <a:gd name="connsiteX7" fmla="*/ 155935 w 1342163"/>
              <a:gd name="connsiteY7" fmla="*/ 6633777 h 6858000"/>
              <a:gd name="connsiteX8" fmla="*/ 228778 w 1342163"/>
              <a:gd name="connsiteY8" fmla="*/ 6492130 h 6858000"/>
              <a:gd name="connsiteX9" fmla="*/ 244465 w 1342163"/>
              <a:gd name="connsiteY9" fmla="*/ 6431610 h 6858000"/>
              <a:gd name="connsiteX10" fmla="*/ 263305 w 1342163"/>
              <a:gd name="connsiteY10" fmla="*/ 6294334 h 6858000"/>
              <a:gd name="connsiteX11" fmla="*/ 251079 w 1342163"/>
              <a:gd name="connsiteY11" fmla="*/ 6231403 h 6858000"/>
              <a:gd name="connsiteX12" fmla="*/ 243737 w 1342163"/>
              <a:gd name="connsiteY12" fmla="*/ 6202459 h 6858000"/>
              <a:gd name="connsiteX13" fmla="*/ 242535 w 1342163"/>
              <a:gd name="connsiteY13" fmla="*/ 6153037 h 6858000"/>
              <a:gd name="connsiteX14" fmla="*/ 255506 w 1342163"/>
              <a:gd name="connsiteY14" fmla="*/ 6061464 h 6858000"/>
              <a:gd name="connsiteX15" fmla="*/ 250120 w 1342163"/>
              <a:gd name="connsiteY15" fmla="*/ 5905303 h 6858000"/>
              <a:gd name="connsiteX16" fmla="*/ 280078 w 1342163"/>
              <a:gd name="connsiteY16" fmla="*/ 5712857 h 6858000"/>
              <a:gd name="connsiteX17" fmla="*/ 309876 w 1342163"/>
              <a:gd name="connsiteY17" fmla="*/ 5660491 h 6858000"/>
              <a:gd name="connsiteX18" fmla="*/ 323888 w 1342163"/>
              <a:gd name="connsiteY18" fmla="*/ 5553910 h 6858000"/>
              <a:gd name="connsiteX19" fmla="*/ 348319 w 1342163"/>
              <a:gd name="connsiteY19" fmla="*/ 5449031 h 6858000"/>
              <a:gd name="connsiteX20" fmla="*/ 359443 w 1342163"/>
              <a:gd name="connsiteY20" fmla="*/ 5396260 h 6858000"/>
              <a:gd name="connsiteX21" fmla="*/ 385202 w 1342163"/>
              <a:gd name="connsiteY21" fmla="*/ 5341916 h 6858000"/>
              <a:gd name="connsiteX22" fmla="*/ 423583 w 1342163"/>
              <a:gd name="connsiteY22" fmla="*/ 5264214 h 6858000"/>
              <a:gd name="connsiteX23" fmla="*/ 429742 w 1342163"/>
              <a:gd name="connsiteY23" fmla="*/ 5225268 h 6858000"/>
              <a:gd name="connsiteX24" fmla="*/ 438024 w 1342163"/>
              <a:gd name="connsiteY24" fmla="*/ 5159961 h 6858000"/>
              <a:gd name="connsiteX25" fmla="*/ 441634 w 1342163"/>
              <a:gd name="connsiteY25" fmla="*/ 5125185 h 6858000"/>
              <a:gd name="connsiteX26" fmla="*/ 455500 w 1342163"/>
              <a:gd name="connsiteY26" fmla="*/ 5067850 h 6858000"/>
              <a:gd name="connsiteX27" fmla="*/ 458231 w 1342163"/>
              <a:gd name="connsiteY27" fmla="*/ 5060861 h 6858000"/>
              <a:gd name="connsiteX28" fmla="*/ 456489 w 1342163"/>
              <a:gd name="connsiteY28" fmla="*/ 4993030 h 6858000"/>
              <a:gd name="connsiteX29" fmla="*/ 463398 w 1342163"/>
              <a:gd name="connsiteY29" fmla="*/ 4946844 h 6858000"/>
              <a:gd name="connsiteX30" fmla="*/ 474657 w 1342163"/>
              <a:gd name="connsiteY30" fmla="*/ 4858827 h 6858000"/>
              <a:gd name="connsiteX31" fmla="*/ 480560 w 1342163"/>
              <a:gd name="connsiteY31" fmla="*/ 4821170 h 6858000"/>
              <a:gd name="connsiteX32" fmla="*/ 484393 w 1342163"/>
              <a:gd name="connsiteY32" fmla="*/ 4690749 h 6858000"/>
              <a:gd name="connsiteX33" fmla="*/ 479873 w 1342163"/>
              <a:gd name="connsiteY33" fmla="*/ 4584173 h 6858000"/>
              <a:gd name="connsiteX34" fmla="*/ 471521 w 1342163"/>
              <a:gd name="connsiteY34" fmla="*/ 4375228 h 6858000"/>
              <a:gd name="connsiteX35" fmla="*/ 452174 w 1342163"/>
              <a:gd name="connsiteY35" fmla="*/ 4214165 h 6858000"/>
              <a:gd name="connsiteX36" fmla="*/ 453803 w 1342163"/>
              <a:gd name="connsiteY36" fmla="*/ 4076008 h 6858000"/>
              <a:gd name="connsiteX37" fmla="*/ 441503 w 1342163"/>
              <a:gd name="connsiteY37" fmla="*/ 4033999 h 6858000"/>
              <a:gd name="connsiteX38" fmla="*/ 441228 w 1342163"/>
              <a:gd name="connsiteY38" fmla="*/ 4013953 h 6858000"/>
              <a:gd name="connsiteX39" fmla="*/ 445527 w 1342163"/>
              <a:gd name="connsiteY39" fmla="*/ 3872886 h 6858000"/>
              <a:gd name="connsiteX40" fmla="*/ 455900 w 1342163"/>
              <a:gd name="connsiteY40" fmla="*/ 3813873 h 6858000"/>
              <a:gd name="connsiteX41" fmla="*/ 466796 w 1342163"/>
              <a:gd name="connsiteY41" fmla="*/ 3738082 h 6858000"/>
              <a:gd name="connsiteX42" fmla="*/ 474142 w 1342163"/>
              <a:gd name="connsiteY42" fmla="*/ 3673397 h 6858000"/>
              <a:gd name="connsiteX43" fmla="*/ 473438 w 1342163"/>
              <a:gd name="connsiteY43" fmla="*/ 3637109 h 6858000"/>
              <a:gd name="connsiteX44" fmla="*/ 476881 w 1342163"/>
              <a:gd name="connsiteY44" fmla="*/ 3536883 h 6858000"/>
              <a:gd name="connsiteX45" fmla="*/ 498311 w 1342163"/>
              <a:gd name="connsiteY45" fmla="*/ 3295862 h 6858000"/>
              <a:gd name="connsiteX46" fmla="*/ 480837 w 1342163"/>
              <a:gd name="connsiteY46" fmla="*/ 3158586 h 6858000"/>
              <a:gd name="connsiteX47" fmla="*/ 456245 w 1342163"/>
              <a:gd name="connsiteY47" fmla="*/ 3112365 h 6858000"/>
              <a:gd name="connsiteX48" fmla="*/ 441720 w 1342163"/>
              <a:gd name="connsiteY48" fmla="*/ 3072935 h 6858000"/>
              <a:gd name="connsiteX49" fmla="*/ 416894 w 1342163"/>
              <a:gd name="connsiteY49" fmla="*/ 2958185 h 6858000"/>
              <a:gd name="connsiteX50" fmla="*/ 374174 w 1342163"/>
              <a:gd name="connsiteY50" fmla="*/ 2843952 h 6858000"/>
              <a:gd name="connsiteX51" fmla="*/ 308426 w 1342163"/>
              <a:gd name="connsiteY51" fmla="*/ 2554718 h 6858000"/>
              <a:gd name="connsiteX52" fmla="*/ 279243 w 1342163"/>
              <a:gd name="connsiteY52" fmla="*/ 2447068 h 6858000"/>
              <a:gd name="connsiteX53" fmla="*/ 283313 w 1342163"/>
              <a:gd name="connsiteY53" fmla="*/ 2423438 h 6858000"/>
              <a:gd name="connsiteX54" fmla="*/ 251144 w 1342163"/>
              <a:gd name="connsiteY54" fmla="*/ 2261920 h 6858000"/>
              <a:gd name="connsiteX55" fmla="*/ 241031 w 1342163"/>
              <a:gd name="connsiteY55" fmla="*/ 2195378 h 6858000"/>
              <a:gd name="connsiteX56" fmla="*/ 225248 w 1342163"/>
              <a:gd name="connsiteY56" fmla="*/ 2155135 h 6858000"/>
              <a:gd name="connsiteX57" fmla="*/ 222706 w 1342163"/>
              <a:gd name="connsiteY57" fmla="*/ 2118008 h 6858000"/>
              <a:gd name="connsiteX58" fmla="*/ 223699 w 1342163"/>
              <a:gd name="connsiteY58" fmla="*/ 2050531 h 6858000"/>
              <a:gd name="connsiteX59" fmla="*/ 196683 w 1342163"/>
              <a:gd name="connsiteY59" fmla="*/ 1906352 h 6858000"/>
              <a:gd name="connsiteX60" fmla="*/ 173240 w 1342163"/>
              <a:gd name="connsiteY60" fmla="*/ 1861531 h 6858000"/>
              <a:gd name="connsiteX61" fmla="*/ 127039 w 1342163"/>
              <a:gd name="connsiteY61" fmla="*/ 1732919 h 6858000"/>
              <a:gd name="connsiteX62" fmla="*/ 98476 w 1342163"/>
              <a:gd name="connsiteY62" fmla="*/ 1615777 h 6858000"/>
              <a:gd name="connsiteX63" fmla="*/ 79271 w 1342163"/>
              <a:gd name="connsiteY63" fmla="*/ 1563678 h 6858000"/>
              <a:gd name="connsiteX64" fmla="*/ 85093 w 1342163"/>
              <a:gd name="connsiteY64" fmla="*/ 1477995 h 6858000"/>
              <a:gd name="connsiteX65" fmla="*/ 79485 w 1342163"/>
              <a:gd name="connsiteY65" fmla="*/ 1307086 h 6858000"/>
              <a:gd name="connsiteX66" fmla="*/ 85358 w 1342163"/>
              <a:gd name="connsiteY66" fmla="*/ 1168288 h 6858000"/>
              <a:gd name="connsiteX67" fmla="*/ 66946 w 1342163"/>
              <a:gd name="connsiteY67" fmla="*/ 1088484 h 6858000"/>
              <a:gd name="connsiteX68" fmla="*/ 55682 w 1342163"/>
              <a:gd name="connsiteY68" fmla="*/ 1016103 h 6858000"/>
              <a:gd name="connsiteX69" fmla="*/ 57138 w 1342163"/>
              <a:gd name="connsiteY69" fmla="*/ 954054 h 6858000"/>
              <a:gd name="connsiteX70" fmla="*/ 52003 w 1342163"/>
              <a:gd name="connsiteY70" fmla="*/ 896999 h 6858000"/>
              <a:gd name="connsiteX71" fmla="*/ 12141 w 1342163"/>
              <a:gd name="connsiteY71" fmla="*/ 711705 h 6858000"/>
              <a:gd name="connsiteX72" fmla="*/ 9051 w 1342163"/>
              <a:gd name="connsiteY72" fmla="*/ 619315 h 6858000"/>
              <a:gd name="connsiteX73" fmla="*/ 2707 w 1342163"/>
              <a:gd name="connsiteY73" fmla="*/ 585934 h 6858000"/>
              <a:gd name="connsiteX74" fmla="*/ 3 w 1342163"/>
              <a:gd name="connsiteY74" fmla="*/ 538948 h 6858000"/>
              <a:gd name="connsiteX75" fmla="*/ 3911 w 1342163"/>
              <a:gd name="connsiteY75" fmla="*/ 525163 h 6858000"/>
              <a:gd name="connsiteX76" fmla="*/ 29283 w 1342163"/>
              <a:gd name="connsiteY76" fmla="*/ 393828 h 6858000"/>
              <a:gd name="connsiteX77" fmla="*/ 29113 w 1342163"/>
              <a:gd name="connsiteY77" fmla="*/ 353137 h 6858000"/>
              <a:gd name="connsiteX78" fmla="*/ 34806 w 1342163"/>
              <a:gd name="connsiteY78" fmla="*/ 275771 h 6858000"/>
              <a:gd name="connsiteX79" fmla="*/ 44500 w 1342163"/>
              <a:gd name="connsiteY79" fmla="*/ 236673 h 6858000"/>
              <a:gd name="connsiteX80" fmla="*/ 43543 w 1342163"/>
              <a:gd name="connsiteY80" fmla="*/ 144983 h 6858000"/>
              <a:gd name="connsiteX81" fmla="*/ 33828 w 1342163"/>
              <a:gd name="connsiteY81" fmla="*/ 33857 h 6858000"/>
              <a:gd name="connsiteX82" fmla="*/ 15381 w 1342163"/>
              <a:gd name="connsiteY82" fmla="*/ 0 h 6858000"/>
              <a:gd name="connsiteX0" fmla="*/ 15381 w 1342163"/>
              <a:gd name="connsiteY0" fmla="*/ 0 h 6858000"/>
              <a:gd name="connsiteX1" fmla="*/ 1342163 w 1342163"/>
              <a:gd name="connsiteY1" fmla="*/ 0 h 6858000"/>
              <a:gd name="connsiteX2" fmla="*/ 1342163 w 1342163"/>
              <a:gd name="connsiteY2" fmla="*/ 6858000 h 6858000"/>
              <a:gd name="connsiteX3" fmla="*/ 78857 w 1342163"/>
              <a:gd name="connsiteY3" fmla="*/ 6857735 h 6858000"/>
              <a:gd name="connsiteX4" fmla="*/ 115450 w 1342163"/>
              <a:gd name="connsiteY4" fmla="*/ 6776847 h 6858000"/>
              <a:gd name="connsiteX5" fmla="*/ 126950 w 1342163"/>
              <a:gd name="connsiteY5" fmla="*/ 6737706 h 6858000"/>
              <a:gd name="connsiteX6" fmla="*/ 144357 w 1342163"/>
              <a:gd name="connsiteY6" fmla="*/ 6686827 h 6858000"/>
              <a:gd name="connsiteX7" fmla="*/ 155935 w 1342163"/>
              <a:gd name="connsiteY7" fmla="*/ 6633777 h 6858000"/>
              <a:gd name="connsiteX8" fmla="*/ 228778 w 1342163"/>
              <a:gd name="connsiteY8" fmla="*/ 6492130 h 6858000"/>
              <a:gd name="connsiteX9" fmla="*/ 244465 w 1342163"/>
              <a:gd name="connsiteY9" fmla="*/ 6431610 h 6858000"/>
              <a:gd name="connsiteX10" fmla="*/ 263305 w 1342163"/>
              <a:gd name="connsiteY10" fmla="*/ 6294334 h 6858000"/>
              <a:gd name="connsiteX11" fmla="*/ 251079 w 1342163"/>
              <a:gd name="connsiteY11" fmla="*/ 6231403 h 6858000"/>
              <a:gd name="connsiteX12" fmla="*/ 243737 w 1342163"/>
              <a:gd name="connsiteY12" fmla="*/ 6202459 h 6858000"/>
              <a:gd name="connsiteX13" fmla="*/ 242535 w 1342163"/>
              <a:gd name="connsiteY13" fmla="*/ 6153037 h 6858000"/>
              <a:gd name="connsiteX14" fmla="*/ 255506 w 1342163"/>
              <a:gd name="connsiteY14" fmla="*/ 6061464 h 6858000"/>
              <a:gd name="connsiteX15" fmla="*/ 250120 w 1342163"/>
              <a:gd name="connsiteY15" fmla="*/ 5905303 h 6858000"/>
              <a:gd name="connsiteX16" fmla="*/ 280078 w 1342163"/>
              <a:gd name="connsiteY16" fmla="*/ 5712857 h 6858000"/>
              <a:gd name="connsiteX17" fmla="*/ 309876 w 1342163"/>
              <a:gd name="connsiteY17" fmla="*/ 5660491 h 6858000"/>
              <a:gd name="connsiteX18" fmla="*/ 323888 w 1342163"/>
              <a:gd name="connsiteY18" fmla="*/ 5553910 h 6858000"/>
              <a:gd name="connsiteX19" fmla="*/ 348319 w 1342163"/>
              <a:gd name="connsiteY19" fmla="*/ 5449031 h 6858000"/>
              <a:gd name="connsiteX20" fmla="*/ 359443 w 1342163"/>
              <a:gd name="connsiteY20" fmla="*/ 5396260 h 6858000"/>
              <a:gd name="connsiteX21" fmla="*/ 385202 w 1342163"/>
              <a:gd name="connsiteY21" fmla="*/ 5341916 h 6858000"/>
              <a:gd name="connsiteX22" fmla="*/ 423583 w 1342163"/>
              <a:gd name="connsiteY22" fmla="*/ 5264214 h 6858000"/>
              <a:gd name="connsiteX23" fmla="*/ 429742 w 1342163"/>
              <a:gd name="connsiteY23" fmla="*/ 5225268 h 6858000"/>
              <a:gd name="connsiteX24" fmla="*/ 438024 w 1342163"/>
              <a:gd name="connsiteY24" fmla="*/ 5159961 h 6858000"/>
              <a:gd name="connsiteX25" fmla="*/ 441634 w 1342163"/>
              <a:gd name="connsiteY25" fmla="*/ 5125185 h 6858000"/>
              <a:gd name="connsiteX26" fmla="*/ 455500 w 1342163"/>
              <a:gd name="connsiteY26" fmla="*/ 5067850 h 6858000"/>
              <a:gd name="connsiteX27" fmla="*/ 458231 w 1342163"/>
              <a:gd name="connsiteY27" fmla="*/ 5060861 h 6858000"/>
              <a:gd name="connsiteX28" fmla="*/ 456489 w 1342163"/>
              <a:gd name="connsiteY28" fmla="*/ 4993030 h 6858000"/>
              <a:gd name="connsiteX29" fmla="*/ 463398 w 1342163"/>
              <a:gd name="connsiteY29" fmla="*/ 4946844 h 6858000"/>
              <a:gd name="connsiteX30" fmla="*/ 474657 w 1342163"/>
              <a:gd name="connsiteY30" fmla="*/ 4858827 h 6858000"/>
              <a:gd name="connsiteX31" fmla="*/ 480560 w 1342163"/>
              <a:gd name="connsiteY31" fmla="*/ 4821170 h 6858000"/>
              <a:gd name="connsiteX32" fmla="*/ 479873 w 1342163"/>
              <a:gd name="connsiteY32" fmla="*/ 4584173 h 6858000"/>
              <a:gd name="connsiteX33" fmla="*/ 471521 w 1342163"/>
              <a:gd name="connsiteY33" fmla="*/ 4375228 h 6858000"/>
              <a:gd name="connsiteX34" fmla="*/ 452174 w 1342163"/>
              <a:gd name="connsiteY34" fmla="*/ 4214165 h 6858000"/>
              <a:gd name="connsiteX35" fmla="*/ 453803 w 1342163"/>
              <a:gd name="connsiteY35" fmla="*/ 4076008 h 6858000"/>
              <a:gd name="connsiteX36" fmla="*/ 441503 w 1342163"/>
              <a:gd name="connsiteY36" fmla="*/ 4033999 h 6858000"/>
              <a:gd name="connsiteX37" fmla="*/ 441228 w 1342163"/>
              <a:gd name="connsiteY37" fmla="*/ 4013953 h 6858000"/>
              <a:gd name="connsiteX38" fmla="*/ 445527 w 1342163"/>
              <a:gd name="connsiteY38" fmla="*/ 3872886 h 6858000"/>
              <a:gd name="connsiteX39" fmla="*/ 455900 w 1342163"/>
              <a:gd name="connsiteY39" fmla="*/ 3813873 h 6858000"/>
              <a:gd name="connsiteX40" fmla="*/ 466796 w 1342163"/>
              <a:gd name="connsiteY40" fmla="*/ 3738082 h 6858000"/>
              <a:gd name="connsiteX41" fmla="*/ 474142 w 1342163"/>
              <a:gd name="connsiteY41" fmla="*/ 3673397 h 6858000"/>
              <a:gd name="connsiteX42" fmla="*/ 473438 w 1342163"/>
              <a:gd name="connsiteY42" fmla="*/ 3637109 h 6858000"/>
              <a:gd name="connsiteX43" fmla="*/ 476881 w 1342163"/>
              <a:gd name="connsiteY43" fmla="*/ 3536883 h 6858000"/>
              <a:gd name="connsiteX44" fmla="*/ 498311 w 1342163"/>
              <a:gd name="connsiteY44" fmla="*/ 3295862 h 6858000"/>
              <a:gd name="connsiteX45" fmla="*/ 480837 w 1342163"/>
              <a:gd name="connsiteY45" fmla="*/ 3158586 h 6858000"/>
              <a:gd name="connsiteX46" fmla="*/ 456245 w 1342163"/>
              <a:gd name="connsiteY46" fmla="*/ 3112365 h 6858000"/>
              <a:gd name="connsiteX47" fmla="*/ 441720 w 1342163"/>
              <a:gd name="connsiteY47" fmla="*/ 3072935 h 6858000"/>
              <a:gd name="connsiteX48" fmla="*/ 416894 w 1342163"/>
              <a:gd name="connsiteY48" fmla="*/ 2958185 h 6858000"/>
              <a:gd name="connsiteX49" fmla="*/ 374174 w 1342163"/>
              <a:gd name="connsiteY49" fmla="*/ 2843952 h 6858000"/>
              <a:gd name="connsiteX50" fmla="*/ 308426 w 1342163"/>
              <a:gd name="connsiteY50" fmla="*/ 2554718 h 6858000"/>
              <a:gd name="connsiteX51" fmla="*/ 279243 w 1342163"/>
              <a:gd name="connsiteY51" fmla="*/ 2447068 h 6858000"/>
              <a:gd name="connsiteX52" fmla="*/ 283313 w 1342163"/>
              <a:gd name="connsiteY52" fmla="*/ 2423438 h 6858000"/>
              <a:gd name="connsiteX53" fmla="*/ 251144 w 1342163"/>
              <a:gd name="connsiteY53" fmla="*/ 2261920 h 6858000"/>
              <a:gd name="connsiteX54" fmla="*/ 241031 w 1342163"/>
              <a:gd name="connsiteY54" fmla="*/ 2195378 h 6858000"/>
              <a:gd name="connsiteX55" fmla="*/ 225248 w 1342163"/>
              <a:gd name="connsiteY55" fmla="*/ 2155135 h 6858000"/>
              <a:gd name="connsiteX56" fmla="*/ 222706 w 1342163"/>
              <a:gd name="connsiteY56" fmla="*/ 2118008 h 6858000"/>
              <a:gd name="connsiteX57" fmla="*/ 223699 w 1342163"/>
              <a:gd name="connsiteY57" fmla="*/ 2050531 h 6858000"/>
              <a:gd name="connsiteX58" fmla="*/ 196683 w 1342163"/>
              <a:gd name="connsiteY58" fmla="*/ 1906352 h 6858000"/>
              <a:gd name="connsiteX59" fmla="*/ 173240 w 1342163"/>
              <a:gd name="connsiteY59" fmla="*/ 1861531 h 6858000"/>
              <a:gd name="connsiteX60" fmla="*/ 127039 w 1342163"/>
              <a:gd name="connsiteY60" fmla="*/ 1732919 h 6858000"/>
              <a:gd name="connsiteX61" fmla="*/ 98476 w 1342163"/>
              <a:gd name="connsiteY61" fmla="*/ 1615777 h 6858000"/>
              <a:gd name="connsiteX62" fmla="*/ 79271 w 1342163"/>
              <a:gd name="connsiteY62" fmla="*/ 1563678 h 6858000"/>
              <a:gd name="connsiteX63" fmla="*/ 85093 w 1342163"/>
              <a:gd name="connsiteY63" fmla="*/ 1477995 h 6858000"/>
              <a:gd name="connsiteX64" fmla="*/ 79485 w 1342163"/>
              <a:gd name="connsiteY64" fmla="*/ 1307086 h 6858000"/>
              <a:gd name="connsiteX65" fmla="*/ 85358 w 1342163"/>
              <a:gd name="connsiteY65" fmla="*/ 1168288 h 6858000"/>
              <a:gd name="connsiteX66" fmla="*/ 66946 w 1342163"/>
              <a:gd name="connsiteY66" fmla="*/ 1088484 h 6858000"/>
              <a:gd name="connsiteX67" fmla="*/ 55682 w 1342163"/>
              <a:gd name="connsiteY67" fmla="*/ 1016103 h 6858000"/>
              <a:gd name="connsiteX68" fmla="*/ 57138 w 1342163"/>
              <a:gd name="connsiteY68" fmla="*/ 954054 h 6858000"/>
              <a:gd name="connsiteX69" fmla="*/ 52003 w 1342163"/>
              <a:gd name="connsiteY69" fmla="*/ 896999 h 6858000"/>
              <a:gd name="connsiteX70" fmla="*/ 12141 w 1342163"/>
              <a:gd name="connsiteY70" fmla="*/ 711705 h 6858000"/>
              <a:gd name="connsiteX71" fmla="*/ 9051 w 1342163"/>
              <a:gd name="connsiteY71" fmla="*/ 619315 h 6858000"/>
              <a:gd name="connsiteX72" fmla="*/ 2707 w 1342163"/>
              <a:gd name="connsiteY72" fmla="*/ 585934 h 6858000"/>
              <a:gd name="connsiteX73" fmla="*/ 3 w 1342163"/>
              <a:gd name="connsiteY73" fmla="*/ 538948 h 6858000"/>
              <a:gd name="connsiteX74" fmla="*/ 3911 w 1342163"/>
              <a:gd name="connsiteY74" fmla="*/ 525163 h 6858000"/>
              <a:gd name="connsiteX75" fmla="*/ 29283 w 1342163"/>
              <a:gd name="connsiteY75" fmla="*/ 393828 h 6858000"/>
              <a:gd name="connsiteX76" fmla="*/ 29113 w 1342163"/>
              <a:gd name="connsiteY76" fmla="*/ 353137 h 6858000"/>
              <a:gd name="connsiteX77" fmla="*/ 34806 w 1342163"/>
              <a:gd name="connsiteY77" fmla="*/ 275771 h 6858000"/>
              <a:gd name="connsiteX78" fmla="*/ 44500 w 1342163"/>
              <a:gd name="connsiteY78" fmla="*/ 236673 h 6858000"/>
              <a:gd name="connsiteX79" fmla="*/ 43543 w 1342163"/>
              <a:gd name="connsiteY79" fmla="*/ 144983 h 6858000"/>
              <a:gd name="connsiteX80" fmla="*/ 33828 w 1342163"/>
              <a:gd name="connsiteY80" fmla="*/ 33857 h 6858000"/>
              <a:gd name="connsiteX81" fmla="*/ 15381 w 1342163"/>
              <a:gd name="connsiteY81" fmla="*/ 0 h 6858000"/>
              <a:gd name="connsiteX0" fmla="*/ 15381 w 1342163"/>
              <a:gd name="connsiteY0" fmla="*/ 0 h 6858000"/>
              <a:gd name="connsiteX1" fmla="*/ 1342163 w 1342163"/>
              <a:gd name="connsiteY1" fmla="*/ 0 h 6858000"/>
              <a:gd name="connsiteX2" fmla="*/ 1342163 w 1342163"/>
              <a:gd name="connsiteY2" fmla="*/ 6858000 h 6858000"/>
              <a:gd name="connsiteX3" fmla="*/ 78857 w 1342163"/>
              <a:gd name="connsiteY3" fmla="*/ 6857735 h 6858000"/>
              <a:gd name="connsiteX4" fmla="*/ 115450 w 1342163"/>
              <a:gd name="connsiteY4" fmla="*/ 6776847 h 6858000"/>
              <a:gd name="connsiteX5" fmla="*/ 126950 w 1342163"/>
              <a:gd name="connsiteY5" fmla="*/ 6737706 h 6858000"/>
              <a:gd name="connsiteX6" fmla="*/ 144357 w 1342163"/>
              <a:gd name="connsiteY6" fmla="*/ 6686827 h 6858000"/>
              <a:gd name="connsiteX7" fmla="*/ 155935 w 1342163"/>
              <a:gd name="connsiteY7" fmla="*/ 6633777 h 6858000"/>
              <a:gd name="connsiteX8" fmla="*/ 228778 w 1342163"/>
              <a:gd name="connsiteY8" fmla="*/ 6492130 h 6858000"/>
              <a:gd name="connsiteX9" fmla="*/ 244465 w 1342163"/>
              <a:gd name="connsiteY9" fmla="*/ 6431610 h 6858000"/>
              <a:gd name="connsiteX10" fmla="*/ 263305 w 1342163"/>
              <a:gd name="connsiteY10" fmla="*/ 6294334 h 6858000"/>
              <a:gd name="connsiteX11" fmla="*/ 251079 w 1342163"/>
              <a:gd name="connsiteY11" fmla="*/ 6231403 h 6858000"/>
              <a:gd name="connsiteX12" fmla="*/ 243737 w 1342163"/>
              <a:gd name="connsiteY12" fmla="*/ 6202459 h 6858000"/>
              <a:gd name="connsiteX13" fmla="*/ 242535 w 1342163"/>
              <a:gd name="connsiteY13" fmla="*/ 6153037 h 6858000"/>
              <a:gd name="connsiteX14" fmla="*/ 255506 w 1342163"/>
              <a:gd name="connsiteY14" fmla="*/ 6061464 h 6858000"/>
              <a:gd name="connsiteX15" fmla="*/ 250120 w 1342163"/>
              <a:gd name="connsiteY15" fmla="*/ 5905303 h 6858000"/>
              <a:gd name="connsiteX16" fmla="*/ 280078 w 1342163"/>
              <a:gd name="connsiteY16" fmla="*/ 5712857 h 6858000"/>
              <a:gd name="connsiteX17" fmla="*/ 309876 w 1342163"/>
              <a:gd name="connsiteY17" fmla="*/ 5660491 h 6858000"/>
              <a:gd name="connsiteX18" fmla="*/ 323888 w 1342163"/>
              <a:gd name="connsiteY18" fmla="*/ 5553910 h 6858000"/>
              <a:gd name="connsiteX19" fmla="*/ 348319 w 1342163"/>
              <a:gd name="connsiteY19" fmla="*/ 5449031 h 6858000"/>
              <a:gd name="connsiteX20" fmla="*/ 359443 w 1342163"/>
              <a:gd name="connsiteY20" fmla="*/ 5396260 h 6858000"/>
              <a:gd name="connsiteX21" fmla="*/ 385202 w 1342163"/>
              <a:gd name="connsiteY21" fmla="*/ 5341916 h 6858000"/>
              <a:gd name="connsiteX22" fmla="*/ 423583 w 1342163"/>
              <a:gd name="connsiteY22" fmla="*/ 5264214 h 6858000"/>
              <a:gd name="connsiteX23" fmla="*/ 429742 w 1342163"/>
              <a:gd name="connsiteY23" fmla="*/ 5225268 h 6858000"/>
              <a:gd name="connsiteX24" fmla="*/ 438024 w 1342163"/>
              <a:gd name="connsiteY24" fmla="*/ 5159961 h 6858000"/>
              <a:gd name="connsiteX25" fmla="*/ 441634 w 1342163"/>
              <a:gd name="connsiteY25" fmla="*/ 5125185 h 6858000"/>
              <a:gd name="connsiteX26" fmla="*/ 455500 w 1342163"/>
              <a:gd name="connsiteY26" fmla="*/ 5067850 h 6858000"/>
              <a:gd name="connsiteX27" fmla="*/ 458231 w 1342163"/>
              <a:gd name="connsiteY27" fmla="*/ 5060861 h 6858000"/>
              <a:gd name="connsiteX28" fmla="*/ 456489 w 1342163"/>
              <a:gd name="connsiteY28" fmla="*/ 4993030 h 6858000"/>
              <a:gd name="connsiteX29" fmla="*/ 463398 w 1342163"/>
              <a:gd name="connsiteY29" fmla="*/ 4946844 h 6858000"/>
              <a:gd name="connsiteX30" fmla="*/ 474657 w 1342163"/>
              <a:gd name="connsiteY30" fmla="*/ 4858827 h 6858000"/>
              <a:gd name="connsiteX31" fmla="*/ 480560 w 1342163"/>
              <a:gd name="connsiteY31" fmla="*/ 4821170 h 6858000"/>
              <a:gd name="connsiteX32" fmla="*/ 479873 w 1342163"/>
              <a:gd name="connsiteY32" fmla="*/ 4584173 h 6858000"/>
              <a:gd name="connsiteX33" fmla="*/ 471521 w 1342163"/>
              <a:gd name="connsiteY33" fmla="*/ 4375228 h 6858000"/>
              <a:gd name="connsiteX34" fmla="*/ 452174 w 1342163"/>
              <a:gd name="connsiteY34" fmla="*/ 4214165 h 6858000"/>
              <a:gd name="connsiteX35" fmla="*/ 453803 w 1342163"/>
              <a:gd name="connsiteY35" fmla="*/ 4076008 h 6858000"/>
              <a:gd name="connsiteX36" fmla="*/ 441503 w 1342163"/>
              <a:gd name="connsiteY36" fmla="*/ 4033999 h 6858000"/>
              <a:gd name="connsiteX37" fmla="*/ 441228 w 1342163"/>
              <a:gd name="connsiteY37" fmla="*/ 4013953 h 6858000"/>
              <a:gd name="connsiteX38" fmla="*/ 445527 w 1342163"/>
              <a:gd name="connsiteY38" fmla="*/ 3872886 h 6858000"/>
              <a:gd name="connsiteX39" fmla="*/ 455900 w 1342163"/>
              <a:gd name="connsiteY39" fmla="*/ 3813873 h 6858000"/>
              <a:gd name="connsiteX40" fmla="*/ 466796 w 1342163"/>
              <a:gd name="connsiteY40" fmla="*/ 3738082 h 6858000"/>
              <a:gd name="connsiteX41" fmla="*/ 474142 w 1342163"/>
              <a:gd name="connsiteY41" fmla="*/ 3673397 h 6858000"/>
              <a:gd name="connsiteX42" fmla="*/ 473438 w 1342163"/>
              <a:gd name="connsiteY42" fmla="*/ 3637109 h 6858000"/>
              <a:gd name="connsiteX43" fmla="*/ 476881 w 1342163"/>
              <a:gd name="connsiteY43" fmla="*/ 3536883 h 6858000"/>
              <a:gd name="connsiteX44" fmla="*/ 498311 w 1342163"/>
              <a:gd name="connsiteY44" fmla="*/ 3295862 h 6858000"/>
              <a:gd name="connsiteX45" fmla="*/ 480837 w 1342163"/>
              <a:gd name="connsiteY45" fmla="*/ 3158586 h 6858000"/>
              <a:gd name="connsiteX46" fmla="*/ 456245 w 1342163"/>
              <a:gd name="connsiteY46" fmla="*/ 3112365 h 6858000"/>
              <a:gd name="connsiteX47" fmla="*/ 441720 w 1342163"/>
              <a:gd name="connsiteY47" fmla="*/ 3072935 h 6858000"/>
              <a:gd name="connsiteX48" fmla="*/ 416894 w 1342163"/>
              <a:gd name="connsiteY48" fmla="*/ 2958185 h 6858000"/>
              <a:gd name="connsiteX49" fmla="*/ 374174 w 1342163"/>
              <a:gd name="connsiteY49" fmla="*/ 2843952 h 6858000"/>
              <a:gd name="connsiteX50" fmla="*/ 308426 w 1342163"/>
              <a:gd name="connsiteY50" fmla="*/ 2554718 h 6858000"/>
              <a:gd name="connsiteX51" fmla="*/ 279243 w 1342163"/>
              <a:gd name="connsiteY51" fmla="*/ 2447068 h 6858000"/>
              <a:gd name="connsiteX52" fmla="*/ 283313 w 1342163"/>
              <a:gd name="connsiteY52" fmla="*/ 2423438 h 6858000"/>
              <a:gd name="connsiteX53" fmla="*/ 251144 w 1342163"/>
              <a:gd name="connsiteY53" fmla="*/ 2261920 h 6858000"/>
              <a:gd name="connsiteX54" fmla="*/ 241031 w 1342163"/>
              <a:gd name="connsiteY54" fmla="*/ 2195378 h 6858000"/>
              <a:gd name="connsiteX55" fmla="*/ 225248 w 1342163"/>
              <a:gd name="connsiteY55" fmla="*/ 2155135 h 6858000"/>
              <a:gd name="connsiteX56" fmla="*/ 222706 w 1342163"/>
              <a:gd name="connsiteY56" fmla="*/ 2118008 h 6858000"/>
              <a:gd name="connsiteX57" fmla="*/ 223699 w 1342163"/>
              <a:gd name="connsiteY57" fmla="*/ 2050531 h 6858000"/>
              <a:gd name="connsiteX58" fmla="*/ 196683 w 1342163"/>
              <a:gd name="connsiteY58" fmla="*/ 1906352 h 6858000"/>
              <a:gd name="connsiteX59" fmla="*/ 173240 w 1342163"/>
              <a:gd name="connsiteY59" fmla="*/ 1861531 h 6858000"/>
              <a:gd name="connsiteX60" fmla="*/ 127039 w 1342163"/>
              <a:gd name="connsiteY60" fmla="*/ 1732919 h 6858000"/>
              <a:gd name="connsiteX61" fmla="*/ 98476 w 1342163"/>
              <a:gd name="connsiteY61" fmla="*/ 1615777 h 6858000"/>
              <a:gd name="connsiteX62" fmla="*/ 79271 w 1342163"/>
              <a:gd name="connsiteY62" fmla="*/ 1563678 h 6858000"/>
              <a:gd name="connsiteX63" fmla="*/ 85093 w 1342163"/>
              <a:gd name="connsiteY63" fmla="*/ 1477995 h 6858000"/>
              <a:gd name="connsiteX64" fmla="*/ 79485 w 1342163"/>
              <a:gd name="connsiteY64" fmla="*/ 1307086 h 6858000"/>
              <a:gd name="connsiteX65" fmla="*/ 85358 w 1342163"/>
              <a:gd name="connsiteY65" fmla="*/ 1168288 h 6858000"/>
              <a:gd name="connsiteX66" fmla="*/ 66946 w 1342163"/>
              <a:gd name="connsiteY66" fmla="*/ 1088484 h 6858000"/>
              <a:gd name="connsiteX67" fmla="*/ 55682 w 1342163"/>
              <a:gd name="connsiteY67" fmla="*/ 1016103 h 6858000"/>
              <a:gd name="connsiteX68" fmla="*/ 57138 w 1342163"/>
              <a:gd name="connsiteY68" fmla="*/ 954054 h 6858000"/>
              <a:gd name="connsiteX69" fmla="*/ 52003 w 1342163"/>
              <a:gd name="connsiteY69" fmla="*/ 896999 h 6858000"/>
              <a:gd name="connsiteX70" fmla="*/ 12141 w 1342163"/>
              <a:gd name="connsiteY70" fmla="*/ 711705 h 6858000"/>
              <a:gd name="connsiteX71" fmla="*/ 9051 w 1342163"/>
              <a:gd name="connsiteY71" fmla="*/ 619315 h 6858000"/>
              <a:gd name="connsiteX72" fmla="*/ 2707 w 1342163"/>
              <a:gd name="connsiteY72" fmla="*/ 585934 h 6858000"/>
              <a:gd name="connsiteX73" fmla="*/ 3 w 1342163"/>
              <a:gd name="connsiteY73" fmla="*/ 538948 h 6858000"/>
              <a:gd name="connsiteX74" fmla="*/ 3911 w 1342163"/>
              <a:gd name="connsiteY74" fmla="*/ 525163 h 6858000"/>
              <a:gd name="connsiteX75" fmla="*/ 29283 w 1342163"/>
              <a:gd name="connsiteY75" fmla="*/ 393828 h 6858000"/>
              <a:gd name="connsiteX76" fmla="*/ 29113 w 1342163"/>
              <a:gd name="connsiteY76" fmla="*/ 353137 h 6858000"/>
              <a:gd name="connsiteX77" fmla="*/ 34806 w 1342163"/>
              <a:gd name="connsiteY77" fmla="*/ 275771 h 6858000"/>
              <a:gd name="connsiteX78" fmla="*/ 44500 w 1342163"/>
              <a:gd name="connsiteY78" fmla="*/ 236673 h 6858000"/>
              <a:gd name="connsiteX79" fmla="*/ 43543 w 1342163"/>
              <a:gd name="connsiteY79" fmla="*/ 144983 h 6858000"/>
              <a:gd name="connsiteX80" fmla="*/ 33828 w 1342163"/>
              <a:gd name="connsiteY80" fmla="*/ 33857 h 6858000"/>
              <a:gd name="connsiteX81" fmla="*/ 15381 w 1342163"/>
              <a:gd name="connsiteY81" fmla="*/ 0 h 6858000"/>
              <a:gd name="connsiteX0" fmla="*/ 15381 w 1342163"/>
              <a:gd name="connsiteY0" fmla="*/ 0 h 6858000"/>
              <a:gd name="connsiteX1" fmla="*/ 1342163 w 1342163"/>
              <a:gd name="connsiteY1" fmla="*/ 0 h 6858000"/>
              <a:gd name="connsiteX2" fmla="*/ 1342163 w 1342163"/>
              <a:gd name="connsiteY2" fmla="*/ 6858000 h 6858000"/>
              <a:gd name="connsiteX3" fmla="*/ 78857 w 1342163"/>
              <a:gd name="connsiteY3" fmla="*/ 6857735 h 6858000"/>
              <a:gd name="connsiteX4" fmla="*/ 115450 w 1342163"/>
              <a:gd name="connsiteY4" fmla="*/ 6776847 h 6858000"/>
              <a:gd name="connsiteX5" fmla="*/ 126950 w 1342163"/>
              <a:gd name="connsiteY5" fmla="*/ 6737706 h 6858000"/>
              <a:gd name="connsiteX6" fmla="*/ 144357 w 1342163"/>
              <a:gd name="connsiteY6" fmla="*/ 6686827 h 6858000"/>
              <a:gd name="connsiteX7" fmla="*/ 155935 w 1342163"/>
              <a:gd name="connsiteY7" fmla="*/ 6633777 h 6858000"/>
              <a:gd name="connsiteX8" fmla="*/ 228778 w 1342163"/>
              <a:gd name="connsiteY8" fmla="*/ 6492130 h 6858000"/>
              <a:gd name="connsiteX9" fmla="*/ 244465 w 1342163"/>
              <a:gd name="connsiteY9" fmla="*/ 6431610 h 6858000"/>
              <a:gd name="connsiteX10" fmla="*/ 263305 w 1342163"/>
              <a:gd name="connsiteY10" fmla="*/ 6294334 h 6858000"/>
              <a:gd name="connsiteX11" fmla="*/ 251079 w 1342163"/>
              <a:gd name="connsiteY11" fmla="*/ 6231403 h 6858000"/>
              <a:gd name="connsiteX12" fmla="*/ 243737 w 1342163"/>
              <a:gd name="connsiteY12" fmla="*/ 6202459 h 6858000"/>
              <a:gd name="connsiteX13" fmla="*/ 242535 w 1342163"/>
              <a:gd name="connsiteY13" fmla="*/ 6153037 h 6858000"/>
              <a:gd name="connsiteX14" fmla="*/ 255506 w 1342163"/>
              <a:gd name="connsiteY14" fmla="*/ 6061464 h 6858000"/>
              <a:gd name="connsiteX15" fmla="*/ 250120 w 1342163"/>
              <a:gd name="connsiteY15" fmla="*/ 5905303 h 6858000"/>
              <a:gd name="connsiteX16" fmla="*/ 280078 w 1342163"/>
              <a:gd name="connsiteY16" fmla="*/ 5712857 h 6858000"/>
              <a:gd name="connsiteX17" fmla="*/ 309876 w 1342163"/>
              <a:gd name="connsiteY17" fmla="*/ 5660491 h 6858000"/>
              <a:gd name="connsiteX18" fmla="*/ 323888 w 1342163"/>
              <a:gd name="connsiteY18" fmla="*/ 5553910 h 6858000"/>
              <a:gd name="connsiteX19" fmla="*/ 348319 w 1342163"/>
              <a:gd name="connsiteY19" fmla="*/ 5449031 h 6858000"/>
              <a:gd name="connsiteX20" fmla="*/ 385202 w 1342163"/>
              <a:gd name="connsiteY20" fmla="*/ 5341916 h 6858000"/>
              <a:gd name="connsiteX21" fmla="*/ 423583 w 1342163"/>
              <a:gd name="connsiteY21" fmla="*/ 5264214 h 6858000"/>
              <a:gd name="connsiteX22" fmla="*/ 429742 w 1342163"/>
              <a:gd name="connsiteY22" fmla="*/ 5225268 h 6858000"/>
              <a:gd name="connsiteX23" fmla="*/ 438024 w 1342163"/>
              <a:gd name="connsiteY23" fmla="*/ 5159961 h 6858000"/>
              <a:gd name="connsiteX24" fmla="*/ 441634 w 1342163"/>
              <a:gd name="connsiteY24" fmla="*/ 5125185 h 6858000"/>
              <a:gd name="connsiteX25" fmla="*/ 455500 w 1342163"/>
              <a:gd name="connsiteY25" fmla="*/ 5067850 h 6858000"/>
              <a:gd name="connsiteX26" fmla="*/ 458231 w 1342163"/>
              <a:gd name="connsiteY26" fmla="*/ 5060861 h 6858000"/>
              <a:gd name="connsiteX27" fmla="*/ 456489 w 1342163"/>
              <a:gd name="connsiteY27" fmla="*/ 4993030 h 6858000"/>
              <a:gd name="connsiteX28" fmla="*/ 463398 w 1342163"/>
              <a:gd name="connsiteY28" fmla="*/ 4946844 h 6858000"/>
              <a:gd name="connsiteX29" fmla="*/ 474657 w 1342163"/>
              <a:gd name="connsiteY29" fmla="*/ 4858827 h 6858000"/>
              <a:gd name="connsiteX30" fmla="*/ 480560 w 1342163"/>
              <a:gd name="connsiteY30" fmla="*/ 4821170 h 6858000"/>
              <a:gd name="connsiteX31" fmla="*/ 479873 w 1342163"/>
              <a:gd name="connsiteY31" fmla="*/ 4584173 h 6858000"/>
              <a:gd name="connsiteX32" fmla="*/ 471521 w 1342163"/>
              <a:gd name="connsiteY32" fmla="*/ 4375228 h 6858000"/>
              <a:gd name="connsiteX33" fmla="*/ 452174 w 1342163"/>
              <a:gd name="connsiteY33" fmla="*/ 4214165 h 6858000"/>
              <a:gd name="connsiteX34" fmla="*/ 453803 w 1342163"/>
              <a:gd name="connsiteY34" fmla="*/ 4076008 h 6858000"/>
              <a:gd name="connsiteX35" fmla="*/ 441503 w 1342163"/>
              <a:gd name="connsiteY35" fmla="*/ 4033999 h 6858000"/>
              <a:gd name="connsiteX36" fmla="*/ 441228 w 1342163"/>
              <a:gd name="connsiteY36" fmla="*/ 4013953 h 6858000"/>
              <a:gd name="connsiteX37" fmla="*/ 445527 w 1342163"/>
              <a:gd name="connsiteY37" fmla="*/ 3872886 h 6858000"/>
              <a:gd name="connsiteX38" fmla="*/ 455900 w 1342163"/>
              <a:gd name="connsiteY38" fmla="*/ 3813873 h 6858000"/>
              <a:gd name="connsiteX39" fmla="*/ 466796 w 1342163"/>
              <a:gd name="connsiteY39" fmla="*/ 3738082 h 6858000"/>
              <a:gd name="connsiteX40" fmla="*/ 474142 w 1342163"/>
              <a:gd name="connsiteY40" fmla="*/ 3673397 h 6858000"/>
              <a:gd name="connsiteX41" fmla="*/ 473438 w 1342163"/>
              <a:gd name="connsiteY41" fmla="*/ 3637109 h 6858000"/>
              <a:gd name="connsiteX42" fmla="*/ 476881 w 1342163"/>
              <a:gd name="connsiteY42" fmla="*/ 3536883 h 6858000"/>
              <a:gd name="connsiteX43" fmla="*/ 498311 w 1342163"/>
              <a:gd name="connsiteY43" fmla="*/ 3295862 h 6858000"/>
              <a:gd name="connsiteX44" fmla="*/ 480837 w 1342163"/>
              <a:gd name="connsiteY44" fmla="*/ 3158586 h 6858000"/>
              <a:gd name="connsiteX45" fmla="*/ 456245 w 1342163"/>
              <a:gd name="connsiteY45" fmla="*/ 3112365 h 6858000"/>
              <a:gd name="connsiteX46" fmla="*/ 441720 w 1342163"/>
              <a:gd name="connsiteY46" fmla="*/ 3072935 h 6858000"/>
              <a:gd name="connsiteX47" fmla="*/ 416894 w 1342163"/>
              <a:gd name="connsiteY47" fmla="*/ 2958185 h 6858000"/>
              <a:gd name="connsiteX48" fmla="*/ 374174 w 1342163"/>
              <a:gd name="connsiteY48" fmla="*/ 2843952 h 6858000"/>
              <a:gd name="connsiteX49" fmla="*/ 308426 w 1342163"/>
              <a:gd name="connsiteY49" fmla="*/ 2554718 h 6858000"/>
              <a:gd name="connsiteX50" fmla="*/ 279243 w 1342163"/>
              <a:gd name="connsiteY50" fmla="*/ 2447068 h 6858000"/>
              <a:gd name="connsiteX51" fmla="*/ 283313 w 1342163"/>
              <a:gd name="connsiteY51" fmla="*/ 2423438 h 6858000"/>
              <a:gd name="connsiteX52" fmla="*/ 251144 w 1342163"/>
              <a:gd name="connsiteY52" fmla="*/ 2261920 h 6858000"/>
              <a:gd name="connsiteX53" fmla="*/ 241031 w 1342163"/>
              <a:gd name="connsiteY53" fmla="*/ 2195378 h 6858000"/>
              <a:gd name="connsiteX54" fmla="*/ 225248 w 1342163"/>
              <a:gd name="connsiteY54" fmla="*/ 2155135 h 6858000"/>
              <a:gd name="connsiteX55" fmla="*/ 222706 w 1342163"/>
              <a:gd name="connsiteY55" fmla="*/ 2118008 h 6858000"/>
              <a:gd name="connsiteX56" fmla="*/ 223699 w 1342163"/>
              <a:gd name="connsiteY56" fmla="*/ 2050531 h 6858000"/>
              <a:gd name="connsiteX57" fmla="*/ 196683 w 1342163"/>
              <a:gd name="connsiteY57" fmla="*/ 1906352 h 6858000"/>
              <a:gd name="connsiteX58" fmla="*/ 173240 w 1342163"/>
              <a:gd name="connsiteY58" fmla="*/ 1861531 h 6858000"/>
              <a:gd name="connsiteX59" fmla="*/ 127039 w 1342163"/>
              <a:gd name="connsiteY59" fmla="*/ 1732919 h 6858000"/>
              <a:gd name="connsiteX60" fmla="*/ 98476 w 1342163"/>
              <a:gd name="connsiteY60" fmla="*/ 1615777 h 6858000"/>
              <a:gd name="connsiteX61" fmla="*/ 79271 w 1342163"/>
              <a:gd name="connsiteY61" fmla="*/ 1563678 h 6858000"/>
              <a:gd name="connsiteX62" fmla="*/ 85093 w 1342163"/>
              <a:gd name="connsiteY62" fmla="*/ 1477995 h 6858000"/>
              <a:gd name="connsiteX63" fmla="*/ 79485 w 1342163"/>
              <a:gd name="connsiteY63" fmla="*/ 1307086 h 6858000"/>
              <a:gd name="connsiteX64" fmla="*/ 85358 w 1342163"/>
              <a:gd name="connsiteY64" fmla="*/ 1168288 h 6858000"/>
              <a:gd name="connsiteX65" fmla="*/ 66946 w 1342163"/>
              <a:gd name="connsiteY65" fmla="*/ 1088484 h 6858000"/>
              <a:gd name="connsiteX66" fmla="*/ 55682 w 1342163"/>
              <a:gd name="connsiteY66" fmla="*/ 1016103 h 6858000"/>
              <a:gd name="connsiteX67" fmla="*/ 57138 w 1342163"/>
              <a:gd name="connsiteY67" fmla="*/ 954054 h 6858000"/>
              <a:gd name="connsiteX68" fmla="*/ 52003 w 1342163"/>
              <a:gd name="connsiteY68" fmla="*/ 896999 h 6858000"/>
              <a:gd name="connsiteX69" fmla="*/ 12141 w 1342163"/>
              <a:gd name="connsiteY69" fmla="*/ 711705 h 6858000"/>
              <a:gd name="connsiteX70" fmla="*/ 9051 w 1342163"/>
              <a:gd name="connsiteY70" fmla="*/ 619315 h 6858000"/>
              <a:gd name="connsiteX71" fmla="*/ 2707 w 1342163"/>
              <a:gd name="connsiteY71" fmla="*/ 585934 h 6858000"/>
              <a:gd name="connsiteX72" fmla="*/ 3 w 1342163"/>
              <a:gd name="connsiteY72" fmla="*/ 538948 h 6858000"/>
              <a:gd name="connsiteX73" fmla="*/ 3911 w 1342163"/>
              <a:gd name="connsiteY73" fmla="*/ 525163 h 6858000"/>
              <a:gd name="connsiteX74" fmla="*/ 29283 w 1342163"/>
              <a:gd name="connsiteY74" fmla="*/ 393828 h 6858000"/>
              <a:gd name="connsiteX75" fmla="*/ 29113 w 1342163"/>
              <a:gd name="connsiteY75" fmla="*/ 353137 h 6858000"/>
              <a:gd name="connsiteX76" fmla="*/ 34806 w 1342163"/>
              <a:gd name="connsiteY76" fmla="*/ 275771 h 6858000"/>
              <a:gd name="connsiteX77" fmla="*/ 44500 w 1342163"/>
              <a:gd name="connsiteY77" fmla="*/ 236673 h 6858000"/>
              <a:gd name="connsiteX78" fmla="*/ 43543 w 1342163"/>
              <a:gd name="connsiteY78" fmla="*/ 144983 h 6858000"/>
              <a:gd name="connsiteX79" fmla="*/ 33828 w 1342163"/>
              <a:gd name="connsiteY79" fmla="*/ 33857 h 6858000"/>
              <a:gd name="connsiteX80" fmla="*/ 15381 w 1342163"/>
              <a:gd name="connsiteY80" fmla="*/ 0 h 6858000"/>
              <a:gd name="connsiteX0" fmla="*/ 15381 w 1342163"/>
              <a:gd name="connsiteY0" fmla="*/ 0 h 6858000"/>
              <a:gd name="connsiteX1" fmla="*/ 1342163 w 1342163"/>
              <a:gd name="connsiteY1" fmla="*/ 0 h 6858000"/>
              <a:gd name="connsiteX2" fmla="*/ 1342163 w 1342163"/>
              <a:gd name="connsiteY2" fmla="*/ 6858000 h 6858000"/>
              <a:gd name="connsiteX3" fmla="*/ 78857 w 1342163"/>
              <a:gd name="connsiteY3" fmla="*/ 6857735 h 6858000"/>
              <a:gd name="connsiteX4" fmla="*/ 115450 w 1342163"/>
              <a:gd name="connsiteY4" fmla="*/ 6776847 h 6858000"/>
              <a:gd name="connsiteX5" fmla="*/ 126950 w 1342163"/>
              <a:gd name="connsiteY5" fmla="*/ 6737706 h 6858000"/>
              <a:gd name="connsiteX6" fmla="*/ 144357 w 1342163"/>
              <a:gd name="connsiteY6" fmla="*/ 6686827 h 6858000"/>
              <a:gd name="connsiteX7" fmla="*/ 155935 w 1342163"/>
              <a:gd name="connsiteY7" fmla="*/ 6633777 h 6858000"/>
              <a:gd name="connsiteX8" fmla="*/ 228778 w 1342163"/>
              <a:gd name="connsiteY8" fmla="*/ 6492130 h 6858000"/>
              <a:gd name="connsiteX9" fmla="*/ 244465 w 1342163"/>
              <a:gd name="connsiteY9" fmla="*/ 6431610 h 6858000"/>
              <a:gd name="connsiteX10" fmla="*/ 263305 w 1342163"/>
              <a:gd name="connsiteY10" fmla="*/ 6294334 h 6858000"/>
              <a:gd name="connsiteX11" fmla="*/ 251079 w 1342163"/>
              <a:gd name="connsiteY11" fmla="*/ 6231403 h 6858000"/>
              <a:gd name="connsiteX12" fmla="*/ 243737 w 1342163"/>
              <a:gd name="connsiteY12" fmla="*/ 6202459 h 6858000"/>
              <a:gd name="connsiteX13" fmla="*/ 242535 w 1342163"/>
              <a:gd name="connsiteY13" fmla="*/ 6153037 h 6858000"/>
              <a:gd name="connsiteX14" fmla="*/ 255506 w 1342163"/>
              <a:gd name="connsiteY14" fmla="*/ 6061464 h 6858000"/>
              <a:gd name="connsiteX15" fmla="*/ 250120 w 1342163"/>
              <a:gd name="connsiteY15" fmla="*/ 5905303 h 6858000"/>
              <a:gd name="connsiteX16" fmla="*/ 280078 w 1342163"/>
              <a:gd name="connsiteY16" fmla="*/ 5712857 h 6858000"/>
              <a:gd name="connsiteX17" fmla="*/ 309876 w 1342163"/>
              <a:gd name="connsiteY17" fmla="*/ 5660491 h 6858000"/>
              <a:gd name="connsiteX18" fmla="*/ 323888 w 1342163"/>
              <a:gd name="connsiteY18" fmla="*/ 5553910 h 6858000"/>
              <a:gd name="connsiteX19" fmla="*/ 348319 w 1342163"/>
              <a:gd name="connsiteY19" fmla="*/ 5449031 h 6858000"/>
              <a:gd name="connsiteX20" fmla="*/ 385202 w 1342163"/>
              <a:gd name="connsiteY20" fmla="*/ 5341916 h 6858000"/>
              <a:gd name="connsiteX21" fmla="*/ 423583 w 1342163"/>
              <a:gd name="connsiteY21" fmla="*/ 5264214 h 6858000"/>
              <a:gd name="connsiteX22" fmla="*/ 429742 w 1342163"/>
              <a:gd name="connsiteY22" fmla="*/ 5225268 h 6858000"/>
              <a:gd name="connsiteX23" fmla="*/ 438024 w 1342163"/>
              <a:gd name="connsiteY23" fmla="*/ 5159961 h 6858000"/>
              <a:gd name="connsiteX24" fmla="*/ 441634 w 1342163"/>
              <a:gd name="connsiteY24" fmla="*/ 5125185 h 6858000"/>
              <a:gd name="connsiteX25" fmla="*/ 455500 w 1342163"/>
              <a:gd name="connsiteY25" fmla="*/ 5067850 h 6858000"/>
              <a:gd name="connsiteX26" fmla="*/ 458231 w 1342163"/>
              <a:gd name="connsiteY26" fmla="*/ 5060861 h 6858000"/>
              <a:gd name="connsiteX27" fmla="*/ 456489 w 1342163"/>
              <a:gd name="connsiteY27" fmla="*/ 4993030 h 6858000"/>
              <a:gd name="connsiteX28" fmla="*/ 463398 w 1342163"/>
              <a:gd name="connsiteY28" fmla="*/ 4946844 h 6858000"/>
              <a:gd name="connsiteX29" fmla="*/ 474657 w 1342163"/>
              <a:gd name="connsiteY29" fmla="*/ 4858827 h 6858000"/>
              <a:gd name="connsiteX30" fmla="*/ 480560 w 1342163"/>
              <a:gd name="connsiteY30" fmla="*/ 4821170 h 6858000"/>
              <a:gd name="connsiteX31" fmla="*/ 479873 w 1342163"/>
              <a:gd name="connsiteY31" fmla="*/ 4584173 h 6858000"/>
              <a:gd name="connsiteX32" fmla="*/ 471521 w 1342163"/>
              <a:gd name="connsiteY32" fmla="*/ 4375228 h 6858000"/>
              <a:gd name="connsiteX33" fmla="*/ 452174 w 1342163"/>
              <a:gd name="connsiteY33" fmla="*/ 4214165 h 6858000"/>
              <a:gd name="connsiteX34" fmla="*/ 453803 w 1342163"/>
              <a:gd name="connsiteY34" fmla="*/ 4076008 h 6858000"/>
              <a:gd name="connsiteX35" fmla="*/ 441503 w 1342163"/>
              <a:gd name="connsiteY35" fmla="*/ 4033999 h 6858000"/>
              <a:gd name="connsiteX36" fmla="*/ 441228 w 1342163"/>
              <a:gd name="connsiteY36" fmla="*/ 4013953 h 6858000"/>
              <a:gd name="connsiteX37" fmla="*/ 445527 w 1342163"/>
              <a:gd name="connsiteY37" fmla="*/ 3872886 h 6858000"/>
              <a:gd name="connsiteX38" fmla="*/ 455900 w 1342163"/>
              <a:gd name="connsiteY38" fmla="*/ 3813873 h 6858000"/>
              <a:gd name="connsiteX39" fmla="*/ 466796 w 1342163"/>
              <a:gd name="connsiteY39" fmla="*/ 3738082 h 6858000"/>
              <a:gd name="connsiteX40" fmla="*/ 474142 w 1342163"/>
              <a:gd name="connsiteY40" fmla="*/ 3673397 h 6858000"/>
              <a:gd name="connsiteX41" fmla="*/ 473438 w 1342163"/>
              <a:gd name="connsiteY41" fmla="*/ 3637109 h 6858000"/>
              <a:gd name="connsiteX42" fmla="*/ 476881 w 1342163"/>
              <a:gd name="connsiteY42" fmla="*/ 3536883 h 6858000"/>
              <a:gd name="connsiteX43" fmla="*/ 498311 w 1342163"/>
              <a:gd name="connsiteY43" fmla="*/ 3295862 h 6858000"/>
              <a:gd name="connsiteX44" fmla="*/ 480837 w 1342163"/>
              <a:gd name="connsiteY44" fmla="*/ 3158586 h 6858000"/>
              <a:gd name="connsiteX45" fmla="*/ 456245 w 1342163"/>
              <a:gd name="connsiteY45" fmla="*/ 3112365 h 6858000"/>
              <a:gd name="connsiteX46" fmla="*/ 441720 w 1342163"/>
              <a:gd name="connsiteY46" fmla="*/ 3072935 h 6858000"/>
              <a:gd name="connsiteX47" fmla="*/ 416894 w 1342163"/>
              <a:gd name="connsiteY47" fmla="*/ 2958185 h 6858000"/>
              <a:gd name="connsiteX48" fmla="*/ 374174 w 1342163"/>
              <a:gd name="connsiteY48" fmla="*/ 2843952 h 6858000"/>
              <a:gd name="connsiteX49" fmla="*/ 308426 w 1342163"/>
              <a:gd name="connsiteY49" fmla="*/ 2554718 h 6858000"/>
              <a:gd name="connsiteX50" fmla="*/ 279243 w 1342163"/>
              <a:gd name="connsiteY50" fmla="*/ 2447068 h 6858000"/>
              <a:gd name="connsiteX51" fmla="*/ 283313 w 1342163"/>
              <a:gd name="connsiteY51" fmla="*/ 2423438 h 6858000"/>
              <a:gd name="connsiteX52" fmla="*/ 251144 w 1342163"/>
              <a:gd name="connsiteY52" fmla="*/ 2261920 h 6858000"/>
              <a:gd name="connsiteX53" fmla="*/ 241031 w 1342163"/>
              <a:gd name="connsiteY53" fmla="*/ 2195378 h 6858000"/>
              <a:gd name="connsiteX54" fmla="*/ 225248 w 1342163"/>
              <a:gd name="connsiteY54" fmla="*/ 2155135 h 6858000"/>
              <a:gd name="connsiteX55" fmla="*/ 222706 w 1342163"/>
              <a:gd name="connsiteY55" fmla="*/ 2118008 h 6858000"/>
              <a:gd name="connsiteX56" fmla="*/ 223699 w 1342163"/>
              <a:gd name="connsiteY56" fmla="*/ 2050531 h 6858000"/>
              <a:gd name="connsiteX57" fmla="*/ 196683 w 1342163"/>
              <a:gd name="connsiteY57" fmla="*/ 1906352 h 6858000"/>
              <a:gd name="connsiteX58" fmla="*/ 173240 w 1342163"/>
              <a:gd name="connsiteY58" fmla="*/ 1861531 h 6858000"/>
              <a:gd name="connsiteX59" fmla="*/ 127039 w 1342163"/>
              <a:gd name="connsiteY59" fmla="*/ 1732919 h 6858000"/>
              <a:gd name="connsiteX60" fmla="*/ 98476 w 1342163"/>
              <a:gd name="connsiteY60" fmla="*/ 1615777 h 6858000"/>
              <a:gd name="connsiteX61" fmla="*/ 79271 w 1342163"/>
              <a:gd name="connsiteY61" fmla="*/ 1563678 h 6858000"/>
              <a:gd name="connsiteX62" fmla="*/ 85093 w 1342163"/>
              <a:gd name="connsiteY62" fmla="*/ 1477995 h 6858000"/>
              <a:gd name="connsiteX63" fmla="*/ 79485 w 1342163"/>
              <a:gd name="connsiteY63" fmla="*/ 1307086 h 6858000"/>
              <a:gd name="connsiteX64" fmla="*/ 85358 w 1342163"/>
              <a:gd name="connsiteY64" fmla="*/ 1168288 h 6858000"/>
              <a:gd name="connsiteX65" fmla="*/ 66946 w 1342163"/>
              <a:gd name="connsiteY65" fmla="*/ 1088484 h 6858000"/>
              <a:gd name="connsiteX66" fmla="*/ 55682 w 1342163"/>
              <a:gd name="connsiteY66" fmla="*/ 1016103 h 6858000"/>
              <a:gd name="connsiteX67" fmla="*/ 57138 w 1342163"/>
              <a:gd name="connsiteY67" fmla="*/ 954054 h 6858000"/>
              <a:gd name="connsiteX68" fmla="*/ 52003 w 1342163"/>
              <a:gd name="connsiteY68" fmla="*/ 896999 h 6858000"/>
              <a:gd name="connsiteX69" fmla="*/ 12141 w 1342163"/>
              <a:gd name="connsiteY69" fmla="*/ 711705 h 6858000"/>
              <a:gd name="connsiteX70" fmla="*/ 9051 w 1342163"/>
              <a:gd name="connsiteY70" fmla="*/ 619315 h 6858000"/>
              <a:gd name="connsiteX71" fmla="*/ 2707 w 1342163"/>
              <a:gd name="connsiteY71" fmla="*/ 585934 h 6858000"/>
              <a:gd name="connsiteX72" fmla="*/ 3 w 1342163"/>
              <a:gd name="connsiteY72" fmla="*/ 538948 h 6858000"/>
              <a:gd name="connsiteX73" fmla="*/ 3911 w 1342163"/>
              <a:gd name="connsiteY73" fmla="*/ 525163 h 6858000"/>
              <a:gd name="connsiteX74" fmla="*/ 29283 w 1342163"/>
              <a:gd name="connsiteY74" fmla="*/ 393828 h 6858000"/>
              <a:gd name="connsiteX75" fmla="*/ 29113 w 1342163"/>
              <a:gd name="connsiteY75" fmla="*/ 353137 h 6858000"/>
              <a:gd name="connsiteX76" fmla="*/ 34806 w 1342163"/>
              <a:gd name="connsiteY76" fmla="*/ 275771 h 6858000"/>
              <a:gd name="connsiteX77" fmla="*/ 44500 w 1342163"/>
              <a:gd name="connsiteY77" fmla="*/ 236673 h 6858000"/>
              <a:gd name="connsiteX78" fmla="*/ 43543 w 1342163"/>
              <a:gd name="connsiteY78" fmla="*/ 144983 h 6858000"/>
              <a:gd name="connsiteX79" fmla="*/ 33828 w 1342163"/>
              <a:gd name="connsiteY79" fmla="*/ 33857 h 6858000"/>
              <a:gd name="connsiteX80" fmla="*/ 15381 w 1342163"/>
              <a:gd name="connsiteY80" fmla="*/ 0 h 6858000"/>
              <a:gd name="connsiteX0" fmla="*/ 15381 w 1342163"/>
              <a:gd name="connsiteY0" fmla="*/ 0 h 6858000"/>
              <a:gd name="connsiteX1" fmla="*/ 1342163 w 1342163"/>
              <a:gd name="connsiteY1" fmla="*/ 0 h 6858000"/>
              <a:gd name="connsiteX2" fmla="*/ 1342163 w 1342163"/>
              <a:gd name="connsiteY2" fmla="*/ 6858000 h 6858000"/>
              <a:gd name="connsiteX3" fmla="*/ 78857 w 1342163"/>
              <a:gd name="connsiteY3" fmla="*/ 6857735 h 6858000"/>
              <a:gd name="connsiteX4" fmla="*/ 115450 w 1342163"/>
              <a:gd name="connsiteY4" fmla="*/ 6776847 h 6858000"/>
              <a:gd name="connsiteX5" fmla="*/ 126950 w 1342163"/>
              <a:gd name="connsiteY5" fmla="*/ 6737706 h 6858000"/>
              <a:gd name="connsiteX6" fmla="*/ 144357 w 1342163"/>
              <a:gd name="connsiteY6" fmla="*/ 6686827 h 6858000"/>
              <a:gd name="connsiteX7" fmla="*/ 155935 w 1342163"/>
              <a:gd name="connsiteY7" fmla="*/ 6633777 h 6858000"/>
              <a:gd name="connsiteX8" fmla="*/ 228778 w 1342163"/>
              <a:gd name="connsiteY8" fmla="*/ 6492130 h 6858000"/>
              <a:gd name="connsiteX9" fmla="*/ 244465 w 1342163"/>
              <a:gd name="connsiteY9" fmla="*/ 6431610 h 6858000"/>
              <a:gd name="connsiteX10" fmla="*/ 263305 w 1342163"/>
              <a:gd name="connsiteY10" fmla="*/ 6294334 h 6858000"/>
              <a:gd name="connsiteX11" fmla="*/ 251079 w 1342163"/>
              <a:gd name="connsiteY11" fmla="*/ 6231403 h 6858000"/>
              <a:gd name="connsiteX12" fmla="*/ 243737 w 1342163"/>
              <a:gd name="connsiteY12" fmla="*/ 6202459 h 6858000"/>
              <a:gd name="connsiteX13" fmla="*/ 242535 w 1342163"/>
              <a:gd name="connsiteY13" fmla="*/ 6153037 h 6858000"/>
              <a:gd name="connsiteX14" fmla="*/ 250120 w 1342163"/>
              <a:gd name="connsiteY14" fmla="*/ 5905303 h 6858000"/>
              <a:gd name="connsiteX15" fmla="*/ 280078 w 1342163"/>
              <a:gd name="connsiteY15" fmla="*/ 5712857 h 6858000"/>
              <a:gd name="connsiteX16" fmla="*/ 309876 w 1342163"/>
              <a:gd name="connsiteY16" fmla="*/ 5660491 h 6858000"/>
              <a:gd name="connsiteX17" fmla="*/ 323888 w 1342163"/>
              <a:gd name="connsiteY17" fmla="*/ 5553910 h 6858000"/>
              <a:gd name="connsiteX18" fmla="*/ 348319 w 1342163"/>
              <a:gd name="connsiteY18" fmla="*/ 5449031 h 6858000"/>
              <a:gd name="connsiteX19" fmla="*/ 385202 w 1342163"/>
              <a:gd name="connsiteY19" fmla="*/ 5341916 h 6858000"/>
              <a:gd name="connsiteX20" fmla="*/ 423583 w 1342163"/>
              <a:gd name="connsiteY20" fmla="*/ 5264214 h 6858000"/>
              <a:gd name="connsiteX21" fmla="*/ 429742 w 1342163"/>
              <a:gd name="connsiteY21" fmla="*/ 5225268 h 6858000"/>
              <a:gd name="connsiteX22" fmla="*/ 438024 w 1342163"/>
              <a:gd name="connsiteY22" fmla="*/ 5159961 h 6858000"/>
              <a:gd name="connsiteX23" fmla="*/ 441634 w 1342163"/>
              <a:gd name="connsiteY23" fmla="*/ 5125185 h 6858000"/>
              <a:gd name="connsiteX24" fmla="*/ 455500 w 1342163"/>
              <a:gd name="connsiteY24" fmla="*/ 5067850 h 6858000"/>
              <a:gd name="connsiteX25" fmla="*/ 458231 w 1342163"/>
              <a:gd name="connsiteY25" fmla="*/ 5060861 h 6858000"/>
              <a:gd name="connsiteX26" fmla="*/ 456489 w 1342163"/>
              <a:gd name="connsiteY26" fmla="*/ 4993030 h 6858000"/>
              <a:gd name="connsiteX27" fmla="*/ 463398 w 1342163"/>
              <a:gd name="connsiteY27" fmla="*/ 4946844 h 6858000"/>
              <a:gd name="connsiteX28" fmla="*/ 474657 w 1342163"/>
              <a:gd name="connsiteY28" fmla="*/ 4858827 h 6858000"/>
              <a:gd name="connsiteX29" fmla="*/ 480560 w 1342163"/>
              <a:gd name="connsiteY29" fmla="*/ 4821170 h 6858000"/>
              <a:gd name="connsiteX30" fmla="*/ 479873 w 1342163"/>
              <a:gd name="connsiteY30" fmla="*/ 4584173 h 6858000"/>
              <a:gd name="connsiteX31" fmla="*/ 471521 w 1342163"/>
              <a:gd name="connsiteY31" fmla="*/ 4375228 h 6858000"/>
              <a:gd name="connsiteX32" fmla="*/ 452174 w 1342163"/>
              <a:gd name="connsiteY32" fmla="*/ 4214165 h 6858000"/>
              <a:gd name="connsiteX33" fmla="*/ 453803 w 1342163"/>
              <a:gd name="connsiteY33" fmla="*/ 4076008 h 6858000"/>
              <a:gd name="connsiteX34" fmla="*/ 441503 w 1342163"/>
              <a:gd name="connsiteY34" fmla="*/ 4033999 h 6858000"/>
              <a:gd name="connsiteX35" fmla="*/ 441228 w 1342163"/>
              <a:gd name="connsiteY35" fmla="*/ 4013953 h 6858000"/>
              <a:gd name="connsiteX36" fmla="*/ 445527 w 1342163"/>
              <a:gd name="connsiteY36" fmla="*/ 3872886 h 6858000"/>
              <a:gd name="connsiteX37" fmla="*/ 455900 w 1342163"/>
              <a:gd name="connsiteY37" fmla="*/ 3813873 h 6858000"/>
              <a:gd name="connsiteX38" fmla="*/ 466796 w 1342163"/>
              <a:gd name="connsiteY38" fmla="*/ 3738082 h 6858000"/>
              <a:gd name="connsiteX39" fmla="*/ 474142 w 1342163"/>
              <a:gd name="connsiteY39" fmla="*/ 3673397 h 6858000"/>
              <a:gd name="connsiteX40" fmla="*/ 473438 w 1342163"/>
              <a:gd name="connsiteY40" fmla="*/ 3637109 h 6858000"/>
              <a:gd name="connsiteX41" fmla="*/ 476881 w 1342163"/>
              <a:gd name="connsiteY41" fmla="*/ 3536883 h 6858000"/>
              <a:gd name="connsiteX42" fmla="*/ 498311 w 1342163"/>
              <a:gd name="connsiteY42" fmla="*/ 3295862 h 6858000"/>
              <a:gd name="connsiteX43" fmla="*/ 480837 w 1342163"/>
              <a:gd name="connsiteY43" fmla="*/ 3158586 h 6858000"/>
              <a:gd name="connsiteX44" fmla="*/ 456245 w 1342163"/>
              <a:gd name="connsiteY44" fmla="*/ 3112365 h 6858000"/>
              <a:gd name="connsiteX45" fmla="*/ 441720 w 1342163"/>
              <a:gd name="connsiteY45" fmla="*/ 3072935 h 6858000"/>
              <a:gd name="connsiteX46" fmla="*/ 416894 w 1342163"/>
              <a:gd name="connsiteY46" fmla="*/ 2958185 h 6858000"/>
              <a:gd name="connsiteX47" fmla="*/ 374174 w 1342163"/>
              <a:gd name="connsiteY47" fmla="*/ 2843952 h 6858000"/>
              <a:gd name="connsiteX48" fmla="*/ 308426 w 1342163"/>
              <a:gd name="connsiteY48" fmla="*/ 2554718 h 6858000"/>
              <a:gd name="connsiteX49" fmla="*/ 279243 w 1342163"/>
              <a:gd name="connsiteY49" fmla="*/ 2447068 h 6858000"/>
              <a:gd name="connsiteX50" fmla="*/ 283313 w 1342163"/>
              <a:gd name="connsiteY50" fmla="*/ 2423438 h 6858000"/>
              <a:gd name="connsiteX51" fmla="*/ 251144 w 1342163"/>
              <a:gd name="connsiteY51" fmla="*/ 2261920 h 6858000"/>
              <a:gd name="connsiteX52" fmla="*/ 241031 w 1342163"/>
              <a:gd name="connsiteY52" fmla="*/ 2195378 h 6858000"/>
              <a:gd name="connsiteX53" fmla="*/ 225248 w 1342163"/>
              <a:gd name="connsiteY53" fmla="*/ 2155135 h 6858000"/>
              <a:gd name="connsiteX54" fmla="*/ 222706 w 1342163"/>
              <a:gd name="connsiteY54" fmla="*/ 2118008 h 6858000"/>
              <a:gd name="connsiteX55" fmla="*/ 223699 w 1342163"/>
              <a:gd name="connsiteY55" fmla="*/ 2050531 h 6858000"/>
              <a:gd name="connsiteX56" fmla="*/ 196683 w 1342163"/>
              <a:gd name="connsiteY56" fmla="*/ 1906352 h 6858000"/>
              <a:gd name="connsiteX57" fmla="*/ 173240 w 1342163"/>
              <a:gd name="connsiteY57" fmla="*/ 1861531 h 6858000"/>
              <a:gd name="connsiteX58" fmla="*/ 127039 w 1342163"/>
              <a:gd name="connsiteY58" fmla="*/ 1732919 h 6858000"/>
              <a:gd name="connsiteX59" fmla="*/ 98476 w 1342163"/>
              <a:gd name="connsiteY59" fmla="*/ 1615777 h 6858000"/>
              <a:gd name="connsiteX60" fmla="*/ 79271 w 1342163"/>
              <a:gd name="connsiteY60" fmla="*/ 1563678 h 6858000"/>
              <a:gd name="connsiteX61" fmla="*/ 85093 w 1342163"/>
              <a:gd name="connsiteY61" fmla="*/ 1477995 h 6858000"/>
              <a:gd name="connsiteX62" fmla="*/ 79485 w 1342163"/>
              <a:gd name="connsiteY62" fmla="*/ 1307086 h 6858000"/>
              <a:gd name="connsiteX63" fmla="*/ 85358 w 1342163"/>
              <a:gd name="connsiteY63" fmla="*/ 1168288 h 6858000"/>
              <a:gd name="connsiteX64" fmla="*/ 66946 w 1342163"/>
              <a:gd name="connsiteY64" fmla="*/ 1088484 h 6858000"/>
              <a:gd name="connsiteX65" fmla="*/ 55682 w 1342163"/>
              <a:gd name="connsiteY65" fmla="*/ 1016103 h 6858000"/>
              <a:gd name="connsiteX66" fmla="*/ 57138 w 1342163"/>
              <a:gd name="connsiteY66" fmla="*/ 954054 h 6858000"/>
              <a:gd name="connsiteX67" fmla="*/ 52003 w 1342163"/>
              <a:gd name="connsiteY67" fmla="*/ 896999 h 6858000"/>
              <a:gd name="connsiteX68" fmla="*/ 12141 w 1342163"/>
              <a:gd name="connsiteY68" fmla="*/ 711705 h 6858000"/>
              <a:gd name="connsiteX69" fmla="*/ 9051 w 1342163"/>
              <a:gd name="connsiteY69" fmla="*/ 619315 h 6858000"/>
              <a:gd name="connsiteX70" fmla="*/ 2707 w 1342163"/>
              <a:gd name="connsiteY70" fmla="*/ 585934 h 6858000"/>
              <a:gd name="connsiteX71" fmla="*/ 3 w 1342163"/>
              <a:gd name="connsiteY71" fmla="*/ 538948 h 6858000"/>
              <a:gd name="connsiteX72" fmla="*/ 3911 w 1342163"/>
              <a:gd name="connsiteY72" fmla="*/ 525163 h 6858000"/>
              <a:gd name="connsiteX73" fmla="*/ 29283 w 1342163"/>
              <a:gd name="connsiteY73" fmla="*/ 393828 h 6858000"/>
              <a:gd name="connsiteX74" fmla="*/ 29113 w 1342163"/>
              <a:gd name="connsiteY74" fmla="*/ 353137 h 6858000"/>
              <a:gd name="connsiteX75" fmla="*/ 34806 w 1342163"/>
              <a:gd name="connsiteY75" fmla="*/ 275771 h 6858000"/>
              <a:gd name="connsiteX76" fmla="*/ 44500 w 1342163"/>
              <a:gd name="connsiteY76" fmla="*/ 236673 h 6858000"/>
              <a:gd name="connsiteX77" fmla="*/ 43543 w 1342163"/>
              <a:gd name="connsiteY77" fmla="*/ 144983 h 6858000"/>
              <a:gd name="connsiteX78" fmla="*/ 33828 w 1342163"/>
              <a:gd name="connsiteY78" fmla="*/ 33857 h 6858000"/>
              <a:gd name="connsiteX79" fmla="*/ 15381 w 1342163"/>
              <a:gd name="connsiteY79" fmla="*/ 0 h 6858000"/>
              <a:gd name="connsiteX0" fmla="*/ 15381 w 1342163"/>
              <a:gd name="connsiteY0" fmla="*/ 0 h 6858000"/>
              <a:gd name="connsiteX1" fmla="*/ 1342163 w 1342163"/>
              <a:gd name="connsiteY1" fmla="*/ 0 h 6858000"/>
              <a:gd name="connsiteX2" fmla="*/ 1342163 w 1342163"/>
              <a:gd name="connsiteY2" fmla="*/ 6858000 h 6858000"/>
              <a:gd name="connsiteX3" fmla="*/ 78857 w 1342163"/>
              <a:gd name="connsiteY3" fmla="*/ 6857735 h 6858000"/>
              <a:gd name="connsiteX4" fmla="*/ 115450 w 1342163"/>
              <a:gd name="connsiteY4" fmla="*/ 6776847 h 6858000"/>
              <a:gd name="connsiteX5" fmla="*/ 126950 w 1342163"/>
              <a:gd name="connsiteY5" fmla="*/ 6737706 h 6858000"/>
              <a:gd name="connsiteX6" fmla="*/ 144357 w 1342163"/>
              <a:gd name="connsiteY6" fmla="*/ 6686827 h 6858000"/>
              <a:gd name="connsiteX7" fmla="*/ 155935 w 1342163"/>
              <a:gd name="connsiteY7" fmla="*/ 6633777 h 6858000"/>
              <a:gd name="connsiteX8" fmla="*/ 228778 w 1342163"/>
              <a:gd name="connsiteY8" fmla="*/ 6492130 h 6858000"/>
              <a:gd name="connsiteX9" fmla="*/ 244465 w 1342163"/>
              <a:gd name="connsiteY9" fmla="*/ 6431610 h 6858000"/>
              <a:gd name="connsiteX10" fmla="*/ 263305 w 1342163"/>
              <a:gd name="connsiteY10" fmla="*/ 6294334 h 6858000"/>
              <a:gd name="connsiteX11" fmla="*/ 251079 w 1342163"/>
              <a:gd name="connsiteY11" fmla="*/ 6231403 h 6858000"/>
              <a:gd name="connsiteX12" fmla="*/ 243737 w 1342163"/>
              <a:gd name="connsiteY12" fmla="*/ 6202459 h 6858000"/>
              <a:gd name="connsiteX13" fmla="*/ 242535 w 1342163"/>
              <a:gd name="connsiteY13" fmla="*/ 6153037 h 6858000"/>
              <a:gd name="connsiteX14" fmla="*/ 250120 w 1342163"/>
              <a:gd name="connsiteY14" fmla="*/ 5905303 h 6858000"/>
              <a:gd name="connsiteX15" fmla="*/ 280078 w 1342163"/>
              <a:gd name="connsiteY15" fmla="*/ 5712857 h 6858000"/>
              <a:gd name="connsiteX16" fmla="*/ 309876 w 1342163"/>
              <a:gd name="connsiteY16" fmla="*/ 5660491 h 6858000"/>
              <a:gd name="connsiteX17" fmla="*/ 323888 w 1342163"/>
              <a:gd name="connsiteY17" fmla="*/ 5553910 h 6858000"/>
              <a:gd name="connsiteX18" fmla="*/ 348319 w 1342163"/>
              <a:gd name="connsiteY18" fmla="*/ 5449031 h 6858000"/>
              <a:gd name="connsiteX19" fmla="*/ 385202 w 1342163"/>
              <a:gd name="connsiteY19" fmla="*/ 5341916 h 6858000"/>
              <a:gd name="connsiteX20" fmla="*/ 423583 w 1342163"/>
              <a:gd name="connsiteY20" fmla="*/ 5264214 h 6858000"/>
              <a:gd name="connsiteX21" fmla="*/ 429742 w 1342163"/>
              <a:gd name="connsiteY21" fmla="*/ 5225268 h 6858000"/>
              <a:gd name="connsiteX22" fmla="*/ 438024 w 1342163"/>
              <a:gd name="connsiteY22" fmla="*/ 5159961 h 6858000"/>
              <a:gd name="connsiteX23" fmla="*/ 441634 w 1342163"/>
              <a:gd name="connsiteY23" fmla="*/ 5125185 h 6858000"/>
              <a:gd name="connsiteX24" fmla="*/ 455500 w 1342163"/>
              <a:gd name="connsiteY24" fmla="*/ 5067850 h 6858000"/>
              <a:gd name="connsiteX25" fmla="*/ 458231 w 1342163"/>
              <a:gd name="connsiteY25" fmla="*/ 5060861 h 6858000"/>
              <a:gd name="connsiteX26" fmla="*/ 456489 w 1342163"/>
              <a:gd name="connsiteY26" fmla="*/ 4993030 h 6858000"/>
              <a:gd name="connsiteX27" fmla="*/ 463398 w 1342163"/>
              <a:gd name="connsiteY27" fmla="*/ 4946844 h 6858000"/>
              <a:gd name="connsiteX28" fmla="*/ 474657 w 1342163"/>
              <a:gd name="connsiteY28" fmla="*/ 4858827 h 6858000"/>
              <a:gd name="connsiteX29" fmla="*/ 480560 w 1342163"/>
              <a:gd name="connsiteY29" fmla="*/ 4821170 h 6858000"/>
              <a:gd name="connsiteX30" fmla="*/ 479873 w 1342163"/>
              <a:gd name="connsiteY30" fmla="*/ 4584173 h 6858000"/>
              <a:gd name="connsiteX31" fmla="*/ 471521 w 1342163"/>
              <a:gd name="connsiteY31" fmla="*/ 4375228 h 6858000"/>
              <a:gd name="connsiteX32" fmla="*/ 452174 w 1342163"/>
              <a:gd name="connsiteY32" fmla="*/ 4214165 h 6858000"/>
              <a:gd name="connsiteX33" fmla="*/ 453803 w 1342163"/>
              <a:gd name="connsiteY33" fmla="*/ 4076008 h 6858000"/>
              <a:gd name="connsiteX34" fmla="*/ 441503 w 1342163"/>
              <a:gd name="connsiteY34" fmla="*/ 4033999 h 6858000"/>
              <a:gd name="connsiteX35" fmla="*/ 441228 w 1342163"/>
              <a:gd name="connsiteY35" fmla="*/ 4013953 h 6858000"/>
              <a:gd name="connsiteX36" fmla="*/ 445527 w 1342163"/>
              <a:gd name="connsiteY36" fmla="*/ 3872886 h 6858000"/>
              <a:gd name="connsiteX37" fmla="*/ 455900 w 1342163"/>
              <a:gd name="connsiteY37" fmla="*/ 3813873 h 6858000"/>
              <a:gd name="connsiteX38" fmla="*/ 466796 w 1342163"/>
              <a:gd name="connsiteY38" fmla="*/ 3738082 h 6858000"/>
              <a:gd name="connsiteX39" fmla="*/ 474142 w 1342163"/>
              <a:gd name="connsiteY39" fmla="*/ 3673397 h 6858000"/>
              <a:gd name="connsiteX40" fmla="*/ 473438 w 1342163"/>
              <a:gd name="connsiteY40" fmla="*/ 3637109 h 6858000"/>
              <a:gd name="connsiteX41" fmla="*/ 476881 w 1342163"/>
              <a:gd name="connsiteY41" fmla="*/ 3536883 h 6858000"/>
              <a:gd name="connsiteX42" fmla="*/ 498311 w 1342163"/>
              <a:gd name="connsiteY42" fmla="*/ 3295862 h 6858000"/>
              <a:gd name="connsiteX43" fmla="*/ 480837 w 1342163"/>
              <a:gd name="connsiteY43" fmla="*/ 3158586 h 6858000"/>
              <a:gd name="connsiteX44" fmla="*/ 456245 w 1342163"/>
              <a:gd name="connsiteY44" fmla="*/ 3112365 h 6858000"/>
              <a:gd name="connsiteX45" fmla="*/ 441720 w 1342163"/>
              <a:gd name="connsiteY45" fmla="*/ 3072935 h 6858000"/>
              <a:gd name="connsiteX46" fmla="*/ 416894 w 1342163"/>
              <a:gd name="connsiteY46" fmla="*/ 2958185 h 6858000"/>
              <a:gd name="connsiteX47" fmla="*/ 374174 w 1342163"/>
              <a:gd name="connsiteY47" fmla="*/ 2843952 h 6858000"/>
              <a:gd name="connsiteX48" fmla="*/ 308426 w 1342163"/>
              <a:gd name="connsiteY48" fmla="*/ 2554718 h 6858000"/>
              <a:gd name="connsiteX49" fmla="*/ 279243 w 1342163"/>
              <a:gd name="connsiteY49" fmla="*/ 2447068 h 6858000"/>
              <a:gd name="connsiteX50" fmla="*/ 283313 w 1342163"/>
              <a:gd name="connsiteY50" fmla="*/ 2423438 h 6858000"/>
              <a:gd name="connsiteX51" fmla="*/ 251144 w 1342163"/>
              <a:gd name="connsiteY51" fmla="*/ 2261920 h 6858000"/>
              <a:gd name="connsiteX52" fmla="*/ 241031 w 1342163"/>
              <a:gd name="connsiteY52" fmla="*/ 2195378 h 6858000"/>
              <a:gd name="connsiteX53" fmla="*/ 225248 w 1342163"/>
              <a:gd name="connsiteY53" fmla="*/ 2155135 h 6858000"/>
              <a:gd name="connsiteX54" fmla="*/ 222706 w 1342163"/>
              <a:gd name="connsiteY54" fmla="*/ 2118008 h 6858000"/>
              <a:gd name="connsiteX55" fmla="*/ 223699 w 1342163"/>
              <a:gd name="connsiteY55" fmla="*/ 2050531 h 6858000"/>
              <a:gd name="connsiteX56" fmla="*/ 196683 w 1342163"/>
              <a:gd name="connsiteY56" fmla="*/ 1906352 h 6858000"/>
              <a:gd name="connsiteX57" fmla="*/ 173240 w 1342163"/>
              <a:gd name="connsiteY57" fmla="*/ 1861531 h 6858000"/>
              <a:gd name="connsiteX58" fmla="*/ 127039 w 1342163"/>
              <a:gd name="connsiteY58" fmla="*/ 1732919 h 6858000"/>
              <a:gd name="connsiteX59" fmla="*/ 98476 w 1342163"/>
              <a:gd name="connsiteY59" fmla="*/ 1615777 h 6858000"/>
              <a:gd name="connsiteX60" fmla="*/ 79271 w 1342163"/>
              <a:gd name="connsiteY60" fmla="*/ 1563678 h 6858000"/>
              <a:gd name="connsiteX61" fmla="*/ 85093 w 1342163"/>
              <a:gd name="connsiteY61" fmla="*/ 1477995 h 6858000"/>
              <a:gd name="connsiteX62" fmla="*/ 79485 w 1342163"/>
              <a:gd name="connsiteY62" fmla="*/ 1307086 h 6858000"/>
              <a:gd name="connsiteX63" fmla="*/ 85358 w 1342163"/>
              <a:gd name="connsiteY63" fmla="*/ 1168288 h 6858000"/>
              <a:gd name="connsiteX64" fmla="*/ 66946 w 1342163"/>
              <a:gd name="connsiteY64" fmla="*/ 1088484 h 6858000"/>
              <a:gd name="connsiteX65" fmla="*/ 55682 w 1342163"/>
              <a:gd name="connsiteY65" fmla="*/ 1016103 h 6858000"/>
              <a:gd name="connsiteX66" fmla="*/ 57138 w 1342163"/>
              <a:gd name="connsiteY66" fmla="*/ 954054 h 6858000"/>
              <a:gd name="connsiteX67" fmla="*/ 52003 w 1342163"/>
              <a:gd name="connsiteY67" fmla="*/ 896999 h 6858000"/>
              <a:gd name="connsiteX68" fmla="*/ 12141 w 1342163"/>
              <a:gd name="connsiteY68" fmla="*/ 711705 h 6858000"/>
              <a:gd name="connsiteX69" fmla="*/ 9051 w 1342163"/>
              <a:gd name="connsiteY69" fmla="*/ 619315 h 6858000"/>
              <a:gd name="connsiteX70" fmla="*/ 2707 w 1342163"/>
              <a:gd name="connsiteY70" fmla="*/ 585934 h 6858000"/>
              <a:gd name="connsiteX71" fmla="*/ 3 w 1342163"/>
              <a:gd name="connsiteY71" fmla="*/ 538948 h 6858000"/>
              <a:gd name="connsiteX72" fmla="*/ 3911 w 1342163"/>
              <a:gd name="connsiteY72" fmla="*/ 525163 h 6858000"/>
              <a:gd name="connsiteX73" fmla="*/ 29283 w 1342163"/>
              <a:gd name="connsiteY73" fmla="*/ 393828 h 6858000"/>
              <a:gd name="connsiteX74" fmla="*/ 29113 w 1342163"/>
              <a:gd name="connsiteY74" fmla="*/ 353137 h 6858000"/>
              <a:gd name="connsiteX75" fmla="*/ 34806 w 1342163"/>
              <a:gd name="connsiteY75" fmla="*/ 275771 h 6858000"/>
              <a:gd name="connsiteX76" fmla="*/ 44500 w 1342163"/>
              <a:gd name="connsiteY76" fmla="*/ 236673 h 6858000"/>
              <a:gd name="connsiteX77" fmla="*/ 43543 w 1342163"/>
              <a:gd name="connsiteY77" fmla="*/ 144983 h 6858000"/>
              <a:gd name="connsiteX78" fmla="*/ 33828 w 1342163"/>
              <a:gd name="connsiteY78" fmla="*/ 33857 h 6858000"/>
              <a:gd name="connsiteX79" fmla="*/ 15381 w 1342163"/>
              <a:gd name="connsiteY79" fmla="*/ 0 h 6858000"/>
              <a:gd name="connsiteX0" fmla="*/ 15381 w 1342163"/>
              <a:gd name="connsiteY0" fmla="*/ 0 h 6858000"/>
              <a:gd name="connsiteX1" fmla="*/ 1342163 w 1342163"/>
              <a:gd name="connsiteY1" fmla="*/ 0 h 6858000"/>
              <a:gd name="connsiteX2" fmla="*/ 1342163 w 1342163"/>
              <a:gd name="connsiteY2" fmla="*/ 6858000 h 6858000"/>
              <a:gd name="connsiteX3" fmla="*/ 78857 w 1342163"/>
              <a:gd name="connsiteY3" fmla="*/ 6857735 h 6858000"/>
              <a:gd name="connsiteX4" fmla="*/ 115450 w 1342163"/>
              <a:gd name="connsiteY4" fmla="*/ 6776847 h 6858000"/>
              <a:gd name="connsiteX5" fmla="*/ 126950 w 1342163"/>
              <a:gd name="connsiteY5" fmla="*/ 6737706 h 6858000"/>
              <a:gd name="connsiteX6" fmla="*/ 144357 w 1342163"/>
              <a:gd name="connsiteY6" fmla="*/ 6686827 h 6858000"/>
              <a:gd name="connsiteX7" fmla="*/ 155935 w 1342163"/>
              <a:gd name="connsiteY7" fmla="*/ 6633777 h 6858000"/>
              <a:gd name="connsiteX8" fmla="*/ 228778 w 1342163"/>
              <a:gd name="connsiteY8" fmla="*/ 6492130 h 6858000"/>
              <a:gd name="connsiteX9" fmla="*/ 244465 w 1342163"/>
              <a:gd name="connsiteY9" fmla="*/ 6431610 h 6858000"/>
              <a:gd name="connsiteX10" fmla="*/ 263305 w 1342163"/>
              <a:gd name="connsiteY10" fmla="*/ 6294334 h 6858000"/>
              <a:gd name="connsiteX11" fmla="*/ 251079 w 1342163"/>
              <a:gd name="connsiteY11" fmla="*/ 6231403 h 6858000"/>
              <a:gd name="connsiteX12" fmla="*/ 243737 w 1342163"/>
              <a:gd name="connsiteY12" fmla="*/ 6202459 h 6858000"/>
              <a:gd name="connsiteX13" fmla="*/ 242535 w 1342163"/>
              <a:gd name="connsiteY13" fmla="*/ 6153037 h 6858000"/>
              <a:gd name="connsiteX14" fmla="*/ 250120 w 1342163"/>
              <a:gd name="connsiteY14" fmla="*/ 5905303 h 6858000"/>
              <a:gd name="connsiteX15" fmla="*/ 280078 w 1342163"/>
              <a:gd name="connsiteY15" fmla="*/ 5712857 h 6858000"/>
              <a:gd name="connsiteX16" fmla="*/ 309876 w 1342163"/>
              <a:gd name="connsiteY16" fmla="*/ 5660491 h 6858000"/>
              <a:gd name="connsiteX17" fmla="*/ 323888 w 1342163"/>
              <a:gd name="connsiteY17" fmla="*/ 5553910 h 6858000"/>
              <a:gd name="connsiteX18" fmla="*/ 348319 w 1342163"/>
              <a:gd name="connsiteY18" fmla="*/ 5449031 h 6858000"/>
              <a:gd name="connsiteX19" fmla="*/ 385202 w 1342163"/>
              <a:gd name="connsiteY19" fmla="*/ 5341916 h 6858000"/>
              <a:gd name="connsiteX20" fmla="*/ 423583 w 1342163"/>
              <a:gd name="connsiteY20" fmla="*/ 5264214 h 6858000"/>
              <a:gd name="connsiteX21" fmla="*/ 429742 w 1342163"/>
              <a:gd name="connsiteY21" fmla="*/ 5225268 h 6858000"/>
              <a:gd name="connsiteX22" fmla="*/ 438024 w 1342163"/>
              <a:gd name="connsiteY22" fmla="*/ 5159961 h 6858000"/>
              <a:gd name="connsiteX23" fmla="*/ 441634 w 1342163"/>
              <a:gd name="connsiteY23" fmla="*/ 5125185 h 6858000"/>
              <a:gd name="connsiteX24" fmla="*/ 455500 w 1342163"/>
              <a:gd name="connsiteY24" fmla="*/ 5067850 h 6858000"/>
              <a:gd name="connsiteX25" fmla="*/ 458231 w 1342163"/>
              <a:gd name="connsiteY25" fmla="*/ 5060861 h 6858000"/>
              <a:gd name="connsiteX26" fmla="*/ 456489 w 1342163"/>
              <a:gd name="connsiteY26" fmla="*/ 4993030 h 6858000"/>
              <a:gd name="connsiteX27" fmla="*/ 463398 w 1342163"/>
              <a:gd name="connsiteY27" fmla="*/ 4946844 h 6858000"/>
              <a:gd name="connsiteX28" fmla="*/ 474657 w 1342163"/>
              <a:gd name="connsiteY28" fmla="*/ 4858827 h 6858000"/>
              <a:gd name="connsiteX29" fmla="*/ 480560 w 1342163"/>
              <a:gd name="connsiteY29" fmla="*/ 4821170 h 6858000"/>
              <a:gd name="connsiteX30" fmla="*/ 479873 w 1342163"/>
              <a:gd name="connsiteY30" fmla="*/ 4584173 h 6858000"/>
              <a:gd name="connsiteX31" fmla="*/ 471521 w 1342163"/>
              <a:gd name="connsiteY31" fmla="*/ 4375228 h 6858000"/>
              <a:gd name="connsiteX32" fmla="*/ 452174 w 1342163"/>
              <a:gd name="connsiteY32" fmla="*/ 4214165 h 6858000"/>
              <a:gd name="connsiteX33" fmla="*/ 453803 w 1342163"/>
              <a:gd name="connsiteY33" fmla="*/ 4076008 h 6858000"/>
              <a:gd name="connsiteX34" fmla="*/ 441503 w 1342163"/>
              <a:gd name="connsiteY34" fmla="*/ 4033999 h 6858000"/>
              <a:gd name="connsiteX35" fmla="*/ 441228 w 1342163"/>
              <a:gd name="connsiteY35" fmla="*/ 4013953 h 6858000"/>
              <a:gd name="connsiteX36" fmla="*/ 445527 w 1342163"/>
              <a:gd name="connsiteY36" fmla="*/ 3872886 h 6858000"/>
              <a:gd name="connsiteX37" fmla="*/ 455900 w 1342163"/>
              <a:gd name="connsiteY37" fmla="*/ 3813873 h 6858000"/>
              <a:gd name="connsiteX38" fmla="*/ 466796 w 1342163"/>
              <a:gd name="connsiteY38" fmla="*/ 3738082 h 6858000"/>
              <a:gd name="connsiteX39" fmla="*/ 474142 w 1342163"/>
              <a:gd name="connsiteY39" fmla="*/ 3673397 h 6858000"/>
              <a:gd name="connsiteX40" fmla="*/ 473438 w 1342163"/>
              <a:gd name="connsiteY40" fmla="*/ 3637109 h 6858000"/>
              <a:gd name="connsiteX41" fmla="*/ 476881 w 1342163"/>
              <a:gd name="connsiteY41" fmla="*/ 3536883 h 6858000"/>
              <a:gd name="connsiteX42" fmla="*/ 498311 w 1342163"/>
              <a:gd name="connsiteY42" fmla="*/ 3295862 h 6858000"/>
              <a:gd name="connsiteX43" fmla="*/ 480837 w 1342163"/>
              <a:gd name="connsiteY43" fmla="*/ 3158586 h 6858000"/>
              <a:gd name="connsiteX44" fmla="*/ 456245 w 1342163"/>
              <a:gd name="connsiteY44" fmla="*/ 3112365 h 6858000"/>
              <a:gd name="connsiteX45" fmla="*/ 441720 w 1342163"/>
              <a:gd name="connsiteY45" fmla="*/ 3072935 h 6858000"/>
              <a:gd name="connsiteX46" fmla="*/ 416894 w 1342163"/>
              <a:gd name="connsiteY46" fmla="*/ 2958185 h 6858000"/>
              <a:gd name="connsiteX47" fmla="*/ 374174 w 1342163"/>
              <a:gd name="connsiteY47" fmla="*/ 2843952 h 6858000"/>
              <a:gd name="connsiteX48" fmla="*/ 308426 w 1342163"/>
              <a:gd name="connsiteY48" fmla="*/ 2554718 h 6858000"/>
              <a:gd name="connsiteX49" fmla="*/ 279243 w 1342163"/>
              <a:gd name="connsiteY49" fmla="*/ 2447068 h 6858000"/>
              <a:gd name="connsiteX50" fmla="*/ 283313 w 1342163"/>
              <a:gd name="connsiteY50" fmla="*/ 2423438 h 6858000"/>
              <a:gd name="connsiteX51" fmla="*/ 251144 w 1342163"/>
              <a:gd name="connsiteY51" fmla="*/ 2261920 h 6858000"/>
              <a:gd name="connsiteX52" fmla="*/ 241031 w 1342163"/>
              <a:gd name="connsiteY52" fmla="*/ 2195378 h 6858000"/>
              <a:gd name="connsiteX53" fmla="*/ 225248 w 1342163"/>
              <a:gd name="connsiteY53" fmla="*/ 2155135 h 6858000"/>
              <a:gd name="connsiteX54" fmla="*/ 222706 w 1342163"/>
              <a:gd name="connsiteY54" fmla="*/ 2118008 h 6858000"/>
              <a:gd name="connsiteX55" fmla="*/ 223699 w 1342163"/>
              <a:gd name="connsiteY55" fmla="*/ 2050531 h 6858000"/>
              <a:gd name="connsiteX56" fmla="*/ 196683 w 1342163"/>
              <a:gd name="connsiteY56" fmla="*/ 1906352 h 6858000"/>
              <a:gd name="connsiteX57" fmla="*/ 173240 w 1342163"/>
              <a:gd name="connsiteY57" fmla="*/ 1861531 h 6858000"/>
              <a:gd name="connsiteX58" fmla="*/ 127039 w 1342163"/>
              <a:gd name="connsiteY58" fmla="*/ 1732919 h 6858000"/>
              <a:gd name="connsiteX59" fmla="*/ 98476 w 1342163"/>
              <a:gd name="connsiteY59" fmla="*/ 1615777 h 6858000"/>
              <a:gd name="connsiteX60" fmla="*/ 79271 w 1342163"/>
              <a:gd name="connsiteY60" fmla="*/ 1563678 h 6858000"/>
              <a:gd name="connsiteX61" fmla="*/ 85093 w 1342163"/>
              <a:gd name="connsiteY61" fmla="*/ 1477995 h 6858000"/>
              <a:gd name="connsiteX62" fmla="*/ 79485 w 1342163"/>
              <a:gd name="connsiteY62" fmla="*/ 1307086 h 6858000"/>
              <a:gd name="connsiteX63" fmla="*/ 85358 w 1342163"/>
              <a:gd name="connsiteY63" fmla="*/ 1168288 h 6858000"/>
              <a:gd name="connsiteX64" fmla="*/ 66946 w 1342163"/>
              <a:gd name="connsiteY64" fmla="*/ 1088484 h 6858000"/>
              <a:gd name="connsiteX65" fmla="*/ 55682 w 1342163"/>
              <a:gd name="connsiteY65" fmla="*/ 1016103 h 6858000"/>
              <a:gd name="connsiteX66" fmla="*/ 57138 w 1342163"/>
              <a:gd name="connsiteY66" fmla="*/ 954054 h 6858000"/>
              <a:gd name="connsiteX67" fmla="*/ 52003 w 1342163"/>
              <a:gd name="connsiteY67" fmla="*/ 896999 h 6858000"/>
              <a:gd name="connsiteX68" fmla="*/ 12141 w 1342163"/>
              <a:gd name="connsiteY68" fmla="*/ 711705 h 6858000"/>
              <a:gd name="connsiteX69" fmla="*/ 9051 w 1342163"/>
              <a:gd name="connsiteY69" fmla="*/ 619315 h 6858000"/>
              <a:gd name="connsiteX70" fmla="*/ 2707 w 1342163"/>
              <a:gd name="connsiteY70" fmla="*/ 585934 h 6858000"/>
              <a:gd name="connsiteX71" fmla="*/ 3 w 1342163"/>
              <a:gd name="connsiteY71" fmla="*/ 538948 h 6858000"/>
              <a:gd name="connsiteX72" fmla="*/ 3911 w 1342163"/>
              <a:gd name="connsiteY72" fmla="*/ 525163 h 6858000"/>
              <a:gd name="connsiteX73" fmla="*/ 29283 w 1342163"/>
              <a:gd name="connsiteY73" fmla="*/ 393828 h 6858000"/>
              <a:gd name="connsiteX74" fmla="*/ 29113 w 1342163"/>
              <a:gd name="connsiteY74" fmla="*/ 353137 h 6858000"/>
              <a:gd name="connsiteX75" fmla="*/ 44500 w 1342163"/>
              <a:gd name="connsiteY75" fmla="*/ 236673 h 6858000"/>
              <a:gd name="connsiteX76" fmla="*/ 43543 w 1342163"/>
              <a:gd name="connsiteY76" fmla="*/ 144983 h 6858000"/>
              <a:gd name="connsiteX77" fmla="*/ 33828 w 1342163"/>
              <a:gd name="connsiteY77" fmla="*/ 33857 h 6858000"/>
              <a:gd name="connsiteX78" fmla="*/ 15381 w 1342163"/>
              <a:gd name="connsiteY78" fmla="*/ 0 h 6858000"/>
              <a:gd name="connsiteX0" fmla="*/ 15381 w 1342163"/>
              <a:gd name="connsiteY0" fmla="*/ 0 h 6858000"/>
              <a:gd name="connsiteX1" fmla="*/ 1342163 w 1342163"/>
              <a:gd name="connsiteY1" fmla="*/ 0 h 6858000"/>
              <a:gd name="connsiteX2" fmla="*/ 1342163 w 1342163"/>
              <a:gd name="connsiteY2" fmla="*/ 6858000 h 6858000"/>
              <a:gd name="connsiteX3" fmla="*/ 78857 w 1342163"/>
              <a:gd name="connsiteY3" fmla="*/ 6857735 h 6858000"/>
              <a:gd name="connsiteX4" fmla="*/ 115450 w 1342163"/>
              <a:gd name="connsiteY4" fmla="*/ 6776847 h 6858000"/>
              <a:gd name="connsiteX5" fmla="*/ 126950 w 1342163"/>
              <a:gd name="connsiteY5" fmla="*/ 6737706 h 6858000"/>
              <a:gd name="connsiteX6" fmla="*/ 144357 w 1342163"/>
              <a:gd name="connsiteY6" fmla="*/ 6686827 h 6858000"/>
              <a:gd name="connsiteX7" fmla="*/ 155935 w 1342163"/>
              <a:gd name="connsiteY7" fmla="*/ 6633777 h 6858000"/>
              <a:gd name="connsiteX8" fmla="*/ 228778 w 1342163"/>
              <a:gd name="connsiteY8" fmla="*/ 6492130 h 6858000"/>
              <a:gd name="connsiteX9" fmla="*/ 244465 w 1342163"/>
              <a:gd name="connsiteY9" fmla="*/ 6431610 h 6858000"/>
              <a:gd name="connsiteX10" fmla="*/ 263305 w 1342163"/>
              <a:gd name="connsiteY10" fmla="*/ 6294334 h 6858000"/>
              <a:gd name="connsiteX11" fmla="*/ 251079 w 1342163"/>
              <a:gd name="connsiteY11" fmla="*/ 6231403 h 6858000"/>
              <a:gd name="connsiteX12" fmla="*/ 243737 w 1342163"/>
              <a:gd name="connsiteY12" fmla="*/ 6202459 h 6858000"/>
              <a:gd name="connsiteX13" fmla="*/ 242535 w 1342163"/>
              <a:gd name="connsiteY13" fmla="*/ 6153037 h 6858000"/>
              <a:gd name="connsiteX14" fmla="*/ 250120 w 1342163"/>
              <a:gd name="connsiteY14" fmla="*/ 5905303 h 6858000"/>
              <a:gd name="connsiteX15" fmla="*/ 280078 w 1342163"/>
              <a:gd name="connsiteY15" fmla="*/ 5712857 h 6858000"/>
              <a:gd name="connsiteX16" fmla="*/ 309876 w 1342163"/>
              <a:gd name="connsiteY16" fmla="*/ 5660491 h 6858000"/>
              <a:gd name="connsiteX17" fmla="*/ 323888 w 1342163"/>
              <a:gd name="connsiteY17" fmla="*/ 5553910 h 6858000"/>
              <a:gd name="connsiteX18" fmla="*/ 348319 w 1342163"/>
              <a:gd name="connsiteY18" fmla="*/ 5449031 h 6858000"/>
              <a:gd name="connsiteX19" fmla="*/ 385202 w 1342163"/>
              <a:gd name="connsiteY19" fmla="*/ 5341916 h 6858000"/>
              <a:gd name="connsiteX20" fmla="*/ 423583 w 1342163"/>
              <a:gd name="connsiteY20" fmla="*/ 5264214 h 6858000"/>
              <a:gd name="connsiteX21" fmla="*/ 429742 w 1342163"/>
              <a:gd name="connsiteY21" fmla="*/ 5225268 h 6858000"/>
              <a:gd name="connsiteX22" fmla="*/ 438024 w 1342163"/>
              <a:gd name="connsiteY22" fmla="*/ 5159961 h 6858000"/>
              <a:gd name="connsiteX23" fmla="*/ 441634 w 1342163"/>
              <a:gd name="connsiteY23" fmla="*/ 5125185 h 6858000"/>
              <a:gd name="connsiteX24" fmla="*/ 455500 w 1342163"/>
              <a:gd name="connsiteY24" fmla="*/ 5067850 h 6858000"/>
              <a:gd name="connsiteX25" fmla="*/ 458231 w 1342163"/>
              <a:gd name="connsiteY25" fmla="*/ 5060861 h 6858000"/>
              <a:gd name="connsiteX26" fmla="*/ 456489 w 1342163"/>
              <a:gd name="connsiteY26" fmla="*/ 4993030 h 6858000"/>
              <a:gd name="connsiteX27" fmla="*/ 463398 w 1342163"/>
              <a:gd name="connsiteY27" fmla="*/ 4946844 h 6858000"/>
              <a:gd name="connsiteX28" fmla="*/ 474657 w 1342163"/>
              <a:gd name="connsiteY28" fmla="*/ 4858827 h 6858000"/>
              <a:gd name="connsiteX29" fmla="*/ 480560 w 1342163"/>
              <a:gd name="connsiteY29" fmla="*/ 4821170 h 6858000"/>
              <a:gd name="connsiteX30" fmla="*/ 479873 w 1342163"/>
              <a:gd name="connsiteY30" fmla="*/ 4584173 h 6858000"/>
              <a:gd name="connsiteX31" fmla="*/ 471521 w 1342163"/>
              <a:gd name="connsiteY31" fmla="*/ 4375228 h 6858000"/>
              <a:gd name="connsiteX32" fmla="*/ 452174 w 1342163"/>
              <a:gd name="connsiteY32" fmla="*/ 4214165 h 6858000"/>
              <a:gd name="connsiteX33" fmla="*/ 453803 w 1342163"/>
              <a:gd name="connsiteY33" fmla="*/ 4076008 h 6858000"/>
              <a:gd name="connsiteX34" fmla="*/ 441503 w 1342163"/>
              <a:gd name="connsiteY34" fmla="*/ 4033999 h 6858000"/>
              <a:gd name="connsiteX35" fmla="*/ 441228 w 1342163"/>
              <a:gd name="connsiteY35" fmla="*/ 4013953 h 6858000"/>
              <a:gd name="connsiteX36" fmla="*/ 445527 w 1342163"/>
              <a:gd name="connsiteY36" fmla="*/ 3872886 h 6858000"/>
              <a:gd name="connsiteX37" fmla="*/ 455900 w 1342163"/>
              <a:gd name="connsiteY37" fmla="*/ 3813873 h 6858000"/>
              <a:gd name="connsiteX38" fmla="*/ 466796 w 1342163"/>
              <a:gd name="connsiteY38" fmla="*/ 3738082 h 6858000"/>
              <a:gd name="connsiteX39" fmla="*/ 474142 w 1342163"/>
              <a:gd name="connsiteY39" fmla="*/ 3673397 h 6858000"/>
              <a:gd name="connsiteX40" fmla="*/ 473438 w 1342163"/>
              <a:gd name="connsiteY40" fmla="*/ 3637109 h 6858000"/>
              <a:gd name="connsiteX41" fmla="*/ 476881 w 1342163"/>
              <a:gd name="connsiteY41" fmla="*/ 3536883 h 6858000"/>
              <a:gd name="connsiteX42" fmla="*/ 498311 w 1342163"/>
              <a:gd name="connsiteY42" fmla="*/ 3295862 h 6858000"/>
              <a:gd name="connsiteX43" fmla="*/ 480837 w 1342163"/>
              <a:gd name="connsiteY43" fmla="*/ 3158586 h 6858000"/>
              <a:gd name="connsiteX44" fmla="*/ 456245 w 1342163"/>
              <a:gd name="connsiteY44" fmla="*/ 3112365 h 6858000"/>
              <a:gd name="connsiteX45" fmla="*/ 441720 w 1342163"/>
              <a:gd name="connsiteY45" fmla="*/ 3072935 h 6858000"/>
              <a:gd name="connsiteX46" fmla="*/ 416894 w 1342163"/>
              <a:gd name="connsiteY46" fmla="*/ 2958185 h 6858000"/>
              <a:gd name="connsiteX47" fmla="*/ 374174 w 1342163"/>
              <a:gd name="connsiteY47" fmla="*/ 2843952 h 6858000"/>
              <a:gd name="connsiteX48" fmla="*/ 308426 w 1342163"/>
              <a:gd name="connsiteY48" fmla="*/ 2554718 h 6858000"/>
              <a:gd name="connsiteX49" fmla="*/ 279243 w 1342163"/>
              <a:gd name="connsiteY49" fmla="*/ 2447068 h 6858000"/>
              <a:gd name="connsiteX50" fmla="*/ 283313 w 1342163"/>
              <a:gd name="connsiteY50" fmla="*/ 2423438 h 6858000"/>
              <a:gd name="connsiteX51" fmla="*/ 251144 w 1342163"/>
              <a:gd name="connsiteY51" fmla="*/ 2261920 h 6858000"/>
              <a:gd name="connsiteX52" fmla="*/ 241031 w 1342163"/>
              <a:gd name="connsiteY52" fmla="*/ 2195378 h 6858000"/>
              <a:gd name="connsiteX53" fmla="*/ 225248 w 1342163"/>
              <a:gd name="connsiteY53" fmla="*/ 2155135 h 6858000"/>
              <a:gd name="connsiteX54" fmla="*/ 222706 w 1342163"/>
              <a:gd name="connsiteY54" fmla="*/ 2118008 h 6858000"/>
              <a:gd name="connsiteX55" fmla="*/ 223699 w 1342163"/>
              <a:gd name="connsiteY55" fmla="*/ 2050531 h 6858000"/>
              <a:gd name="connsiteX56" fmla="*/ 196683 w 1342163"/>
              <a:gd name="connsiteY56" fmla="*/ 1906352 h 6858000"/>
              <a:gd name="connsiteX57" fmla="*/ 173240 w 1342163"/>
              <a:gd name="connsiteY57" fmla="*/ 1861531 h 6858000"/>
              <a:gd name="connsiteX58" fmla="*/ 127039 w 1342163"/>
              <a:gd name="connsiteY58" fmla="*/ 1732919 h 6858000"/>
              <a:gd name="connsiteX59" fmla="*/ 98476 w 1342163"/>
              <a:gd name="connsiteY59" fmla="*/ 1615777 h 6858000"/>
              <a:gd name="connsiteX60" fmla="*/ 79271 w 1342163"/>
              <a:gd name="connsiteY60" fmla="*/ 1563678 h 6858000"/>
              <a:gd name="connsiteX61" fmla="*/ 85093 w 1342163"/>
              <a:gd name="connsiteY61" fmla="*/ 1477995 h 6858000"/>
              <a:gd name="connsiteX62" fmla="*/ 79485 w 1342163"/>
              <a:gd name="connsiteY62" fmla="*/ 1307086 h 6858000"/>
              <a:gd name="connsiteX63" fmla="*/ 85358 w 1342163"/>
              <a:gd name="connsiteY63" fmla="*/ 1168288 h 6858000"/>
              <a:gd name="connsiteX64" fmla="*/ 66946 w 1342163"/>
              <a:gd name="connsiteY64" fmla="*/ 1088484 h 6858000"/>
              <a:gd name="connsiteX65" fmla="*/ 55682 w 1342163"/>
              <a:gd name="connsiteY65" fmla="*/ 1016103 h 6858000"/>
              <a:gd name="connsiteX66" fmla="*/ 57138 w 1342163"/>
              <a:gd name="connsiteY66" fmla="*/ 954054 h 6858000"/>
              <a:gd name="connsiteX67" fmla="*/ 52003 w 1342163"/>
              <a:gd name="connsiteY67" fmla="*/ 896999 h 6858000"/>
              <a:gd name="connsiteX68" fmla="*/ 12141 w 1342163"/>
              <a:gd name="connsiteY68" fmla="*/ 711705 h 6858000"/>
              <a:gd name="connsiteX69" fmla="*/ 9051 w 1342163"/>
              <a:gd name="connsiteY69" fmla="*/ 619315 h 6858000"/>
              <a:gd name="connsiteX70" fmla="*/ 2707 w 1342163"/>
              <a:gd name="connsiteY70" fmla="*/ 585934 h 6858000"/>
              <a:gd name="connsiteX71" fmla="*/ 3 w 1342163"/>
              <a:gd name="connsiteY71" fmla="*/ 538948 h 6858000"/>
              <a:gd name="connsiteX72" fmla="*/ 3911 w 1342163"/>
              <a:gd name="connsiteY72" fmla="*/ 525163 h 6858000"/>
              <a:gd name="connsiteX73" fmla="*/ 29113 w 1342163"/>
              <a:gd name="connsiteY73" fmla="*/ 353137 h 6858000"/>
              <a:gd name="connsiteX74" fmla="*/ 44500 w 1342163"/>
              <a:gd name="connsiteY74" fmla="*/ 236673 h 6858000"/>
              <a:gd name="connsiteX75" fmla="*/ 43543 w 1342163"/>
              <a:gd name="connsiteY75" fmla="*/ 144983 h 6858000"/>
              <a:gd name="connsiteX76" fmla="*/ 33828 w 1342163"/>
              <a:gd name="connsiteY76" fmla="*/ 33857 h 6858000"/>
              <a:gd name="connsiteX77" fmla="*/ 15381 w 1342163"/>
              <a:gd name="connsiteY77" fmla="*/ 0 h 6858000"/>
              <a:gd name="connsiteX0" fmla="*/ 15381 w 1342163"/>
              <a:gd name="connsiteY0" fmla="*/ 0 h 6858000"/>
              <a:gd name="connsiteX1" fmla="*/ 1342163 w 1342163"/>
              <a:gd name="connsiteY1" fmla="*/ 0 h 6858000"/>
              <a:gd name="connsiteX2" fmla="*/ 1342163 w 1342163"/>
              <a:gd name="connsiteY2" fmla="*/ 6858000 h 6858000"/>
              <a:gd name="connsiteX3" fmla="*/ 78857 w 1342163"/>
              <a:gd name="connsiteY3" fmla="*/ 6857735 h 6858000"/>
              <a:gd name="connsiteX4" fmla="*/ 115450 w 1342163"/>
              <a:gd name="connsiteY4" fmla="*/ 6776847 h 6858000"/>
              <a:gd name="connsiteX5" fmla="*/ 126950 w 1342163"/>
              <a:gd name="connsiteY5" fmla="*/ 6737706 h 6858000"/>
              <a:gd name="connsiteX6" fmla="*/ 144357 w 1342163"/>
              <a:gd name="connsiteY6" fmla="*/ 6686827 h 6858000"/>
              <a:gd name="connsiteX7" fmla="*/ 155935 w 1342163"/>
              <a:gd name="connsiteY7" fmla="*/ 6633777 h 6858000"/>
              <a:gd name="connsiteX8" fmla="*/ 228778 w 1342163"/>
              <a:gd name="connsiteY8" fmla="*/ 6492130 h 6858000"/>
              <a:gd name="connsiteX9" fmla="*/ 244465 w 1342163"/>
              <a:gd name="connsiteY9" fmla="*/ 6431610 h 6858000"/>
              <a:gd name="connsiteX10" fmla="*/ 263305 w 1342163"/>
              <a:gd name="connsiteY10" fmla="*/ 6294334 h 6858000"/>
              <a:gd name="connsiteX11" fmla="*/ 251079 w 1342163"/>
              <a:gd name="connsiteY11" fmla="*/ 6231403 h 6858000"/>
              <a:gd name="connsiteX12" fmla="*/ 243737 w 1342163"/>
              <a:gd name="connsiteY12" fmla="*/ 6202459 h 6858000"/>
              <a:gd name="connsiteX13" fmla="*/ 242535 w 1342163"/>
              <a:gd name="connsiteY13" fmla="*/ 6153037 h 6858000"/>
              <a:gd name="connsiteX14" fmla="*/ 250120 w 1342163"/>
              <a:gd name="connsiteY14" fmla="*/ 5905303 h 6858000"/>
              <a:gd name="connsiteX15" fmla="*/ 280078 w 1342163"/>
              <a:gd name="connsiteY15" fmla="*/ 5712857 h 6858000"/>
              <a:gd name="connsiteX16" fmla="*/ 309876 w 1342163"/>
              <a:gd name="connsiteY16" fmla="*/ 5660491 h 6858000"/>
              <a:gd name="connsiteX17" fmla="*/ 323888 w 1342163"/>
              <a:gd name="connsiteY17" fmla="*/ 5553910 h 6858000"/>
              <a:gd name="connsiteX18" fmla="*/ 348319 w 1342163"/>
              <a:gd name="connsiteY18" fmla="*/ 5449031 h 6858000"/>
              <a:gd name="connsiteX19" fmla="*/ 385202 w 1342163"/>
              <a:gd name="connsiteY19" fmla="*/ 5341916 h 6858000"/>
              <a:gd name="connsiteX20" fmla="*/ 423583 w 1342163"/>
              <a:gd name="connsiteY20" fmla="*/ 5264214 h 6858000"/>
              <a:gd name="connsiteX21" fmla="*/ 429742 w 1342163"/>
              <a:gd name="connsiteY21" fmla="*/ 5225268 h 6858000"/>
              <a:gd name="connsiteX22" fmla="*/ 438024 w 1342163"/>
              <a:gd name="connsiteY22" fmla="*/ 5159961 h 6858000"/>
              <a:gd name="connsiteX23" fmla="*/ 441634 w 1342163"/>
              <a:gd name="connsiteY23" fmla="*/ 5125185 h 6858000"/>
              <a:gd name="connsiteX24" fmla="*/ 455500 w 1342163"/>
              <a:gd name="connsiteY24" fmla="*/ 5067850 h 6858000"/>
              <a:gd name="connsiteX25" fmla="*/ 458231 w 1342163"/>
              <a:gd name="connsiteY25" fmla="*/ 5060861 h 6858000"/>
              <a:gd name="connsiteX26" fmla="*/ 456489 w 1342163"/>
              <a:gd name="connsiteY26" fmla="*/ 4993030 h 6858000"/>
              <a:gd name="connsiteX27" fmla="*/ 463398 w 1342163"/>
              <a:gd name="connsiteY27" fmla="*/ 4946844 h 6858000"/>
              <a:gd name="connsiteX28" fmla="*/ 474657 w 1342163"/>
              <a:gd name="connsiteY28" fmla="*/ 4858827 h 6858000"/>
              <a:gd name="connsiteX29" fmla="*/ 480560 w 1342163"/>
              <a:gd name="connsiteY29" fmla="*/ 4821170 h 6858000"/>
              <a:gd name="connsiteX30" fmla="*/ 479873 w 1342163"/>
              <a:gd name="connsiteY30" fmla="*/ 4584173 h 6858000"/>
              <a:gd name="connsiteX31" fmla="*/ 471521 w 1342163"/>
              <a:gd name="connsiteY31" fmla="*/ 4375228 h 6858000"/>
              <a:gd name="connsiteX32" fmla="*/ 452174 w 1342163"/>
              <a:gd name="connsiteY32" fmla="*/ 4214165 h 6858000"/>
              <a:gd name="connsiteX33" fmla="*/ 453803 w 1342163"/>
              <a:gd name="connsiteY33" fmla="*/ 4076008 h 6858000"/>
              <a:gd name="connsiteX34" fmla="*/ 441503 w 1342163"/>
              <a:gd name="connsiteY34" fmla="*/ 4033999 h 6858000"/>
              <a:gd name="connsiteX35" fmla="*/ 441228 w 1342163"/>
              <a:gd name="connsiteY35" fmla="*/ 4013953 h 6858000"/>
              <a:gd name="connsiteX36" fmla="*/ 445527 w 1342163"/>
              <a:gd name="connsiteY36" fmla="*/ 3872886 h 6858000"/>
              <a:gd name="connsiteX37" fmla="*/ 455900 w 1342163"/>
              <a:gd name="connsiteY37" fmla="*/ 3813873 h 6858000"/>
              <a:gd name="connsiteX38" fmla="*/ 466796 w 1342163"/>
              <a:gd name="connsiteY38" fmla="*/ 3738082 h 6858000"/>
              <a:gd name="connsiteX39" fmla="*/ 474142 w 1342163"/>
              <a:gd name="connsiteY39" fmla="*/ 3673397 h 6858000"/>
              <a:gd name="connsiteX40" fmla="*/ 473438 w 1342163"/>
              <a:gd name="connsiteY40" fmla="*/ 3637109 h 6858000"/>
              <a:gd name="connsiteX41" fmla="*/ 476881 w 1342163"/>
              <a:gd name="connsiteY41" fmla="*/ 3536883 h 6858000"/>
              <a:gd name="connsiteX42" fmla="*/ 498311 w 1342163"/>
              <a:gd name="connsiteY42" fmla="*/ 3295862 h 6858000"/>
              <a:gd name="connsiteX43" fmla="*/ 480837 w 1342163"/>
              <a:gd name="connsiteY43" fmla="*/ 3158586 h 6858000"/>
              <a:gd name="connsiteX44" fmla="*/ 456245 w 1342163"/>
              <a:gd name="connsiteY44" fmla="*/ 3112365 h 6858000"/>
              <a:gd name="connsiteX45" fmla="*/ 441720 w 1342163"/>
              <a:gd name="connsiteY45" fmla="*/ 3072935 h 6858000"/>
              <a:gd name="connsiteX46" fmla="*/ 416894 w 1342163"/>
              <a:gd name="connsiteY46" fmla="*/ 2958185 h 6858000"/>
              <a:gd name="connsiteX47" fmla="*/ 374174 w 1342163"/>
              <a:gd name="connsiteY47" fmla="*/ 2843952 h 6858000"/>
              <a:gd name="connsiteX48" fmla="*/ 308426 w 1342163"/>
              <a:gd name="connsiteY48" fmla="*/ 2554718 h 6858000"/>
              <a:gd name="connsiteX49" fmla="*/ 279243 w 1342163"/>
              <a:gd name="connsiteY49" fmla="*/ 2447068 h 6858000"/>
              <a:gd name="connsiteX50" fmla="*/ 283313 w 1342163"/>
              <a:gd name="connsiteY50" fmla="*/ 2423438 h 6858000"/>
              <a:gd name="connsiteX51" fmla="*/ 251144 w 1342163"/>
              <a:gd name="connsiteY51" fmla="*/ 2261920 h 6858000"/>
              <a:gd name="connsiteX52" fmla="*/ 241031 w 1342163"/>
              <a:gd name="connsiteY52" fmla="*/ 2195378 h 6858000"/>
              <a:gd name="connsiteX53" fmla="*/ 225248 w 1342163"/>
              <a:gd name="connsiteY53" fmla="*/ 2155135 h 6858000"/>
              <a:gd name="connsiteX54" fmla="*/ 222706 w 1342163"/>
              <a:gd name="connsiteY54" fmla="*/ 2118008 h 6858000"/>
              <a:gd name="connsiteX55" fmla="*/ 223699 w 1342163"/>
              <a:gd name="connsiteY55" fmla="*/ 2050531 h 6858000"/>
              <a:gd name="connsiteX56" fmla="*/ 196683 w 1342163"/>
              <a:gd name="connsiteY56" fmla="*/ 1906352 h 6858000"/>
              <a:gd name="connsiteX57" fmla="*/ 173240 w 1342163"/>
              <a:gd name="connsiteY57" fmla="*/ 1861531 h 6858000"/>
              <a:gd name="connsiteX58" fmla="*/ 127039 w 1342163"/>
              <a:gd name="connsiteY58" fmla="*/ 1732919 h 6858000"/>
              <a:gd name="connsiteX59" fmla="*/ 98476 w 1342163"/>
              <a:gd name="connsiteY59" fmla="*/ 1615777 h 6858000"/>
              <a:gd name="connsiteX60" fmla="*/ 79271 w 1342163"/>
              <a:gd name="connsiteY60" fmla="*/ 1563678 h 6858000"/>
              <a:gd name="connsiteX61" fmla="*/ 85093 w 1342163"/>
              <a:gd name="connsiteY61" fmla="*/ 1477995 h 6858000"/>
              <a:gd name="connsiteX62" fmla="*/ 79485 w 1342163"/>
              <a:gd name="connsiteY62" fmla="*/ 1307086 h 6858000"/>
              <a:gd name="connsiteX63" fmla="*/ 85358 w 1342163"/>
              <a:gd name="connsiteY63" fmla="*/ 1168288 h 6858000"/>
              <a:gd name="connsiteX64" fmla="*/ 66946 w 1342163"/>
              <a:gd name="connsiteY64" fmla="*/ 1088484 h 6858000"/>
              <a:gd name="connsiteX65" fmla="*/ 55682 w 1342163"/>
              <a:gd name="connsiteY65" fmla="*/ 1016103 h 6858000"/>
              <a:gd name="connsiteX66" fmla="*/ 57138 w 1342163"/>
              <a:gd name="connsiteY66" fmla="*/ 954054 h 6858000"/>
              <a:gd name="connsiteX67" fmla="*/ 52003 w 1342163"/>
              <a:gd name="connsiteY67" fmla="*/ 896999 h 6858000"/>
              <a:gd name="connsiteX68" fmla="*/ 12141 w 1342163"/>
              <a:gd name="connsiteY68" fmla="*/ 711705 h 6858000"/>
              <a:gd name="connsiteX69" fmla="*/ 9051 w 1342163"/>
              <a:gd name="connsiteY69" fmla="*/ 619315 h 6858000"/>
              <a:gd name="connsiteX70" fmla="*/ 2707 w 1342163"/>
              <a:gd name="connsiteY70" fmla="*/ 585934 h 6858000"/>
              <a:gd name="connsiteX71" fmla="*/ 3 w 1342163"/>
              <a:gd name="connsiteY71" fmla="*/ 538948 h 6858000"/>
              <a:gd name="connsiteX72" fmla="*/ 3911 w 1342163"/>
              <a:gd name="connsiteY72" fmla="*/ 525163 h 6858000"/>
              <a:gd name="connsiteX73" fmla="*/ 44500 w 1342163"/>
              <a:gd name="connsiteY73" fmla="*/ 236673 h 6858000"/>
              <a:gd name="connsiteX74" fmla="*/ 43543 w 1342163"/>
              <a:gd name="connsiteY74" fmla="*/ 144983 h 6858000"/>
              <a:gd name="connsiteX75" fmla="*/ 33828 w 1342163"/>
              <a:gd name="connsiteY75" fmla="*/ 33857 h 6858000"/>
              <a:gd name="connsiteX76" fmla="*/ 15381 w 1342163"/>
              <a:gd name="connsiteY76" fmla="*/ 0 h 6858000"/>
              <a:gd name="connsiteX0" fmla="*/ 82549 w 1409331"/>
              <a:gd name="connsiteY0" fmla="*/ 0 h 6858000"/>
              <a:gd name="connsiteX1" fmla="*/ 1409331 w 1409331"/>
              <a:gd name="connsiteY1" fmla="*/ 0 h 6858000"/>
              <a:gd name="connsiteX2" fmla="*/ 1409331 w 1409331"/>
              <a:gd name="connsiteY2" fmla="*/ 6858000 h 6858000"/>
              <a:gd name="connsiteX3" fmla="*/ 146025 w 1409331"/>
              <a:gd name="connsiteY3" fmla="*/ 6857735 h 6858000"/>
              <a:gd name="connsiteX4" fmla="*/ 182618 w 1409331"/>
              <a:gd name="connsiteY4" fmla="*/ 6776847 h 6858000"/>
              <a:gd name="connsiteX5" fmla="*/ 194118 w 1409331"/>
              <a:gd name="connsiteY5" fmla="*/ 6737706 h 6858000"/>
              <a:gd name="connsiteX6" fmla="*/ 211525 w 1409331"/>
              <a:gd name="connsiteY6" fmla="*/ 6686827 h 6858000"/>
              <a:gd name="connsiteX7" fmla="*/ 223103 w 1409331"/>
              <a:gd name="connsiteY7" fmla="*/ 6633777 h 6858000"/>
              <a:gd name="connsiteX8" fmla="*/ 295946 w 1409331"/>
              <a:gd name="connsiteY8" fmla="*/ 6492130 h 6858000"/>
              <a:gd name="connsiteX9" fmla="*/ 311633 w 1409331"/>
              <a:gd name="connsiteY9" fmla="*/ 6431610 h 6858000"/>
              <a:gd name="connsiteX10" fmla="*/ 330473 w 1409331"/>
              <a:gd name="connsiteY10" fmla="*/ 6294334 h 6858000"/>
              <a:gd name="connsiteX11" fmla="*/ 318247 w 1409331"/>
              <a:gd name="connsiteY11" fmla="*/ 6231403 h 6858000"/>
              <a:gd name="connsiteX12" fmla="*/ 310905 w 1409331"/>
              <a:gd name="connsiteY12" fmla="*/ 6202459 h 6858000"/>
              <a:gd name="connsiteX13" fmla="*/ 309703 w 1409331"/>
              <a:gd name="connsiteY13" fmla="*/ 6153037 h 6858000"/>
              <a:gd name="connsiteX14" fmla="*/ 317288 w 1409331"/>
              <a:gd name="connsiteY14" fmla="*/ 5905303 h 6858000"/>
              <a:gd name="connsiteX15" fmla="*/ 347246 w 1409331"/>
              <a:gd name="connsiteY15" fmla="*/ 5712857 h 6858000"/>
              <a:gd name="connsiteX16" fmla="*/ 377044 w 1409331"/>
              <a:gd name="connsiteY16" fmla="*/ 5660491 h 6858000"/>
              <a:gd name="connsiteX17" fmla="*/ 391056 w 1409331"/>
              <a:gd name="connsiteY17" fmla="*/ 5553910 h 6858000"/>
              <a:gd name="connsiteX18" fmla="*/ 415487 w 1409331"/>
              <a:gd name="connsiteY18" fmla="*/ 5449031 h 6858000"/>
              <a:gd name="connsiteX19" fmla="*/ 452370 w 1409331"/>
              <a:gd name="connsiteY19" fmla="*/ 5341916 h 6858000"/>
              <a:gd name="connsiteX20" fmla="*/ 490751 w 1409331"/>
              <a:gd name="connsiteY20" fmla="*/ 5264214 h 6858000"/>
              <a:gd name="connsiteX21" fmla="*/ 496910 w 1409331"/>
              <a:gd name="connsiteY21" fmla="*/ 5225268 h 6858000"/>
              <a:gd name="connsiteX22" fmla="*/ 505192 w 1409331"/>
              <a:gd name="connsiteY22" fmla="*/ 5159961 h 6858000"/>
              <a:gd name="connsiteX23" fmla="*/ 508802 w 1409331"/>
              <a:gd name="connsiteY23" fmla="*/ 5125185 h 6858000"/>
              <a:gd name="connsiteX24" fmla="*/ 522668 w 1409331"/>
              <a:gd name="connsiteY24" fmla="*/ 5067850 h 6858000"/>
              <a:gd name="connsiteX25" fmla="*/ 525399 w 1409331"/>
              <a:gd name="connsiteY25" fmla="*/ 5060861 h 6858000"/>
              <a:gd name="connsiteX26" fmla="*/ 523657 w 1409331"/>
              <a:gd name="connsiteY26" fmla="*/ 4993030 h 6858000"/>
              <a:gd name="connsiteX27" fmla="*/ 530566 w 1409331"/>
              <a:gd name="connsiteY27" fmla="*/ 4946844 h 6858000"/>
              <a:gd name="connsiteX28" fmla="*/ 541825 w 1409331"/>
              <a:gd name="connsiteY28" fmla="*/ 4858827 h 6858000"/>
              <a:gd name="connsiteX29" fmla="*/ 547728 w 1409331"/>
              <a:gd name="connsiteY29" fmla="*/ 4821170 h 6858000"/>
              <a:gd name="connsiteX30" fmla="*/ 547041 w 1409331"/>
              <a:gd name="connsiteY30" fmla="*/ 4584173 h 6858000"/>
              <a:gd name="connsiteX31" fmla="*/ 538689 w 1409331"/>
              <a:gd name="connsiteY31" fmla="*/ 4375228 h 6858000"/>
              <a:gd name="connsiteX32" fmla="*/ 519342 w 1409331"/>
              <a:gd name="connsiteY32" fmla="*/ 4214165 h 6858000"/>
              <a:gd name="connsiteX33" fmla="*/ 520971 w 1409331"/>
              <a:gd name="connsiteY33" fmla="*/ 4076008 h 6858000"/>
              <a:gd name="connsiteX34" fmla="*/ 508671 w 1409331"/>
              <a:gd name="connsiteY34" fmla="*/ 4033999 h 6858000"/>
              <a:gd name="connsiteX35" fmla="*/ 508396 w 1409331"/>
              <a:gd name="connsiteY35" fmla="*/ 4013953 h 6858000"/>
              <a:gd name="connsiteX36" fmla="*/ 512695 w 1409331"/>
              <a:gd name="connsiteY36" fmla="*/ 3872886 h 6858000"/>
              <a:gd name="connsiteX37" fmla="*/ 523068 w 1409331"/>
              <a:gd name="connsiteY37" fmla="*/ 3813873 h 6858000"/>
              <a:gd name="connsiteX38" fmla="*/ 533964 w 1409331"/>
              <a:gd name="connsiteY38" fmla="*/ 3738082 h 6858000"/>
              <a:gd name="connsiteX39" fmla="*/ 541310 w 1409331"/>
              <a:gd name="connsiteY39" fmla="*/ 3673397 h 6858000"/>
              <a:gd name="connsiteX40" fmla="*/ 540606 w 1409331"/>
              <a:gd name="connsiteY40" fmla="*/ 3637109 h 6858000"/>
              <a:gd name="connsiteX41" fmla="*/ 544049 w 1409331"/>
              <a:gd name="connsiteY41" fmla="*/ 3536883 h 6858000"/>
              <a:gd name="connsiteX42" fmla="*/ 565479 w 1409331"/>
              <a:gd name="connsiteY42" fmla="*/ 3295862 h 6858000"/>
              <a:gd name="connsiteX43" fmla="*/ 548005 w 1409331"/>
              <a:gd name="connsiteY43" fmla="*/ 3158586 h 6858000"/>
              <a:gd name="connsiteX44" fmla="*/ 523413 w 1409331"/>
              <a:gd name="connsiteY44" fmla="*/ 3112365 h 6858000"/>
              <a:gd name="connsiteX45" fmla="*/ 508888 w 1409331"/>
              <a:gd name="connsiteY45" fmla="*/ 3072935 h 6858000"/>
              <a:gd name="connsiteX46" fmla="*/ 484062 w 1409331"/>
              <a:gd name="connsiteY46" fmla="*/ 2958185 h 6858000"/>
              <a:gd name="connsiteX47" fmla="*/ 441342 w 1409331"/>
              <a:gd name="connsiteY47" fmla="*/ 2843952 h 6858000"/>
              <a:gd name="connsiteX48" fmla="*/ 375594 w 1409331"/>
              <a:gd name="connsiteY48" fmla="*/ 2554718 h 6858000"/>
              <a:gd name="connsiteX49" fmla="*/ 346411 w 1409331"/>
              <a:gd name="connsiteY49" fmla="*/ 2447068 h 6858000"/>
              <a:gd name="connsiteX50" fmla="*/ 350481 w 1409331"/>
              <a:gd name="connsiteY50" fmla="*/ 2423438 h 6858000"/>
              <a:gd name="connsiteX51" fmla="*/ 318312 w 1409331"/>
              <a:gd name="connsiteY51" fmla="*/ 2261920 h 6858000"/>
              <a:gd name="connsiteX52" fmla="*/ 308199 w 1409331"/>
              <a:gd name="connsiteY52" fmla="*/ 2195378 h 6858000"/>
              <a:gd name="connsiteX53" fmla="*/ 292416 w 1409331"/>
              <a:gd name="connsiteY53" fmla="*/ 2155135 h 6858000"/>
              <a:gd name="connsiteX54" fmla="*/ 289874 w 1409331"/>
              <a:gd name="connsiteY54" fmla="*/ 2118008 h 6858000"/>
              <a:gd name="connsiteX55" fmla="*/ 290867 w 1409331"/>
              <a:gd name="connsiteY55" fmla="*/ 2050531 h 6858000"/>
              <a:gd name="connsiteX56" fmla="*/ 263851 w 1409331"/>
              <a:gd name="connsiteY56" fmla="*/ 1906352 h 6858000"/>
              <a:gd name="connsiteX57" fmla="*/ 240408 w 1409331"/>
              <a:gd name="connsiteY57" fmla="*/ 1861531 h 6858000"/>
              <a:gd name="connsiteX58" fmla="*/ 194207 w 1409331"/>
              <a:gd name="connsiteY58" fmla="*/ 1732919 h 6858000"/>
              <a:gd name="connsiteX59" fmla="*/ 165644 w 1409331"/>
              <a:gd name="connsiteY59" fmla="*/ 1615777 h 6858000"/>
              <a:gd name="connsiteX60" fmla="*/ 146439 w 1409331"/>
              <a:gd name="connsiteY60" fmla="*/ 1563678 h 6858000"/>
              <a:gd name="connsiteX61" fmla="*/ 152261 w 1409331"/>
              <a:gd name="connsiteY61" fmla="*/ 1477995 h 6858000"/>
              <a:gd name="connsiteX62" fmla="*/ 146653 w 1409331"/>
              <a:gd name="connsiteY62" fmla="*/ 1307086 h 6858000"/>
              <a:gd name="connsiteX63" fmla="*/ 152526 w 1409331"/>
              <a:gd name="connsiteY63" fmla="*/ 1168288 h 6858000"/>
              <a:gd name="connsiteX64" fmla="*/ 134114 w 1409331"/>
              <a:gd name="connsiteY64" fmla="*/ 1088484 h 6858000"/>
              <a:gd name="connsiteX65" fmla="*/ 122850 w 1409331"/>
              <a:gd name="connsiteY65" fmla="*/ 1016103 h 6858000"/>
              <a:gd name="connsiteX66" fmla="*/ 124306 w 1409331"/>
              <a:gd name="connsiteY66" fmla="*/ 954054 h 6858000"/>
              <a:gd name="connsiteX67" fmla="*/ 119171 w 1409331"/>
              <a:gd name="connsiteY67" fmla="*/ 896999 h 6858000"/>
              <a:gd name="connsiteX68" fmla="*/ 79309 w 1409331"/>
              <a:gd name="connsiteY68" fmla="*/ 711705 h 6858000"/>
              <a:gd name="connsiteX69" fmla="*/ 76219 w 1409331"/>
              <a:gd name="connsiteY69" fmla="*/ 619315 h 6858000"/>
              <a:gd name="connsiteX70" fmla="*/ 69875 w 1409331"/>
              <a:gd name="connsiteY70" fmla="*/ 585934 h 6858000"/>
              <a:gd name="connsiteX71" fmla="*/ 67171 w 1409331"/>
              <a:gd name="connsiteY71" fmla="*/ 538948 h 6858000"/>
              <a:gd name="connsiteX72" fmla="*/ 71079 w 1409331"/>
              <a:gd name="connsiteY72" fmla="*/ 525163 h 6858000"/>
              <a:gd name="connsiteX73" fmla="*/ 367 w 1409331"/>
              <a:gd name="connsiteY73" fmla="*/ 236673 h 6858000"/>
              <a:gd name="connsiteX74" fmla="*/ 110711 w 1409331"/>
              <a:gd name="connsiteY74" fmla="*/ 144983 h 6858000"/>
              <a:gd name="connsiteX75" fmla="*/ 100996 w 1409331"/>
              <a:gd name="connsiteY75" fmla="*/ 33857 h 6858000"/>
              <a:gd name="connsiteX76" fmla="*/ 82549 w 1409331"/>
              <a:gd name="connsiteY76" fmla="*/ 0 h 6858000"/>
              <a:gd name="connsiteX0" fmla="*/ 82549 w 1409331"/>
              <a:gd name="connsiteY0" fmla="*/ 0 h 6858000"/>
              <a:gd name="connsiteX1" fmla="*/ 1409331 w 1409331"/>
              <a:gd name="connsiteY1" fmla="*/ 0 h 6858000"/>
              <a:gd name="connsiteX2" fmla="*/ 1409331 w 1409331"/>
              <a:gd name="connsiteY2" fmla="*/ 6858000 h 6858000"/>
              <a:gd name="connsiteX3" fmla="*/ 146025 w 1409331"/>
              <a:gd name="connsiteY3" fmla="*/ 6857735 h 6858000"/>
              <a:gd name="connsiteX4" fmla="*/ 182618 w 1409331"/>
              <a:gd name="connsiteY4" fmla="*/ 6776847 h 6858000"/>
              <a:gd name="connsiteX5" fmla="*/ 194118 w 1409331"/>
              <a:gd name="connsiteY5" fmla="*/ 6737706 h 6858000"/>
              <a:gd name="connsiteX6" fmla="*/ 211525 w 1409331"/>
              <a:gd name="connsiteY6" fmla="*/ 6686827 h 6858000"/>
              <a:gd name="connsiteX7" fmla="*/ 223103 w 1409331"/>
              <a:gd name="connsiteY7" fmla="*/ 6633777 h 6858000"/>
              <a:gd name="connsiteX8" fmla="*/ 295946 w 1409331"/>
              <a:gd name="connsiteY8" fmla="*/ 6492130 h 6858000"/>
              <a:gd name="connsiteX9" fmla="*/ 311633 w 1409331"/>
              <a:gd name="connsiteY9" fmla="*/ 6431610 h 6858000"/>
              <a:gd name="connsiteX10" fmla="*/ 330473 w 1409331"/>
              <a:gd name="connsiteY10" fmla="*/ 6294334 h 6858000"/>
              <a:gd name="connsiteX11" fmla="*/ 318247 w 1409331"/>
              <a:gd name="connsiteY11" fmla="*/ 6231403 h 6858000"/>
              <a:gd name="connsiteX12" fmla="*/ 310905 w 1409331"/>
              <a:gd name="connsiteY12" fmla="*/ 6202459 h 6858000"/>
              <a:gd name="connsiteX13" fmla="*/ 309703 w 1409331"/>
              <a:gd name="connsiteY13" fmla="*/ 6153037 h 6858000"/>
              <a:gd name="connsiteX14" fmla="*/ 317288 w 1409331"/>
              <a:gd name="connsiteY14" fmla="*/ 5905303 h 6858000"/>
              <a:gd name="connsiteX15" fmla="*/ 347246 w 1409331"/>
              <a:gd name="connsiteY15" fmla="*/ 5712857 h 6858000"/>
              <a:gd name="connsiteX16" fmla="*/ 377044 w 1409331"/>
              <a:gd name="connsiteY16" fmla="*/ 5660491 h 6858000"/>
              <a:gd name="connsiteX17" fmla="*/ 391056 w 1409331"/>
              <a:gd name="connsiteY17" fmla="*/ 5553910 h 6858000"/>
              <a:gd name="connsiteX18" fmla="*/ 415487 w 1409331"/>
              <a:gd name="connsiteY18" fmla="*/ 5449031 h 6858000"/>
              <a:gd name="connsiteX19" fmla="*/ 452370 w 1409331"/>
              <a:gd name="connsiteY19" fmla="*/ 5341916 h 6858000"/>
              <a:gd name="connsiteX20" fmla="*/ 490751 w 1409331"/>
              <a:gd name="connsiteY20" fmla="*/ 5264214 h 6858000"/>
              <a:gd name="connsiteX21" fmla="*/ 496910 w 1409331"/>
              <a:gd name="connsiteY21" fmla="*/ 5225268 h 6858000"/>
              <a:gd name="connsiteX22" fmla="*/ 505192 w 1409331"/>
              <a:gd name="connsiteY22" fmla="*/ 5159961 h 6858000"/>
              <a:gd name="connsiteX23" fmla="*/ 508802 w 1409331"/>
              <a:gd name="connsiteY23" fmla="*/ 5125185 h 6858000"/>
              <a:gd name="connsiteX24" fmla="*/ 522668 w 1409331"/>
              <a:gd name="connsiteY24" fmla="*/ 5067850 h 6858000"/>
              <a:gd name="connsiteX25" fmla="*/ 525399 w 1409331"/>
              <a:gd name="connsiteY25" fmla="*/ 5060861 h 6858000"/>
              <a:gd name="connsiteX26" fmla="*/ 523657 w 1409331"/>
              <a:gd name="connsiteY26" fmla="*/ 4993030 h 6858000"/>
              <a:gd name="connsiteX27" fmla="*/ 530566 w 1409331"/>
              <a:gd name="connsiteY27" fmla="*/ 4946844 h 6858000"/>
              <a:gd name="connsiteX28" fmla="*/ 541825 w 1409331"/>
              <a:gd name="connsiteY28" fmla="*/ 4858827 h 6858000"/>
              <a:gd name="connsiteX29" fmla="*/ 547728 w 1409331"/>
              <a:gd name="connsiteY29" fmla="*/ 4821170 h 6858000"/>
              <a:gd name="connsiteX30" fmla="*/ 547041 w 1409331"/>
              <a:gd name="connsiteY30" fmla="*/ 4584173 h 6858000"/>
              <a:gd name="connsiteX31" fmla="*/ 538689 w 1409331"/>
              <a:gd name="connsiteY31" fmla="*/ 4375228 h 6858000"/>
              <a:gd name="connsiteX32" fmla="*/ 519342 w 1409331"/>
              <a:gd name="connsiteY32" fmla="*/ 4214165 h 6858000"/>
              <a:gd name="connsiteX33" fmla="*/ 520971 w 1409331"/>
              <a:gd name="connsiteY33" fmla="*/ 4076008 h 6858000"/>
              <a:gd name="connsiteX34" fmla="*/ 508671 w 1409331"/>
              <a:gd name="connsiteY34" fmla="*/ 4033999 h 6858000"/>
              <a:gd name="connsiteX35" fmla="*/ 508396 w 1409331"/>
              <a:gd name="connsiteY35" fmla="*/ 4013953 h 6858000"/>
              <a:gd name="connsiteX36" fmla="*/ 512695 w 1409331"/>
              <a:gd name="connsiteY36" fmla="*/ 3872886 h 6858000"/>
              <a:gd name="connsiteX37" fmla="*/ 523068 w 1409331"/>
              <a:gd name="connsiteY37" fmla="*/ 3813873 h 6858000"/>
              <a:gd name="connsiteX38" fmla="*/ 533964 w 1409331"/>
              <a:gd name="connsiteY38" fmla="*/ 3738082 h 6858000"/>
              <a:gd name="connsiteX39" fmla="*/ 541310 w 1409331"/>
              <a:gd name="connsiteY39" fmla="*/ 3673397 h 6858000"/>
              <a:gd name="connsiteX40" fmla="*/ 540606 w 1409331"/>
              <a:gd name="connsiteY40" fmla="*/ 3637109 h 6858000"/>
              <a:gd name="connsiteX41" fmla="*/ 544049 w 1409331"/>
              <a:gd name="connsiteY41" fmla="*/ 3536883 h 6858000"/>
              <a:gd name="connsiteX42" fmla="*/ 565479 w 1409331"/>
              <a:gd name="connsiteY42" fmla="*/ 3295862 h 6858000"/>
              <a:gd name="connsiteX43" fmla="*/ 548005 w 1409331"/>
              <a:gd name="connsiteY43" fmla="*/ 3158586 h 6858000"/>
              <a:gd name="connsiteX44" fmla="*/ 523413 w 1409331"/>
              <a:gd name="connsiteY44" fmla="*/ 3112365 h 6858000"/>
              <a:gd name="connsiteX45" fmla="*/ 508888 w 1409331"/>
              <a:gd name="connsiteY45" fmla="*/ 3072935 h 6858000"/>
              <a:gd name="connsiteX46" fmla="*/ 484062 w 1409331"/>
              <a:gd name="connsiteY46" fmla="*/ 2958185 h 6858000"/>
              <a:gd name="connsiteX47" fmla="*/ 441342 w 1409331"/>
              <a:gd name="connsiteY47" fmla="*/ 2843952 h 6858000"/>
              <a:gd name="connsiteX48" fmla="*/ 375594 w 1409331"/>
              <a:gd name="connsiteY48" fmla="*/ 2554718 h 6858000"/>
              <a:gd name="connsiteX49" fmla="*/ 346411 w 1409331"/>
              <a:gd name="connsiteY49" fmla="*/ 2447068 h 6858000"/>
              <a:gd name="connsiteX50" fmla="*/ 350481 w 1409331"/>
              <a:gd name="connsiteY50" fmla="*/ 2423438 h 6858000"/>
              <a:gd name="connsiteX51" fmla="*/ 318312 w 1409331"/>
              <a:gd name="connsiteY51" fmla="*/ 2261920 h 6858000"/>
              <a:gd name="connsiteX52" fmla="*/ 308199 w 1409331"/>
              <a:gd name="connsiteY52" fmla="*/ 2195378 h 6858000"/>
              <a:gd name="connsiteX53" fmla="*/ 292416 w 1409331"/>
              <a:gd name="connsiteY53" fmla="*/ 2155135 h 6858000"/>
              <a:gd name="connsiteX54" fmla="*/ 289874 w 1409331"/>
              <a:gd name="connsiteY54" fmla="*/ 2118008 h 6858000"/>
              <a:gd name="connsiteX55" fmla="*/ 290867 w 1409331"/>
              <a:gd name="connsiteY55" fmla="*/ 2050531 h 6858000"/>
              <a:gd name="connsiteX56" fmla="*/ 263851 w 1409331"/>
              <a:gd name="connsiteY56" fmla="*/ 1906352 h 6858000"/>
              <a:gd name="connsiteX57" fmla="*/ 240408 w 1409331"/>
              <a:gd name="connsiteY57" fmla="*/ 1861531 h 6858000"/>
              <a:gd name="connsiteX58" fmla="*/ 194207 w 1409331"/>
              <a:gd name="connsiteY58" fmla="*/ 1732919 h 6858000"/>
              <a:gd name="connsiteX59" fmla="*/ 165644 w 1409331"/>
              <a:gd name="connsiteY59" fmla="*/ 1615777 h 6858000"/>
              <a:gd name="connsiteX60" fmla="*/ 146439 w 1409331"/>
              <a:gd name="connsiteY60" fmla="*/ 1563678 h 6858000"/>
              <a:gd name="connsiteX61" fmla="*/ 152261 w 1409331"/>
              <a:gd name="connsiteY61" fmla="*/ 1477995 h 6858000"/>
              <a:gd name="connsiteX62" fmla="*/ 146653 w 1409331"/>
              <a:gd name="connsiteY62" fmla="*/ 1307086 h 6858000"/>
              <a:gd name="connsiteX63" fmla="*/ 152526 w 1409331"/>
              <a:gd name="connsiteY63" fmla="*/ 1168288 h 6858000"/>
              <a:gd name="connsiteX64" fmla="*/ 134114 w 1409331"/>
              <a:gd name="connsiteY64" fmla="*/ 1088484 h 6858000"/>
              <a:gd name="connsiteX65" fmla="*/ 122850 w 1409331"/>
              <a:gd name="connsiteY65" fmla="*/ 1016103 h 6858000"/>
              <a:gd name="connsiteX66" fmla="*/ 124306 w 1409331"/>
              <a:gd name="connsiteY66" fmla="*/ 954054 h 6858000"/>
              <a:gd name="connsiteX67" fmla="*/ 119171 w 1409331"/>
              <a:gd name="connsiteY67" fmla="*/ 896999 h 6858000"/>
              <a:gd name="connsiteX68" fmla="*/ 79309 w 1409331"/>
              <a:gd name="connsiteY68" fmla="*/ 711705 h 6858000"/>
              <a:gd name="connsiteX69" fmla="*/ 76219 w 1409331"/>
              <a:gd name="connsiteY69" fmla="*/ 619315 h 6858000"/>
              <a:gd name="connsiteX70" fmla="*/ 69875 w 1409331"/>
              <a:gd name="connsiteY70" fmla="*/ 585934 h 6858000"/>
              <a:gd name="connsiteX71" fmla="*/ 67171 w 1409331"/>
              <a:gd name="connsiteY71" fmla="*/ 538948 h 6858000"/>
              <a:gd name="connsiteX72" fmla="*/ 71079 w 1409331"/>
              <a:gd name="connsiteY72" fmla="*/ 525163 h 6858000"/>
              <a:gd name="connsiteX73" fmla="*/ 367 w 1409331"/>
              <a:gd name="connsiteY73" fmla="*/ 236673 h 6858000"/>
              <a:gd name="connsiteX74" fmla="*/ 100996 w 1409331"/>
              <a:gd name="connsiteY74" fmla="*/ 33857 h 6858000"/>
              <a:gd name="connsiteX75" fmla="*/ 82549 w 1409331"/>
              <a:gd name="connsiteY75" fmla="*/ 0 h 6858000"/>
              <a:gd name="connsiteX0" fmla="*/ 102722 w 1429504"/>
              <a:gd name="connsiteY0" fmla="*/ 0 h 6858000"/>
              <a:gd name="connsiteX1" fmla="*/ 1429504 w 1429504"/>
              <a:gd name="connsiteY1" fmla="*/ 0 h 6858000"/>
              <a:gd name="connsiteX2" fmla="*/ 1429504 w 1429504"/>
              <a:gd name="connsiteY2" fmla="*/ 6858000 h 6858000"/>
              <a:gd name="connsiteX3" fmla="*/ 166198 w 1429504"/>
              <a:gd name="connsiteY3" fmla="*/ 6857735 h 6858000"/>
              <a:gd name="connsiteX4" fmla="*/ 202791 w 1429504"/>
              <a:gd name="connsiteY4" fmla="*/ 6776847 h 6858000"/>
              <a:gd name="connsiteX5" fmla="*/ 214291 w 1429504"/>
              <a:gd name="connsiteY5" fmla="*/ 6737706 h 6858000"/>
              <a:gd name="connsiteX6" fmla="*/ 231698 w 1429504"/>
              <a:gd name="connsiteY6" fmla="*/ 6686827 h 6858000"/>
              <a:gd name="connsiteX7" fmla="*/ 243276 w 1429504"/>
              <a:gd name="connsiteY7" fmla="*/ 6633777 h 6858000"/>
              <a:gd name="connsiteX8" fmla="*/ 316119 w 1429504"/>
              <a:gd name="connsiteY8" fmla="*/ 6492130 h 6858000"/>
              <a:gd name="connsiteX9" fmla="*/ 331806 w 1429504"/>
              <a:gd name="connsiteY9" fmla="*/ 6431610 h 6858000"/>
              <a:gd name="connsiteX10" fmla="*/ 350646 w 1429504"/>
              <a:gd name="connsiteY10" fmla="*/ 6294334 h 6858000"/>
              <a:gd name="connsiteX11" fmla="*/ 338420 w 1429504"/>
              <a:gd name="connsiteY11" fmla="*/ 6231403 h 6858000"/>
              <a:gd name="connsiteX12" fmla="*/ 331078 w 1429504"/>
              <a:gd name="connsiteY12" fmla="*/ 6202459 h 6858000"/>
              <a:gd name="connsiteX13" fmla="*/ 329876 w 1429504"/>
              <a:gd name="connsiteY13" fmla="*/ 6153037 h 6858000"/>
              <a:gd name="connsiteX14" fmla="*/ 337461 w 1429504"/>
              <a:gd name="connsiteY14" fmla="*/ 5905303 h 6858000"/>
              <a:gd name="connsiteX15" fmla="*/ 367419 w 1429504"/>
              <a:gd name="connsiteY15" fmla="*/ 5712857 h 6858000"/>
              <a:gd name="connsiteX16" fmla="*/ 397217 w 1429504"/>
              <a:gd name="connsiteY16" fmla="*/ 5660491 h 6858000"/>
              <a:gd name="connsiteX17" fmla="*/ 411229 w 1429504"/>
              <a:gd name="connsiteY17" fmla="*/ 5553910 h 6858000"/>
              <a:gd name="connsiteX18" fmla="*/ 435660 w 1429504"/>
              <a:gd name="connsiteY18" fmla="*/ 5449031 h 6858000"/>
              <a:gd name="connsiteX19" fmla="*/ 472543 w 1429504"/>
              <a:gd name="connsiteY19" fmla="*/ 5341916 h 6858000"/>
              <a:gd name="connsiteX20" fmla="*/ 510924 w 1429504"/>
              <a:gd name="connsiteY20" fmla="*/ 5264214 h 6858000"/>
              <a:gd name="connsiteX21" fmla="*/ 517083 w 1429504"/>
              <a:gd name="connsiteY21" fmla="*/ 5225268 h 6858000"/>
              <a:gd name="connsiteX22" fmla="*/ 525365 w 1429504"/>
              <a:gd name="connsiteY22" fmla="*/ 5159961 h 6858000"/>
              <a:gd name="connsiteX23" fmla="*/ 528975 w 1429504"/>
              <a:gd name="connsiteY23" fmla="*/ 5125185 h 6858000"/>
              <a:gd name="connsiteX24" fmla="*/ 542841 w 1429504"/>
              <a:gd name="connsiteY24" fmla="*/ 5067850 h 6858000"/>
              <a:gd name="connsiteX25" fmla="*/ 545572 w 1429504"/>
              <a:gd name="connsiteY25" fmla="*/ 5060861 h 6858000"/>
              <a:gd name="connsiteX26" fmla="*/ 543830 w 1429504"/>
              <a:gd name="connsiteY26" fmla="*/ 4993030 h 6858000"/>
              <a:gd name="connsiteX27" fmla="*/ 550739 w 1429504"/>
              <a:gd name="connsiteY27" fmla="*/ 4946844 h 6858000"/>
              <a:gd name="connsiteX28" fmla="*/ 561998 w 1429504"/>
              <a:gd name="connsiteY28" fmla="*/ 4858827 h 6858000"/>
              <a:gd name="connsiteX29" fmla="*/ 567901 w 1429504"/>
              <a:gd name="connsiteY29" fmla="*/ 4821170 h 6858000"/>
              <a:gd name="connsiteX30" fmla="*/ 567214 w 1429504"/>
              <a:gd name="connsiteY30" fmla="*/ 4584173 h 6858000"/>
              <a:gd name="connsiteX31" fmla="*/ 558862 w 1429504"/>
              <a:gd name="connsiteY31" fmla="*/ 4375228 h 6858000"/>
              <a:gd name="connsiteX32" fmla="*/ 539515 w 1429504"/>
              <a:gd name="connsiteY32" fmla="*/ 4214165 h 6858000"/>
              <a:gd name="connsiteX33" fmla="*/ 541144 w 1429504"/>
              <a:gd name="connsiteY33" fmla="*/ 4076008 h 6858000"/>
              <a:gd name="connsiteX34" fmla="*/ 528844 w 1429504"/>
              <a:gd name="connsiteY34" fmla="*/ 4033999 h 6858000"/>
              <a:gd name="connsiteX35" fmla="*/ 528569 w 1429504"/>
              <a:gd name="connsiteY35" fmla="*/ 4013953 h 6858000"/>
              <a:gd name="connsiteX36" fmla="*/ 532868 w 1429504"/>
              <a:gd name="connsiteY36" fmla="*/ 3872886 h 6858000"/>
              <a:gd name="connsiteX37" fmla="*/ 543241 w 1429504"/>
              <a:gd name="connsiteY37" fmla="*/ 3813873 h 6858000"/>
              <a:gd name="connsiteX38" fmla="*/ 554137 w 1429504"/>
              <a:gd name="connsiteY38" fmla="*/ 3738082 h 6858000"/>
              <a:gd name="connsiteX39" fmla="*/ 561483 w 1429504"/>
              <a:gd name="connsiteY39" fmla="*/ 3673397 h 6858000"/>
              <a:gd name="connsiteX40" fmla="*/ 560779 w 1429504"/>
              <a:gd name="connsiteY40" fmla="*/ 3637109 h 6858000"/>
              <a:gd name="connsiteX41" fmla="*/ 564222 w 1429504"/>
              <a:gd name="connsiteY41" fmla="*/ 3536883 h 6858000"/>
              <a:gd name="connsiteX42" fmla="*/ 585652 w 1429504"/>
              <a:gd name="connsiteY42" fmla="*/ 3295862 h 6858000"/>
              <a:gd name="connsiteX43" fmla="*/ 568178 w 1429504"/>
              <a:gd name="connsiteY43" fmla="*/ 3158586 h 6858000"/>
              <a:gd name="connsiteX44" fmla="*/ 543586 w 1429504"/>
              <a:gd name="connsiteY44" fmla="*/ 3112365 h 6858000"/>
              <a:gd name="connsiteX45" fmla="*/ 529061 w 1429504"/>
              <a:gd name="connsiteY45" fmla="*/ 3072935 h 6858000"/>
              <a:gd name="connsiteX46" fmla="*/ 504235 w 1429504"/>
              <a:gd name="connsiteY46" fmla="*/ 2958185 h 6858000"/>
              <a:gd name="connsiteX47" fmla="*/ 461515 w 1429504"/>
              <a:gd name="connsiteY47" fmla="*/ 2843952 h 6858000"/>
              <a:gd name="connsiteX48" fmla="*/ 395767 w 1429504"/>
              <a:gd name="connsiteY48" fmla="*/ 2554718 h 6858000"/>
              <a:gd name="connsiteX49" fmla="*/ 366584 w 1429504"/>
              <a:gd name="connsiteY49" fmla="*/ 2447068 h 6858000"/>
              <a:gd name="connsiteX50" fmla="*/ 370654 w 1429504"/>
              <a:gd name="connsiteY50" fmla="*/ 2423438 h 6858000"/>
              <a:gd name="connsiteX51" fmla="*/ 338485 w 1429504"/>
              <a:gd name="connsiteY51" fmla="*/ 2261920 h 6858000"/>
              <a:gd name="connsiteX52" fmla="*/ 328372 w 1429504"/>
              <a:gd name="connsiteY52" fmla="*/ 2195378 h 6858000"/>
              <a:gd name="connsiteX53" fmla="*/ 312589 w 1429504"/>
              <a:gd name="connsiteY53" fmla="*/ 2155135 h 6858000"/>
              <a:gd name="connsiteX54" fmla="*/ 310047 w 1429504"/>
              <a:gd name="connsiteY54" fmla="*/ 2118008 h 6858000"/>
              <a:gd name="connsiteX55" fmla="*/ 311040 w 1429504"/>
              <a:gd name="connsiteY55" fmla="*/ 2050531 h 6858000"/>
              <a:gd name="connsiteX56" fmla="*/ 284024 w 1429504"/>
              <a:gd name="connsiteY56" fmla="*/ 1906352 h 6858000"/>
              <a:gd name="connsiteX57" fmla="*/ 260581 w 1429504"/>
              <a:gd name="connsiteY57" fmla="*/ 1861531 h 6858000"/>
              <a:gd name="connsiteX58" fmla="*/ 214380 w 1429504"/>
              <a:gd name="connsiteY58" fmla="*/ 1732919 h 6858000"/>
              <a:gd name="connsiteX59" fmla="*/ 185817 w 1429504"/>
              <a:gd name="connsiteY59" fmla="*/ 1615777 h 6858000"/>
              <a:gd name="connsiteX60" fmla="*/ 166612 w 1429504"/>
              <a:gd name="connsiteY60" fmla="*/ 1563678 h 6858000"/>
              <a:gd name="connsiteX61" fmla="*/ 172434 w 1429504"/>
              <a:gd name="connsiteY61" fmla="*/ 1477995 h 6858000"/>
              <a:gd name="connsiteX62" fmla="*/ 166826 w 1429504"/>
              <a:gd name="connsiteY62" fmla="*/ 1307086 h 6858000"/>
              <a:gd name="connsiteX63" fmla="*/ 172699 w 1429504"/>
              <a:gd name="connsiteY63" fmla="*/ 1168288 h 6858000"/>
              <a:gd name="connsiteX64" fmla="*/ 154287 w 1429504"/>
              <a:gd name="connsiteY64" fmla="*/ 1088484 h 6858000"/>
              <a:gd name="connsiteX65" fmla="*/ 143023 w 1429504"/>
              <a:gd name="connsiteY65" fmla="*/ 1016103 h 6858000"/>
              <a:gd name="connsiteX66" fmla="*/ 144479 w 1429504"/>
              <a:gd name="connsiteY66" fmla="*/ 954054 h 6858000"/>
              <a:gd name="connsiteX67" fmla="*/ 139344 w 1429504"/>
              <a:gd name="connsiteY67" fmla="*/ 896999 h 6858000"/>
              <a:gd name="connsiteX68" fmla="*/ 99482 w 1429504"/>
              <a:gd name="connsiteY68" fmla="*/ 711705 h 6858000"/>
              <a:gd name="connsiteX69" fmla="*/ 96392 w 1429504"/>
              <a:gd name="connsiteY69" fmla="*/ 619315 h 6858000"/>
              <a:gd name="connsiteX70" fmla="*/ 90048 w 1429504"/>
              <a:gd name="connsiteY70" fmla="*/ 585934 h 6858000"/>
              <a:gd name="connsiteX71" fmla="*/ 87344 w 1429504"/>
              <a:gd name="connsiteY71" fmla="*/ 538948 h 6858000"/>
              <a:gd name="connsiteX72" fmla="*/ 91252 w 1429504"/>
              <a:gd name="connsiteY72" fmla="*/ 525163 h 6858000"/>
              <a:gd name="connsiteX73" fmla="*/ 20540 w 1429504"/>
              <a:gd name="connsiteY73" fmla="*/ 236673 h 6858000"/>
              <a:gd name="connsiteX74" fmla="*/ 3122 w 1429504"/>
              <a:gd name="connsiteY74" fmla="*/ 74954 h 6858000"/>
              <a:gd name="connsiteX75" fmla="*/ 102722 w 1429504"/>
              <a:gd name="connsiteY75" fmla="*/ 0 h 6858000"/>
              <a:gd name="connsiteX0" fmla="*/ 109280 w 1436062"/>
              <a:gd name="connsiteY0" fmla="*/ 0 h 6858000"/>
              <a:gd name="connsiteX1" fmla="*/ 1436062 w 1436062"/>
              <a:gd name="connsiteY1" fmla="*/ 0 h 6858000"/>
              <a:gd name="connsiteX2" fmla="*/ 1436062 w 1436062"/>
              <a:gd name="connsiteY2" fmla="*/ 6858000 h 6858000"/>
              <a:gd name="connsiteX3" fmla="*/ 172756 w 1436062"/>
              <a:gd name="connsiteY3" fmla="*/ 6857735 h 6858000"/>
              <a:gd name="connsiteX4" fmla="*/ 209349 w 1436062"/>
              <a:gd name="connsiteY4" fmla="*/ 6776847 h 6858000"/>
              <a:gd name="connsiteX5" fmla="*/ 220849 w 1436062"/>
              <a:gd name="connsiteY5" fmla="*/ 6737706 h 6858000"/>
              <a:gd name="connsiteX6" fmla="*/ 238256 w 1436062"/>
              <a:gd name="connsiteY6" fmla="*/ 6686827 h 6858000"/>
              <a:gd name="connsiteX7" fmla="*/ 249834 w 1436062"/>
              <a:gd name="connsiteY7" fmla="*/ 6633777 h 6858000"/>
              <a:gd name="connsiteX8" fmla="*/ 322677 w 1436062"/>
              <a:gd name="connsiteY8" fmla="*/ 6492130 h 6858000"/>
              <a:gd name="connsiteX9" fmla="*/ 338364 w 1436062"/>
              <a:gd name="connsiteY9" fmla="*/ 6431610 h 6858000"/>
              <a:gd name="connsiteX10" fmla="*/ 357204 w 1436062"/>
              <a:gd name="connsiteY10" fmla="*/ 6294334 h 6858000"/>
              <a:gd name="connsiteX11" fmla="*/ 344978 w 1436062"/>
              <a:gd name="connsiteY11" fmla="*/ 6231403 h 6858000"/>
              <a:gd name="connsiteX12" fmla="*/ 337636 w 1436062"/>
              <a:gd name="connsiteY12" fmla="*/ 6202459 h 6858000"/>
              <a:gd name="connsiteX13" fmla="*/ 336434 w 1436062"/>
              <a:gd name="connsiteY13" fmla="*/ 6153037 h 6858000"/>
              <a:gd name="connsiteX14" fmla="*/ 344019 w 1436062"/>
              <a:gd name="connsiteY14" fmla="*/ 5905303 h 6858000"/>
              <a:gd name="connsiteX15" fmla="*/ 373977 w 1436062"/>
              <a:gd name="connsiteY15" fmla="*/ 5712857 h 6858000"/>
              <a:gd name="connsiteX16" fmla="*/ 403775 w 1436062"/>
              <a:gd name="connsiteY16" fmla="*/ 5660491 h 6858000"/>
              <a:gd name="connsiteX17" fmla="*/ 417787 w 1436062"/>
              <a:gd name="connsiteY17" fmla="*/ 5553910 h 6858000"/>
              <a:gd name="connsiteX18" fmla="*/ 442218 w 1436062"/>
              <a:gd name="connsiteY18" fmla="*/ 5449031 h 6858000"/>
              <a:gd name="connsiteX19" fmla="*/ 479101 w 1436062"/>
              <a:gd name="connsiteY19" fmla="*/ 5341916 h 6858000"/>
              <a:gd name="connsiteX20" fmla="*/ 517482 w 1436062"/>
              <a:gd name="connsiteY20" fmla="*/ 5264214 h 6858000"/>
              <a:gd name="connsiteX21" fmla="*/ 523641 w 1436062"/>
              <a:gd name="connsiteY21" fmla="*/ 5225268 h 6858000"/>
              <a:gd name="connsiteX22" fmla="*/ 531923 w 1436062"/>
              <a:gd name="connsiteY22" fmla="*/ 5159961 h 6858000"/>
              <a:gd name="connsiteX23" fmla="*/ 535533 w 1436062"/>
              <a:gd name="connsiteY23" fmla="*/ 5125185 h 6858000"/>
              <a:gd name="connsiteX24" fmla="*/ 549399 w 1436062"/>
              <a:gd name="connsiteY24" fmla="*/ 5067850 h 6858000"/>
              <a:gd name="connsiteX25" fmla="*/ 552130 w 1436062"/>
              <a:gd name="connsiteY25" fmla="*/ 5060861 h 6858000"/>
              <a:gd name="connsiteX26" fmla="*/ 550388 w 1436062"/>
              <a:gd name="connsiteY26" fmla="*/ 4993030 h 6858000"/>
              <a:gd name="connsiteX27" fmla="*/ 557297 w 1436062"/>
              <a:gd name="connsiteY27" fmla="*/ 4946844 h 6858000"/>
              <a:gd name="connsiteX28" fmla="*/ 568556 w 1436062"/>
              <a:gd name="connsiteY28" fmla="*/ 4858827 h 6858000"/>
              <a:gd name="connsiteX29" fmla="*/ 574459 w 1436062"/>
              <a:gd name="connsiteY29" fmla="*/ 4821170 h 6858000"/>
              <a:gd name="connsiteX30" fmla="*/ 573772 w 1436062"/>
              <a:gd name="connsiteY30" fmla="*/ 4584173 h 6858000"/>
              <a:gd name="connsiteX31" fmla="*/ 565420 w 1436062"/>
              <a:gd name="connsiteY31" fmla="*/ 4375228 h 6858000"/>
              <a:gd name="connsiteX32" fmla="*/ 546073 w 1436062"/>
              <a:gd name="connsiteY32" fmla="*/ 4214165 h 6858000"/>
              <a:gd name="connsiteX33" fmla="*/ 547702 w 1436062"/>
              <a:gd name="connsiteY33" fmla="*/ 4076008 h 6858000"/>
              <a:gd name="connsiteX34" fmla="*/ 535402 w 1436062"/>
              <a:gd name="connsiteY34" fmla="*/ 4033999 h 6858000"/>
              <a:gd name="connsiteX35" fmla="*/ 535127 w 1436062"/>
              <a:gd name="connsiteY35" fmla="*/ 4013953 h 6858000"/>
              <a:gd name="connsiteX36" fmla="*/ 539426 w 1436062"/>
              <a:gd name="connsiteY36" fmla="*/ 3872886 h 6858000"/>
              <a:gd name="connsiteX37" fmla="*/ 549799 w 1436062"/>
              <a:gd name="connsiteY37" fmla="*/ 3813873 h 6858000"/>
              <a:gd name="connsiteX38" fmla="*/ 560695 w 1436062"/>
              <a:gd name="connsiteY38" fmla="*/ 3738082 h 6858000"/>
              <a:gd name="connsiteX39" fmla="*/ 568041 w 1436062"/>
              <a:gd name="connsiteY39" fmla="*/ 3673397 h 6858000"/>
              <a:gd name="connsiteX40" fmla="*/ 567337 w 1436062"/>
              <a:gd name="connsiteY40" fmla="*/ 3637109 h 6858000"/>
              <a:gd name="connsiteX41" fmla="*/ 570780 w 1436062"/>
              <a:gd name="connsiteY41" fmla="*/ 3536883 h 6858000"/>
              <a:gd name="connsiteX42" fmla="*/ 592210 w 1436062"/>
              <a:gd name="connsiteY42" fmla="*/ 3295862 h 6858000"/>
              <a:gd name="connsiteX43" fmla="*/ 574736 w 1436062"/>
              <a:gd name="connsiteY43" fmla="*/ 3158586 h 6858000"/>
              <a:gd name="connsiteX44" fmla="*/ 550144 w 1436062"/>
              <a:gd name="connsiteY44" fmla="*/ 3112365 h 6858000"/>
              <a:gd name="connsiteX45" fmla="*/ 535619 w 1436062"/>
              <a:gd name="connsiteY45" fmla="*/ 3072935 h 6858000"/>
              <a:gd name="connsiteX46" fmla="*/ 510793 w 1436062"/>
              <a:gd name="connsiteY46" fmla="*/ 2958185 h 6858000"/>
              <a:gd name="connsiteX47" fmla="*/ 468073 w 1436062"/>
              <a:gd name="connsiteY47" fmla="*/ 2843952 h 6858000"/>
              <a:gd name="connsiteX48" fmla="*/ 402325 w 1436062"/>
              <a:gd name="connsiteY48" fmla="*/ 2554718 h 6858000"/>
              <a:gd name="connsiteX49" fmla="*/ 373142 w 1436062"/>
              <a:gd name="connsiteY49" fmla="*/ 2447068 h 6858000"/>
              <a:gd name="connsiteX50" fmla="*/ 377212 w 1436062"/>
              <a:gd name="connsiteY50" fmla="*/ 2423438 h 6858000"/>
              <a:gd name="connsiteX51" fmla="*/ 345043 w 1436062"/>
              <a:gd name="connsiteY51" fmla="*/ 2261920 h 6858000"/>
              <a:gd name="connsiteX52" fmla="*/ 334930 w 1436062"/>
              <a:gd name="connsiteY52" fmla="*/ 2195378 h 6858000"/>
              <a:gd name="connsiteX53" fmla="*/ 319147 w 1436062"/>
              <a:gd name="connsiteY53" fmla="*/ 2155135 h 6858000"/>
              <a:gd name="connsiteX54" fmla="*/ 316605 w 1436062"/>
              <a:gd name="connsiteY54" fmla="*/ 2118008 h 6858000"/>
              <a:gd name="connsiteX55" fmla="*/ 317598 w 1436062"/>
              <a:gd name="connsiteY55" fmla="*/ 2050531 h 6858000"/>
              <a:gd name="connsiteX56" fmla="*/ 290582 w 1436062"/>
              <a:gd name="connsiteY56" fmla="*/ 1906352 h 6858000"/>
              <a:gd name="connsiteX57" fmla="*/ 267139 w 1436062"/>
              <a:gd name="connsiteY57" fmla="*/ 1861531 h 6858000"/>
              <a:gd name="connsiteX58" fmla="*/ 220938 w 1436062"/>
              <a:gd name="connsiteY58" fmla="*/ 1732919 h 6858000"/>
              <a:gd name="connsiteX59" fmla="*/ 192375 w 1436062"/>
              <a:gd name="connsiteY59" fmla="*/ 1615777 h 6858000"/>
              <a:gd name="connsiteX60" fmla="*/ 173170 w 1436062"/>
              <a:gd name="connsiteY60" fmla="*/ 1563678 h 6858000"/>
              <a:gd name="connsiteX61" fmla="*/ 178992 w 1436062"/>
              <a:gd name="connsiteY61" fmla="*/ 1477995 h 6858000"/>
              <a:gd name="connsiteX62" fmla="*/ 173384 w 1436062"/>
              <a:gd name="connsiteY62" fmla="*/ 1307086 h 6858000"/>
              <a:gd name="connsiteX63" fmla="*/ 179257 w 1436062"/>
              <a:gd name="connsiteY63" fmla="*/ 1168288 h 6858000"/>
              <a:gd name="connsiteX64" fmla="*/ 160845 w 1436062"/>
              <a:gd name="connsiteY64" fmla="*/ 1088484 h 6858000"/>
              <a:gd name="connsiteX65" fmla="*/ 149581 w 1436062"/>
              <a:gd name="connsiteY65" fmla="*/ 1016103 h 6858000"/>
              <a:gd name="connsiteX66" fmla="*/ 151037 w 1436062"/>
              <a:gd name="connsiteY66" fmla="*/ 954054 h 6858000"/>
              <a:gd name="connsiteX67" fmla="*/ 145902 w 1436062"/>
              <a:gd name="connsiteY67" fmla="*/ 896999 h 6858000"/>
              <a:gd name="connsiteX68" fmla="*/ 106040 w 1436062"/>
              <a:gd name="connsiteY68" fmla="*/ 711705 h 6858000"/>
              <a:gd name="connsiteX69" fmla="*/ 102950 w 1436062"/>
              <a:gd name="connsiteY69" fmla="*/ 619315 h 6858000"/>
              <a:gd name="connsiteX70" fmla="*/ 96606 w 1436062"/>
              <a:gd name="connsiteY70" fmla="*/ 585934 h 6858000"/>
              <a:gd name="connsiteX71" fmla="*/ 93902 w 1436062"/>
              <a:gd name="connsiteY71" fmla="*/ 538948 h 6858000"/>
              <a:gd name="connsiteX72" fmla="*/ 0 w 1436062"/>
              <a:gd name="connsiteY72" fmla="*/ 455299 h 6858000"/>
              <a:gd name="connsiteX73" fmla="*/ 27098 w 1436062"/>
              <a:gd name="connsiteY73" fmla="*/ 236673 h 6858000"/>
              <a:gd name="connsiteX74" fmla="*/ 9680 w 1436062"/>
              <a:gd name="connsiteY74" fmla="*/ 74954 h 6858000"/>
              <a:gd name="connsiteX75" fmla="*/ 109280 w 1436062"/>
              <a:gd name="connsiteY75" fmla="*/ 0 h 6858000"/>
              <a:gd name="connsiteX0" fmla="*/ 126963 w 1453745"/>
              <a:gd name="connsiteY0" fmla="*/ 0 h 6858000"/>
              <a:gd name="connsiteX1" fmla="*/ 1453745 w 1453745"/>
              <a:gd name="connsiteY1" fmla="*/ 0 h 6858000"/>
              <a:gd name="connsiteX2" fmla="*/ 1453745 w 1453745"/>
              <a:gd name="connsiteY2" fmla="*/ 6858000 h 6858000"/>
              <a:gd name="connsiteX3" fmla="*/ 190439 w 1453745"/>
              <a:gd name="connsiteY3" fmla="*/ 6857735 h 6858000"/>
              <a:gd name="connsiteX4" fmla="*/ 227032 w 1453745"/>
              <a:gd name="connsiteY4" fmla="*/ 6776847 h 6858000"/>
              <a:gd name="connsiteX5" fmla="*/ 238532 w 1453745"/>
              <a:gd name="connsiteY5" fmla="*/ 6737706 h 6858000"/>
              <a:gd name="connsiteX6" fmla="*/ 255939 w 1453745"/>
              <a:gd name="connsiteY6" fmla="*/ 6686827 h 6858000"/>
              <a:gd name="connsiteX7" fmla="*/ 267517 w 1453745"/>
              <a:gd name="connsiteY7" fmla="*/ 6633777 h 6858000"/>
              <a:gd name="connsiteX8" fmla="*/ 340360 w 1453745"/>
              <a:gd name="connsiteY8" fmla="*/ 6492130 h 6858000"/>
              <a:gd name="connsiteX9" fmla="*/ 356047 w 1453745"/>
              <a:gd name="connsiteY9" fmla="*/ 6431610 h 6858000"/>
              <a:gd name="connsiteX10" fmla="*/ 374887 w 1453745"/>
              <a:gd name="connsiteY10" fmla="*/ 6294334 h 6858000"/>
              <a:gd name="connsiteX11" fmla="*/ 362661 w 1453745"/>
              <a:gd name="connsiteY11" fmla="*/ 6231403 h 6858000"/>
              <a:gd name="connsiteX12" fmla="*/ 355319 w 1453745"/>
              <a:gd name="connsiteY12" fmla="*/ 6202459 h 6858000"/>
              <a:gd name="connsiteX13" fmla="*/ 354117 w 1453745"/>
              <a:gd name="connsiteY13" fmla="*/ 6153037 h 6858000"/>
              <a:gd name="connsiteX14" fmla="*/ 361702 w 1453745"/>
              <a:gd name="connsiteY14" fmla="*/ 5905303 h 6858000"/>
              <a:gd name="connsiteX15" fmla="*/ 391660 w 1453745"/>
              <a:gd name="connsiteY15" fmla="*/ 5712857 h 6858000"/>
              <a:gd name="connsiteX16" fmla="*/ 421458 w 1453745"/>
              <a:gd name="connsiteY16" fmla="*/ 5660491 h 6858000"/>
              <a:gd name="connsiteX17" fmla="*/ 435470 w 1453745"/>
              <a:gd name="connsiteY17" fmla="*/ 5553910 h 6858000"/>
              <a:gd name="connsiteX18" fmla="*/ 459901 w 1453745"/>
              <a:gd name="connsiteY18" fmla="*/ 5449031 h 6858000"/>
              <a:gd name="connsiteX19" fmla="*/ 496784 w 1453745"/>
              <a:gd name="connsiteY19" fmla="*/ 5341916 h 6858000"/>
              <a:gd name="connsiteX20" fmla="*/ 535165 w 1453745"/>
              <a:gd name="connsiteY20" fmla="*/ 5264214 h 6858000"/>
              <a:gd name="connsiteX21" fmla="*/ 541324 w 1453745"/>
              <a:gd name="connsiteY21" fmla="*/ 5225268 h 6858000"/>
              <a:gd name="connsiteX22" fmla="*/ 549606 w 1453745"/>
              <a:gd name="connsiteY22" fmla="*/ 5159961 h 6858000"/>
              <a:gd name="connsiteX23" fmla="*/ 553216 w 1453745"/>
              <a:gd name="connsiteY23" fmla="*/ 5125185 h 6858000"/>
              <a:gd name="connsiteX24" fmla="*/ 567082 w 1453745"/>
              <a:gd name="connsiteY24" fmla="*/ 5067850 h 6858000"/>
              <a:gd name="connsiteX25" fmla="*/ 569813 w 1453745"/>
              <a:gd name="connsiteY25" fmla="*/ 5060861 h 6858000"/>
              <a:gd name="connsiteX26" fmla="*/ 568071 w 1453745"/>
              <a:gd name="connsiteY26" fmla="*/ 4993030 h 6858000"/>
              <a:gd name="connsiteX27" fmla="*/ 574980 w 1453745"/>
              <a:gd name="connsiteY27" fmla="*/ 4946844 h 6858000"/>
              <a:gd name="connsiteX28" fmla="*/ 586239 w 1453745"/>
              <a:gd name="connsiteY28" fmla="*/ 4858827 h 6858000"/>
              <a:gd name="connsiteX29" fmla="*/ 592142 w 1453745"/>
              <a:gd name="connsiteY29" fmla="*/ 4821170 h 6858000"/>
              <a:gd name="connsiteX30" fmla="*/ 591455 w 1453745"/>
              <a:gd name="connsiteY30" fmla="*/ 4584173 h 6858000"/>
              <a:gd name="connsiteX31" fmla="*/ 583103 w 1453745"/>
              <a:gd name="connsiteY31" fmla="*/ 4375228 h 6858000"/>
              <a:gd name="connsiteX32" fmla="*/ 563756 w 1453745"/>
              <a:gd name="connsiteY32" fmla="*/ 4214165 h 6858000"/>
              <a:gd name="connsiteX33" fmla="*/ 565385 w 1453745"/>
              <a:gd name="connsiteY33" fmla="*/ 4076008 h 6858000"/>
              <a:gd name="connsiteX34" fmla="*/ 553085 w 1453745"/>
              <a:gd name="connsiteY34" fmla="*/ 4033999 h 6858000"/>
              <a:gd name="connsiteX35" fmla="*/ 552810 w 1453745"/>
              <a:gd name="connsiteY35" fmla="*/ 4013953 h 6858000"/>
              <a:gd name="connsiteX36" fmla="*/ 557109 w 1453745"/>
              <a:gd name="connsiteY36" fmla="*/ 3872886 h 6858000"/>
              <a:gd name="connsiteX37" fmla="*/ 567482 w 1453745"/>
              <a:gd name="connsiteY37" fmla="*/ 3813873 h 6858000"/>
              <a:gd name="connsiteX38" fmla="*/ 578378 w 1453745"/>
              <a:gd name="connsiteY38" fmla="*/ 3738082 h 6858000"/>
              <a:gd name="connsiteX39" fmla="*/ 585724 w 1453745"/>
              <a:gd name="connsiteY39" fmla="*/ 3673397 h 6858000"/>
              <a:gd name="connsiteX40" fmla="*/ 585020 w 1453745"/>
              <a:gd name="connsiteY40" fmla="*/ 3637109 h 6858000"/>
              <a:gd name="connsiteX41" fmla="*/ 588463 w 1453745"/>
              <a:gd name="connsiteY41" fmla="*/ 3536883 h 6858000"/>
              <a:gd name="connsiteX42" fmla="*/ 609893 w 1453745"/>
              <a:gd name="connsiteY42" fmla="*/ 3295862 h 6858000"/>
              <a:gd name="connsiteX43" fmla="*/ 592419 w 1453745"/>
              <a:gd name="connsiteY43" fmla="*/ 3158586 h 6858000"/>
              <a:gd name="connsiteX44" fmla="*/ 567827 w 1453745"/>
              <a:gd name="connsiteY44" fmla="*/ 3112365 h 6858000"/>
              <a:gd name="connsiteX45" fmla="*/ 553302 w 1453745"/>
              <a:gd name="connsiteY45" fmla="*/ 3072935 h 6858000"/>
              <a:gd name="connsiteX46" fmla="*/ 528476 w 1453745"/>
              <a:gd name="connsiteY46" fmla="*/ 2958185 h 6858000"/>
              <a:gd name="connsiteX47" fmla="*/ 485756 w 1453745"/>
              <a:gd name="connsiteY47" fmla="*/ 2843952 h 6858000"/>
              <a:gd name="connsiteX48" fmla="*/ 420008 w 1453745"/>
              <a:gd name="connsiteY48" fmla="*/ 2554718 h 6858000"/>
              <a:gd name="connsiteX49" fmla="*/ 390825 w 1453745"/>
              <a:gd name="connsiteY49" fmla="*/ 2447068 h 6858000"/>
              <a:gd name="connsiteX50" fmla="*/ 394895 w 1453745"/>
              <a:gd name="connsiteY50" fmla="*/ 2423438 h 6858000"/>
              <a:gd name="connsiteX51" fmla="*/ 362726 w 1453745"/>
              <a:gd name="connsiteY51" fmla="*/ 2261920 h 6858000"/>
              <a:gd name="connsiteX52" fmla="*/ 352613 w 1453745"/>
              <a:gd name="connsiteY52" fmla="*/ 2195378 h 6858000"/>
              <a:gd name="connsiteX53" fmla="*/ 336830 w 1453745"/>
              <a:gd name="connsiteY53" fmla="*/ 2155135 h 6858000"/>
              <a:gd name="connsiteX54" fmla="*/ 334288 w 1453745"/>
              <a:gd name="connsiteY54" fmla="*/ 2118008 h 6858000"/>
              <a:gd name="connsiteX55" fmla="*/ 335281 w 1453745"/>
              <a:gd name="connsiteY55" fmla="*/ 2050531 h 6858000"/>
              <a:gd name="connsiteX56" fmla="*/ 308265 w 1453745"/>
              <a:gd name="connsiteY56" fmla="*/ 1906352 h 6858000"/>
              <a:gd name="connsiteX57" fmla="*/ 284822 w 1453745"/>
              <a:gd name="connsiteY57" fmla="*/ 1861531 h 6858000"/>
              <a:gd name="connsiteX58" fmla="*/ 238621 w 1453745"/>
              <a:gd name="connsiteY58" fmla="*/ 1732919 h 6858000"/>
              <a:gd name="connsiteX59" fmla="*/ 210058 w 1453745"/>
              <a:gd name="connsiteY59" fmla="*/ 1615777 h 6858000"/>
              <a:gd name="connsiteX60" fmla="*/ 190853 w 1453745"/>
              <a:gd name="connsiteY60" fmla="*/ 1563678 h 6858000"/>
              <a:gd name="connsiteX61" fmla="*/ 196675 w 1453745"/>
              <a:gd name="connsiteY61" fmla="*/ 1477995 h 6858000"/>
              <a:gd name="connsiteX62" fmla="*/ 191067 w 1453745"/>
              <a:gd name="connsiteY62" fmla="*/ 1307086 h 6858000"/>
              <a:gd name="connsiteX63" fmla="*/ 196940 w 1453745"/>
              <a:gd name="connsiteY63" fmla="*/ 1168288 h 6858000"/>
              <a:gd name="connsiteX64" fmla="*/ 178528 w 1453745"/>
              <a:gd name="connsiteY64" fmla="*/ 1088484 h 6858000"/>
              <a:gd name="connsiteX65" fmla="*/ 167264 w 1453745"/>
              <a:gd name="connsiteY65" fmla="*/ 1016103 h 6858000"/>
              <a:gd name="connsiteX66" fmla="*/ 168720 w 1453745"/>
              <a:gd name="connsiteY66" fmla="*/ 954054 h 6858000"/>
              <a:gd name="connsiteX67" fmla="*/ 163585 w 1453745"/>
              <a:gd name="connsiteY67" fmla="*/ 896999 h 6858000"/>
              <a:gd name="connsiteX68" fmla="*/ 123723 w 1453745"/>
              <a:gd name="connsiteY68" fmla="*/ 711705 h 6858000"/>
              <a:gd name="connsiteX69" fmla="*/ 120633 w 1453745"/>
              <a:gd name="connsiteY69" fmla="*/ 619315 h 6858000"/>
              <a:gd name="connsiteX70" fmla="*/ 114289 w 1453745"/>
              <a:gd name="connsiteY70" fmla="*/ 585934 h 6858000"/>
              <a:gd name="connsiteX71" fmla="*/ 111585 w 1453745"/>
              <a:gd name="connsiteY71" fmla="*/ 538948 h 6858000"/>
              <a:gd name="connsiteX72" fmla="*/ 17683 w 1453745"/>
              <a:gd name="connsiteY72" fmla="*/ 455299 h 6858000"/>
              <a:gd name="connsiteX73" fmla="*/ 936 w 1453745"/>
              <a:gd name="connsiteY73" fmla="*/ 224344 h 6858000"/>
              <a:gd name="connsiteX74" fmla="*/ 27363 w 1453745"/>
              <a:gd name="connsiteY74" fmla="*/ 74954 h 6858000"/>
              <a:gd name="connsiteX75" fmla="*/ 126963 w 1453745"/>
              <a:gd name="connsiteY75" fmla="*/ 0 h 6858000"/>
              <a:gd name="connsiteX0" fmla="*/ 66253 w 1453745"/>
              <a:gd name="connsiteY0" fmla="*/ 0 h 6858000"/>
              <a:gd name="connsiteX1" fmla="*/ 1453745 w 1453745"/>
              <a:gd name="connsiteY1" fmla="*/ 0 h 6858000"/>
              <a:gd name="connsiteX2" fmla="*/ 1453745 w 1453745"/>
              <a:gd name="connsiteY2" fmla="*/ 6858000 h 6858000"/>
              <a:gd name="connsiteX3" fmla="*/ 190439 w 1453745"/>
              <a:gd name="connsiteY3" fmla="*/ 6857735 h 6858000"/>
              <a:gd name="connsiteX4" fmla="*/ 227032 w 1453745"/>
              <a:gd name="connsiteY4" fmla="*/ 6776847 h 6858000"/>
              <a:gd name="connsiteX5" fmla="*/ 238532 w 1453745"/>
              <a:gd name="connsiteY5" fmla="*/ 6737706 h 6858000"/>
              <a:gd name="connsiteX6" fmla="*/ 255939 w 1453745"/>
              <a:gd name="connsiteY6" fmla="*/ 6686827 h 6858000"/>
              <a:gd name="connsiteX7" fmla="*/ 267517 w 1453745"/>
              <a:gd name="connsiteY7" fmla="*/ 6633777 h 6858000"/>
              <a:gd name="connsiteX8" fmla="*/ 340360 w 1453745"/>
              <a:gd name="connsiteY8" fmla="*/ 6492130 h 6858000"/>
              <a:gd name="connsiteX9" fmla="*/ 356047 w 1453745"/>
              <a:gd name="connsiteY9" fmla="*/ 6431610 h 6858000"/>
              <a:gd name="connsiteX10" fmla="*/ 374887 w 1453745"/>
              <a:gd name="connsiteY10" fmla="*/ 6294334 h 6858000"/>
              <a:gd name="connsiteX11" fmla="*/ 362661 w 1453745"/>
              <a:gd name="connsiteY11" fmla="*/ 6231403 h 6858000"/>
              <a:gd name="connsiteX12" fmla="*/ 355319 w 1453745"/>
              <a:gd name="connsiteY12" fmla="*/ 6202459 h 6858000"/>
              <a:gd name="connsiteX13" fmla="*/ 354117 w 1453745"/>
              <a:gd name="connsiteY13" fmla="*/ 6153037 h 6858000"/>
              <a:gd name="connsiteX14" fmla="*/ 361702 w 1453745"/>
              <a:gd name="connsiteY14" fmla="*/ 5905303 h 6858000"/>
              <a:gd name="connsiteX15" fmla="*/ 391660 w 1453745"/>
              <a:gd name="connsiteY15" fmla="*/ 5712857 h 6858000"/>
              <a:gd name="connsiteX16" fmla="*/ 421458 w 1453745"/>
              <a:gd name="connsiteY16" fmla="*/ 5660491 h 6858000"/>
              <a:gd name="connsiteX17" fmla="*/ 435470 w 1453745"/>
              <a:gd name="connsiteY17" fmla="*/ 5553910 h 6858000"/>
              <a:gd name="connsiteX18" fmla="*/ 459901 w 1453745"/>
              <a:gd name="connsiteY18" fmla="*/ 5449031 h 6858000"/>
              <a:gd name="connsiteX19" fmla="*/ 496784 w 1453745"/>
              <a:gd name="connsiteY19" fmla="*/ 5341916 h 6858000"/>
              <a:gd name="connsiteX20" fmla="*/ 535165 w 1453745"/>
              <a:gd name="connsiteY20" fmla="*/ 5264214 h 6858000"/>
              <a:gd name="connsiteX21" fmla="*/ 541324 w 1453745"/>
              <a:gd name="connsiteY21" fmla="*/ 5225268 h 6858000"/>
              <a:gd name="connsiteX22" fmla="*/ 549606 w 1453745"/>
              <a:gd name="connsiteY22" fmla="*/ 5159961 h 6858000"/>
              <a:gd name="connsiteX23" fmla="*/ 553216 w 1453745"/>
              <a:gd name="connsiteY23" fmla="*/ 5125185 h 6858000"/>
              <a:gd name="connsiteX24" fmla="*/ 567082 w 1453745"/>
              <a:gd name="connsiteY24" fmla="*/ 5067850 h 6858000"/>
              <a:gd name="connsiteX25" fmla="*/ 569813 w 1453745"/>
              <a:gd name="connsiteY25" fmla="*/ 5060861 h 6858000"/>
              <a:gd name="connsiteX26" fmla="*/ 568071 w 1453745"/>
              <a:gd name="connsiteY26" fmla="*/ 4993030 h 6858000"/>
              <a:gd name="connsiteX27" fmla="*/ 574980 w 1453745"/>
              <a:gd name="connsiteY27" fmla="*/ 4946844 h 6858000"/>
              <a:gd name="connsiteX28" fmla="*/ 586239 w 1453745"/>
              <a:gd name="connsiteY28" fmla="*/ 4858827 h 6858000"/>
              <a:gd name="connsiteX29" fmla="*/ 592142 w 1453745"/>
              <a:gd name="connsiteY29" fmla="*/ 4821170 h 6858000"/>
              <a:gd name="connsiteX30" fmla="*/ 591455 w 1453745"/>
              <a:gd name="connsiteY30" fmla="*/ 4584173 h 6858000"/>
              <a:gd name="connsiteX31" fmla="*/ 583103 w 1453745"/>
              <a:gd name="connsiteY31" fmla="*/ 4375228 h 6858000"/>
              <a:gd name="connsiteX32" fmla="*/ 563756 w 1453745"/>
              <a:gd name="connsiteY32" fmla="*/ 4214165 h 6858000"/>
              <a:gd name="connsiteX33" fmla="*/ 565385 w 1453745"/>
              <a:gd name="connsiteY33" fmla="*/ 4076008 h 6858000"/>
              <a:gd name="connsiteX34" fmla="*/ 553085 w 1453745"/>
              <a:gd name="connsiteY34" fmla="*/ 4033999 h 6858000"/>
              <a:gd name="connsiteX35" fmla="*/ 552810 w 1453745"/>
              <a:gd name="connsiteY35" fmla="*/ 4013953 h 6858000"/>
              <a:gd name="connsiteX36" fmla="*/ 557109 w 1453745"/>
              <a:gd name="connsiteY36" fmla="*/ 3872886 h 6858000"/>
              <a:gd name="connsiteX37" fmla="*/ 567482 w 1453745"/>
              <a:gd name="connsiteY37" fmla="*/ 3813873 h 6858000"/>
              <a:gd name="connsiteX38" fmla="*/ 578378 w 1453745"/>
              <a:gd name="connsiteY38" fmla="*/ 3738082 h 6858000"/>
              <a:gd name="connsiteX39" fmla="*/ 585724 w 1453745"/>
              <a:gd name="connsiteY39" fmla="*/ 3673397 h 6858000"/>
              <a:gd name="connsiteX40" fmla="*/ 585020 w 1453745"/>
              <a:gd name="connsiteY40" fmla="*/ 3637109 h 6858000"/>
              <a:gd name="connsiteX41" fmla="*/ 588463 w 1453745"/>
              <a:gd name="connsiteY41" fmla="*/ 3536883 h 6858000"/>
              <a:gd name="connsiteX42" fmla="*/ 609893 w 1453745"/>
              <a:gd name="connsiteY42" fmla="*/ 3295862 h 6858000"/>
              <a:gd name="connsiteX43" fmla="*/ 592419 w 1453745"/>
              <a:gd name="connsiteY43" fmla="*/ 3158586 h 6858000"/>
              <a:gd name="connsiteX44" fmla="*/ 567827 w 1453745"/>
              <a:gd name="connsiteY44" fmla="*/ 3112365 h 6858000"/>
              <a:gd name="connsiteX45" fmla="*/ 553302 w 1453745"/>
              <a:gd name="connsiteY45" fmla="*/ 3072935 h 6858000"/>
              <a:gd name="connsiteX46" fmla="*/ 528476 w 1453745"/>
              <a:gd name="connsiteY46" fmla="*/ 2958185 h 6858000"/>
              <a:gd name="connsiteX47" fmla="*/ 485756 w 1453745"/>
              <a:gd name="connsiteY47" fmla="*/ 2843952 h 6858000"/>
              <a:gd name="connsiteX48" fmla="*/ 420008 w 1453745"/>
              <a:gd name="connsiteY48" fmla="*/ 2554718 h 6858000"/>
              <a:gd name="connsiteX49" fmla="*/ 390825 w 1453745"/>
              <a:gd name="connsiteY49" fmla="*/ 2447068 h 6858000"/>
              <a:gd name="connsiteX50" fmla="*/ 394895 w 1453745"/>
              <a:gd name="connsiteY50" fmla="*/ 2423438 h 6858000"/>
              <a:gd name="connsiteX51" fmla="*/ 362726 w 1453745"/>
              <a:gd name="connsiteY51" fmla="*/ 2261920 h 6858000"/>
              <a:gd name="connsiteX52" fmla="*/ 352613 w 1453745"/>
              <a:gd name="connsiteY52" fmla="*/ 2195378 h 6858000"/>
              <a:gd name="connsiteX53" fmla="*/ 336830 w 1453745"/>
              <a:gd name="connsiteY53" fmla="*/ 2155135 h 6858000"/>
              <a:gd name="connsiteX54" fmla="*/ 334288 w 1453745"/>
              <a:gd name="connsiteY54" fmla="*/ 2118008 h 6858000"/>
              <a:gd name="connsiteX55" fmla="*/ 335281 w 1453745"/>
              <a:gd name="connsiteY55" fmla="*/ 2050531 h 6858000"/>
              <a:gd name="connsiteX56" fmla="*/ 308265 w 1453745"/>
              <a:gd name="connsiteY56" fmla="*/ 1906352 h 6858000"/>
              <a:gd name="connsiteX57" fmla="*/ 284822 w 1453745"/>
              <a:gd name="connsiteY57" fmla="*/ 1861531 h 6858000"/>
              <a:gd name="connsiteX58" fmla="*/ 238621 w 1453745"/>
              <a:gd name="connsiteY58" fmla="*/ 1732919 h 6858000"/>
              <a:gd name="connsiteX59" fmla="*/ 210058 w 1453745"/>
              <a:gd name="connsiteY59" fmla="*/ 1615777 h 6858000"/>
              <a:gd name="connsiteX60" fmla="*/ 190853 w 1453745"/>
              <a:gd name="connsiteY60" fmla="*/ 1563678 h 6858000"/>
              <a:gd name="connsiteX61" fmla="*/ 196675 w 1453745"/>
              <a:gd name="connsiteY61" fmla="*/ 1477995 h 6858000"/>
              <a:gd name="connsiteX62" fmla="*/ 191067 w 1453745"/>
              <a:gd name="connsiteY62" fmla="*/ 1307086 h 6858000"/>
              <a:gd name="connsiteX63" fmla="*/ 196940 w 1453745"/>
              <a:gd name="connsiteY63" fmla="*/ 1168288 h 6858000"/>
              <a:gd name="connsiteX64" fmla="*/ 178528 w 1453745"/>
              <a:gd name="connsiteY64" fmla="*/ 1088484 h 6858000"/>
              <a:gd name="connsiteX65" fmla="*/ 167264 w 1453745"/>
              <a:gd name="connsiteY65" fmla="*/ 1016103 h 6858000"/>
              <a:gd name="connsiteX66" fmla="*/ 168720 w 1453745"/>
              <a:gd name="connsiteY66" fmla="*/ 954054 h 6858000"/>
              <a:gd name="connsiteX67" fmla="*/ 163585 w 1453745"/>
              <a:gd name="connsiteY67" fmla="*/ 896999 h 6858000"/>
              <a:gd name="connsiteX68" fmla="*/ 123723 w 1453745"/>
              <a:gd name="connsiteY68" fmla="*/ 711705 h 6858000"/>
              <a:gd name="connsiteX69" fmla="*/ 120633 w 1453745"/>
              <a:gd name="connsiteY69" fmla="*/ 619315 h 6858000"/>
              <a:gd name="connsiteX70" fmla="*/ 114289 w 1453745"/>
              <a:gd name="connsiteY70" fmla="*/ 585934 h 6858000"/>
              <a:gd name="connsiteX71" fmla="*/ 111585 w 1453745"/>
              <a:gd name="connsiteY71" fmla="*/ 538948 h 6858000"/>
              <a:gd name="connsiteX72" fmla="*/ 17683 w 1453745"/>
              <a:gd name="connsiteY72" fmla="*/ 455299 h 6858000"/>
              <a:gd name="connsiteX73" fmla="*/ 936 w 1453745"/>
              <a:gd name="connsiteY73" fmla="*/ 224344 h 6858000"/>
              <a:gd name="connsiteX74" fmla="*/ 27363 w 1453745"/>
              <a:gd name="connsiteY74" fmla="*/ 74954 h 6858000"/>
              <a:gd name="connsiteX75" fmla="*/ 66253 w 1453745"/>
              <a:gd name="connsiteY75" fmla="*/ 0 h 6858000"/>
              <a:gd name="connsiteX0" fmla="*/ 66253 w 1453745"/>
              <a:gd name="connsiteY0" fmla="*/ 0 h 6858000"/>
              <a:gd name="connsiteX1" fmla="*/ 1453745 w 1453745"/>
              <a:gd name="connsiteY1" fmla="*/ 0 h 6858000"/>
              <a:gd name="connsiteX2" fmla="*/ 1453745 w 1453745"/>
              <a:gd name="connsiteY2" fmla="*/ 6858000 h 6858000"/>
              <a:gd name="connsiteX3" fmla="*/ 190439 w 1453745"/>
              <a:gd name="connsiteY3" fmla="*/ 6857735 h 6858000"/>
              <a:gd name="connsiteX4" fmla="*/ 227032 w 1453745"/>
              <a:gd name="connsiteY4" fmla="*/ 6776847 h 6858000"/>
              <a:gd name="connsiteX5" fmla="*/ 238532 w 1453745"/>
              <a:gd name="connsiteY5" fmla="*/ 6737706 h 6858000"/>
              <a:gd name="connsiteX6" fmla="*/ 255939 w 1453745"/>
              <a:gd name="connsiteY6" fmla="*/ 6686827 h 6858000"/>
              <a:gd name="connsiteX7" fmla="*/ 267517 w 1453745"/>
              <a:gd name="connsiteY7" fmla="*/ 6633777 h 6858000"/>
              <a:gd name="connsiteX8" fmla="*/ 340360 w 1453745"/>
              <a:gd name="connsiteY8" fmla="*/ 6492130 h 6858000"/>
              <a:gd name="connsiteX9" fmla="*/ 356047 w 1453745"/>
              <a:gd name="connsiteY9" fmla="*/ 6431610 h 6858000"/>
              <a:gd name="connsiteX10" fmla="*/ 374887 w 1453745"/>
              <a:gd name="connsiteY10" fmla="*/ 6294334 h 6858000"/>
              <a:gd name="connsiteX11" fmla="*/ 362661 w 1453745"/>
              <a:gd name="connsiteY11" fmla="*/ 6231403 h 6858000"/>
              <a:gd name="connsiteX12" fmla="*/ 355319 w 1453745"/>
              <a:gd name="connsiteY12" fmla="*/ 6202459 h 6858000"/>
              <a:gd name="connsiteX13" fmla="*/ 354117 w 1453745"/>
              <a:gd name="connsiteY13" fmla="*/ 6153037 h 6858000"/>
              <a:gd name="connsiteX14" fmla="*/ 361702 w 1453745"/>
              <a:gd name="connsiteY14" fmla="*/ 5905303 h 6858000"/>
              <a:gd name="connsiteX15" fmla="*/ 391660 w 1453745"/>
              <a:gd name="connsiteY15" fmla="*/ 5712857 h 6858000"/>
              <a:gd name="connsiteX16" fmla="*/ 421458 w 1453745"/>
              <a:gd name="connsiteY16" fmla="*/ 5660491 h 6858000"/>
              <a:gd name="connsiteX17" fmla="*/ 435470 w 1453745"/>
              <a:gd name="connsiteY17" fmla="*/ 5553910 h 6858000"/>
              <a:gd name="connsiteX18" fmla="*/ 459901 w 1453745"/>
              <a:gd name="connsiteY18" fmla="*/ 5449031 h 6858000"/>
              <a:gd name="connsiteX19" fmla="*/ 496784 w 1453745"/>
              <a:gd name="connsiteY19" fmla="*/ 5341916 h 6858000"/>
              <a:gd name="connsiteX20" fmla="*/ 535165 w 1453745"/>
              <a:gd name="connsiteY20" fmla="*/ 5264214 h 6858000"/>
              <a:gd name="connsiteX21" fmla="*/ 541324 w 1453745"/>
              <a:gd name="connsiteY21" fmla="*/ 5225268 h 6858000"/>
              <a:gd name="connsiteX22" fmla="*/ 549606 w 1453745"/>
              <a:gd name="connsiteY22" fmla="*/ 5159961 h 6858000"/>
              <a:gd name="connsiteX23" fmla="*/ 553216 w 1453745"/>
              <a:gd name="connsiteY23" fmla="*/ 5125185 h 6858000"/>
              <a:gd name="connsiteX24" fmla="*/ 567082 w 1453745"/>
              <a:gd name="connsiteY24" fmla="*/ 5067850 h 6858000"/>
              <a:gd name="connsiteX25" fmla="*/ 569813 w 1453745"/>
              <a:gd name="connsiteY25" fmla="*/ 5060861 h 6858000"/>
              <a:gd name="connsiteX26" fmla="*/ 568071 w 1453745"/>
              <a:gd name="connsiteY26" fmla="*/ 4993030 h 6858000"/>
              <a:gd name="connsiteX27" fmla="*/ 574980 w 1453745"/>
              <a:gd name="connsiteY27" fmla="*/ 4946844 h 6858000"/>
              <a:gd name="connsiteX28" fmla="*/ 586239 w 1453745"/>
              <a:gd name="connsiteY28" fmla="*/ 4858827 h 6858000"/>
              <a:gd name="connsiteX29" fmla="*/ 592142 w 1453745"/>
              <a:gd name="connsiteY29" fmla="*/ 4821170 h 6858000"/>
              <a:gd name="connsiteX30" fmla="*/ 591455 w 1453745"/>
              <a:gd name="connsiteY30" fmla="*/ 4584173 h 6858000"/>
              <a:gd name="connsiteX31" fmla="*/ 583103 w 1453745"/>
              <a:gd name="connsiteY31" fmla="*/ 4375228 h 6858000"/>
              <a:gd name="connsiteX32" fmla="*/ 563756 w 1453745"/>
              <a:gd name="connsiteY32" fmla="*/ 4214165 h 6858000"/>
              <a:gd name="connsiteX33" fmla="*/ 565385 w 1453745"/>
              <a:gd name="connsiteY33" fmla="*/ 4076008 h 6858000"/>
              <a:gd name="connsiteX34" fmla="*/ 553085 w 1453745"/>
              <a:gd name="connsiteY34" fmla="*/ 4033999 h 6858000"/>
              <a:gd name="connsiteX35" fmla="*/ 552810 w 1453745"/>
              <a:gd name="connsiteY35" fmla="*/ 4013953 h 6858000"/>
              <a:gd name="connsiteX36" fmla="*/ 557109 w 1453745"/>
              <a:gd name="connsiteY36" fmla="*/ 3872886 h 6858000"/>
              <a:gd name="connsiteX37" fmla="*/ 567482 w 1453745"/>
              <a:gd name="connsiteY37" fmla="*/ 3813873 h 6858000"/>
              <a:gd name="connsiteX38" fmla="*/ 578378 w 1453745"/>
              <a:gd name="connsiteY38" fmla="*/ 3738082 h 6858000"/>
              <a:gd name="connsiteX39" fmla="*/ 585724 w 1453745"/>
              <a:gd name="connsiteY39" fmla="*/ 3673397 h 6858000"/>
              <a:gd name="connsiteX40" fmla="*/ 585020 w 1453745"/>
              <a:gd name="connsiteY40" fmla="*/ 3637109 h 6858000"/>
              <a:gd name="connsiteX41" fmla="*/ 588463 w 1453745"/>
              <a:gd name="connsiteY41" fmla="*/ 3536883 h 6858000"/>
              <a:gd name="connsiteX42" fmla="*/ 609893 w 1453745"/>
              <a:gd name="connsiteY42" fmla="*/ 3295862 h 6858000"/>
              <a:gd name="connsiteX43" fmla="*/ 592419 w 1453745"/>
              <a:gd name="connsiteY43" fmla="*/ 3158586 h 6858000"/>
              <a:gd name="connsiteX44" fmla="*/ 567827 w 1453745"/>
              <a:gd name="connsiteY44" fmla="*/ 3112365 h 6858000"/>
              <a:gd name="connsiteX45" fmla="*/ 553302 w 1453745"/>
              <a:gd name="connsiteY45" fmla="*/ 3072935 h 6858000"/>
              <a:gd name="connsiteX46" fmla="*/ 528476 w 1453745"/>
              <a:gd name="connsiteY46" fmla="*/ 2958185 h 6858000"/>
              <a:gd name="connsiteX47" fmla="*/ 485756 w 1453745"/>
              <a:gd name="connsiteY47" fmla="*/ 2843952 h 6858000"/>
              <a:gd name="connsiteX48" fmla="*/ 420008 w 1453745"/>
              <a:gd name="connsiteY48" fmla="*/ 2554718 h 6858000"/>
              <a:gd name="connsiteX49" fmla="*/ 390825 w 1453745"/>
              <a:gd name="connsiteY49" fmla="*/ 2447068 h 6858000"/>
              <a:gd name="connsiteX50" fmla="*/ 394895 w 1453745"/>
              <a:gd name="connsiteY50" fmla="*/ 2423438 h 6858000"/>
              <a:gd name="connsiteX51" fmla="*/ 362726 w 1453745"/>
              <a:gd name="connsiteY51" fmla="*/ 2261920 h 6858000"/>
              <a:gd name="connsiteX52" fmla="*/ 352613 w 1453745"/>
              <a:gd name="connsiteY52" fmla="*/ 2195378 h 6858000"/>
              <a:gd name="connsiteX53" fmla="*/ 336830 w 1453745"/>
              <a:gd name="connsiteY53" fmla="*/ 2155135 h 6858000"/>
              <a:gd name="connsiteX54" fmla="*/ 334288 w 1453745"/>
              <a:gd name="connsiteY54" fmla="*/ 2118008 h 6858000"/>
              <a:gd name="connsiteX55" fmla="*/ 335281 w 1453745"/>
              <a:gd name="connsiteY55" fmla="*/ 2050531 h 6858000"/>
              <a:gd name="connsiteX56" fmla="*/ 308265 w 1453745"/>
              <a:gd name="connsiteY56" fmla="*/ 1906352 h 6858000"/>
              <a:gd name="connsiteX57" fmla="*/ 284822 w 1453745"/>
              <a:gd name="connsiteY57" fmla="*/ 1861531 h 6858000"/>
              <a:gd name="connsiteX58" fmla="*/ 238621 w 1453745"/>
              <a:gd name="connsiteY58" fmla="*/ 1732919 h 6858000"/>
              <a:gd name="connsiteX59" fmla="*/ 210058 w 1453745"/>
              <a:gd name="connsiteY59" fmla="*/ 1615777 h 6858000"/>
              <a:gd name="connsiteX60" fmla="*/ 190853 w 1453745"/>
              <a:gd name="connsiteY60" fmla="*/ 1563678 h 6858000"/>
              <a:gd name="connsiteX61" fmla="*/ 196675 w 1453745"/>
              <a:gd name="connsiteY61" fmla="*/ 1477995 h 6858000"/>
              <a:gd name="connsiteX62" fmla="*/ 191067 w 1453745"/>
              <a:gd name="connsiteY62" fmla="*/ 1307086 h 6858000"/>
              <a:gd name="connsiteX63" fmla="*/ 196940 w 1453745"/>
              <a:gd name="connsiteY63" fmla="*/ 1168288 h 6858000"/>
              <a:gd name="connsiteX64" fmla="*/ 178528 w 1453745"/>
              <a:gd name="connsiteY64" fmla="*/ 1088484 h 6858000"/>
              <a:gd name="connsiteX65" fmla="*/ 167264 w 1453745"/>
              <a:gd name="connsiteY65" fmla="*/ 1016103 h 6858000"/>
              <a:gd name="connsiteX66" fmla="*/ 168720 w 1453745"/>
              <a:gd name="connsiteY66" fmla="*/ 954054 h 6858000"/>
              <a:gd name="connsiteX67" fmla="*/ 163585 w 1453745"/>
              <a:gd name="connsiteY67" fmla="*/ 896999 h 6858000"/>
              <a:gd name="connsiteX68" fmla="*/ 123723 w 1453745"/>
              <a:gd name="connsiteY68" fmla="*/ 711705 h 6858000"/>
              <a:gd name="connsiteX69" fmla="*/ 120633 w 1453745"/>
              <a:gd name="connsiteY69" fmla="*/ 619315 h 6858000"/>
              <a:gd name="connsiteX70" fmla="*/ 114289 w 1453745"/>
              <a:gd name="connsiteY70" fmla="*/ 585934 h 6858000"/>
              <a:gd name="connsiteX71" fmla="*/ 54248 w 1453745"/>
              <a:gd name="connsiteY71" fmla="*/ 538948 h 6858000"/>
              <a:gd name="connsiteX72" fmla="*/ 17683 w 1453745"/>
              <a:gd name="connsiteY72" fmla="*/ 455299 h 6858000"/>
              <a:gd name="connsiteX73" fmla="*/ 936 w 1453745"/>
              <a:gd name="connsiteY73" fmla="*/ 224344 h 6858000"/>
              <a:gd name="connsiteX74" fmla="*/ 27363 w 1453745"/>
              <a:gd name="connsiteY74" fmla="*/ 74954 h 6858000"/>
              <a:gd name="connsiteX75" fmla="*/ 66253 w 1453745"/>
              <a:gd name="connsiteY75" fmla="*/ 0 h 6858000"/>
              <a:gd name="connsiteX0" fmla="*/ 66253 w 1453745"/>
              <a:gd name="connsiteY0" fmla="*/ 0 h 6858000"/>
              <a:gd name="connsiteX1" fmla="*/ 1453745 w 1453745"/>
              <a:gd name="connsiteY1" fmla="*/ 0 h 6858000"/>
              <a:gd name="connsiteX2" fmla="*/ 1453745 w 1453745"/>
              <a:gd name="connsiteY2" fmla="*/ 6858000 h 6858000"/>
              <a:gd name="connsiteX3" fmla="*/ 190439 w 1453745"/>
              <a:gd name="connsiteY3" fmla="*/ 6857735 h 6858000"/>
              <a:gd name="connsiteX4" fmla="*/ 227032 w 1453745"/>
              <a:gd name="connsiteY4" fmla="*/ 6776847 h 6858000"/>
              <a:gd name="connsiteX5" fmla="*/ 238532 w 1453745"/>
              <a:gd name="connsiteY5" fmla="*/ 6737706 h 6858000"/>
              <a:gd name="connsiteX6" fmla="*/ 255939 w 1453745"/>
              <a:gd name="connsiteY6" fmla="*/ 6686827 h 6858000"/>
              <a:gd name="connsiteX7" fmla="*/ 267517 w 1453745"/>
              <a:gd name="connsiteY7" fmla="*/ 6633777 h 6858000"/>
              <a:gd name="connsiteX8" fmla="*/ 340360 w 1453745"/>
              <a:gd name="connsiteY8" fmla="*/ 6492130 h 6858000"/>
              <a:gd name="connsiteX9" fmla="*/ 356047 w 1453745"/>
              <a:gd name="connsiteY9" fmla="*/ 6431610 h 6858000"/>
              <a:gd name="connsiteX10" fmla="*/ 374887 w 1453745"/>
              <a:gd name="connsiteY10" fmla="*/ 6294334 h 6858000"/>
              <a:gd name="connsiteX11" fmla="*/ 362661 w 1453745"/>
              <a:gd name="connsiteY11" fmla="*/ 6231403 h 6858000"/>
              <a:gd name="connsiteX12" fmla="*/ 355319 w 1453745"/>
              <a:gd name="connsiteY12" fmla="*/ 6202459 h 6858000"/>
              <a:gd name="connsiteX13" fmla="*/ 354117 w 1453745"/>
              <a:gd name="connsiteY13" fmla="*/ 6153037 h 6858000"/>
              <a:gd name="connsiteX14" fmla="*/ 361702 w 1453745"/>
              <a:gd name="connsiteY14" fmla="*/ 5905303 h 6858000"/>
              <a:gd name="connsiteX15" fmla="*/ 391660 w 1453745"/>
              <a:gd name="connsiteY15" fmla="*/ 5712857 h 6858000"/>
              <a:gd name="connsiteX16" fmla="*/ 421458 w 1453745"/>
              <a:gd name="connsiteY16" fmla="*/ 5660491 h 6858000"/>
              <a:gd name="connsiteX17" fmla="*/ 435470 w 1453745"/>
              <a:gd name="connsiteY17" fmla="*/ 5553910 h 6858000"/>
              <a:gd name="connsiteX18" fmla="*/ 459901 w 1453745"/>
              <a:gd name="connsiteY18" fmla="*/ 5449031 h 6858000"/>
              <a:gd name="connsiteX19" fmla="*/ 496784 w 1453745"/>
              <a:gd name="connsiteY19" fmla="*/ 5341916 h 6858000"/>
              <a:gd name="connsiteX20" fmla="*/ 535165 w 1453745"/>
              <a:gd name="connsiteY20" fmla="*/ 5264214 h 6858000"/>
              <a:gd name="connsiteX21" fmla="*/ 541324 w 1453745"/>
              <a:gd name="connsiteY21" fmla="*/ 5225268 h 6858000"/>
              <a:gd name="connsiteX22" fmla="*/ 549606 w 1453745"/>
              <a:gd name="connsiteY22" fmla="*/ 5159961 h 6858000"/>
              <a:gd name="connsiteX23" fmla="*/ 553216 w 1453745"/>
              <a:gd name="connsiteY23" fmla="*/ 5125185 h 6858000"/>
              <a:gd name="connsiteX24" fmla="*/ 567082 w 1453745"/>
              <a:gd name="connsiteY24" fmla="*/ 5067850 h 6858000"/>
              <a:gd name="connsiteX25" fmla="*/ 569813 w 1453745"/>
              <a:gd name="connsiteY25" fmla="*/ 5060861 h 6858000"/>
              <a:gd name="connsiteX26" fmla="*/ 568071 w 1453745"/>
              <a:gd name="connsiteY26" fmla="*/ 4993030 h 6858000"/>
              <a:gd name="connsiteX27" fmla="*/ 574980 w 1453745"/>
              <a:gd name="connsiteY27" fmla="*/ 4946844 h 6858000"/>
              <a:gd name="connsiteX28" fmla="*/ 586239 w 1453745"/>
              <a:gd name="connsiteY28" fmla="*/ 4858827 h 6858000"/>
              <a:gd name="connsiteX29" fmla="*/ 592142 w 1453745"/>
              <a:gd name="connsiteY29" fmla="*/ 4821170 h 6858000"/>
              <a:gd name="connsiteX30" fmla="*/ 591455 w 1453745"/>
              <a:gd name="connsiteY30" fmla="*/ 4584173 h 6858000"/>
              <a:gd name="connsiteX31" fmla="*/ 583103 w 1453745"/>
              <a:gd name="connsiteY31" fmla="*/ 4375228 h 6858000"/>
              <a:gd name="connsiteX32" fmla="*/ 563756 w 1453745"/>
              <a:gd name="connsiteY32" fmla="*/ 4214165 h 6858000"/>
              <a:gd name="connsiteX33" fmla="*/ 565385 w 1453745"/>
              <a:gd name="connsiteY33" fmla="*/ 4076008 h 6858000"/>
              <a:gd name="connsiteX34" fmla="*/ 553085 w 1453745"/>
              <a:gd name="connsiteY34" fmla="*/ 4033999 h 6858000"/>
              <a:gd name="connsiteX35" fmla="*/ 552810 w 1453745"/>
              <a:gd name="connsiteY35" fmla="*/ 4013953 h 6858000"/>
              <a:gd name="connsiteX36" fmla="*/ 557109 w 1453745"/>
              <a:gd name="connsiteY36" fmla="*/ 3872886 h 6858000"/>
              <a:gd name="connsiteX37" fmla="*/ 567482 w 1453745"/>
              <a:gd name="connsiteY37" fmla="*/ 3813873 h 6858000"/>
              <a:gd name="connsiteX38" fmla="*/ 578378 w 1453745"/>
              <a:gd name="connsiteY38" fmla="*/ 3738082 h 6858000"/>
              <a:gd name="connsiteX39" fmla="*/ 585724 w 1453745"/>
              <a:gd name="connsiteY39" fmla="*/ 3673397 h 6858000"/>
              <a:gd name="connsiteX40" fmla="*/ 585020 w 1453745"/>
              <a:gd name="connsiteY40" fmla="*/ 3637109 h 6858000"/>
              <a:gd name="connsiteX41" fmla="*/ 588463 w 1453745"/>
              <a:gd name="connsiteY41" fmla="*/ 3536883 h 6858000"/>
              <a:gd name="connsiteX42" fmla="*/ 609893 w 1453745"/>
              <a:gd name="connsiteY42" fmla="*/ 3295862 h 6858000"/>
              <a:gd name="connsiteX43" fmla="*/ 592419 w 1453745"/>
              <a:gd name="connsiteY43" fmla="*/ 3158586 h 6858000"/>
              <a:gd name="connsiteX44" fmla="*/ 567827 w 1453745"/>
              <a:gd name="connsiteY44" fmla="*/ 3112365 h 6858000"/>
              <a:gd name="connsiteX45" fmla="*/ 553302 w 1453745"/>
              <a:gd name="connsiteY45" fmla="*/ 3072935 h 6858000"/>
              <a:gd name="connsiteX46" fmla="*/ 528476 w 1453745"/>
              <a:gd name="connsiteY46" fmla="*/ 2958185 h 6858000"/>
              <a:gd name="connsiteX47" fmla="*/ 485756 w 1453745"/>
              <a:gd name="connsiteY47" fmla="*/ 2843952 h 6858000"/>
              <a:gd name="connsiteX48" fmla="*/ 420008 w 1453745"/>
              <a:gd name="connsiteY48" fmla="*/ 2554718 h 6858000"/>
              <a:gd name="connsiteX49" fmla="*/ 390825 w 1453745"/>
              <a:gd name="connsiteY49" fmla="*/ 2447068 h 6858000"/>
              <a:gd name="connsiteX50" fmla="*/ 394895 w 1453745"/>
              <a:gd name="connsiteY50" fmla="*/ 2423438 h 6858000"/>
              <a:gd name="connsiteX51" fmla="*/ 362726 w 1453745"/>
              <a:gd name="connsiteY51" fmla="*/ 2261920 h 6858000"/>
              <a:gd name="connsiteX52" fmla="*/ 352613 w 1453745"/>
              <a:gd name="connsiteY52" fmla="*/ 2195378 h 6858000"/>
              <a:gd name="connsiteX53" fmla="*/ 336830 w 1453745"/>
              <a:gd name="connsiteY53" fmla="*/ 2155135 h 6858000"/>
              <a:gd name="connsiteX54" fmla="*/ 334288 w 1453745"/>
              <a:gd name="connsiteY54" fmla="*/ 2118008 h 6858000"/>
              <a:gd name="connsiteX55" fmla="*/ 335281 w 1453745"/>
              <a:gd name="connsiteY55" fmla="*/ 2050531 h 6858000"/>
              <a:gd name="connsiteX56" fmla="*/ 308265 w 1453745"/>
              <a:gd name="connsiteY56" fmla="*/ 1906352 h 6858000"/>
              <a:gd name="connsiteX57" fmla="*/ 284822 w 1453745"/>
              <a:gd name="connsiteY57" fmla="*/ 1861531 h 6858000"/>
              <a:gd name="connsiteX58" fmla="*/ 238621 w 1453745"/>
              <a:gd name="connsiteY58" fmla="*/ 1732919 h 6858000"/>
              <a:gd name="connsiteX59" fmla="*/ 210058 w 1453745"/>
              <a:gd name="connsiteY59" fmla="*/ 1615777 h 6858000"/>
              <a:gd name="connsiteX60" fmla="*/ 190853 w 1453745"/>
              <a:gd name="connsiteY60" fmla="*/ 1563678 h 6858000"/>
              <a:gd name="connsiteX61" fmla="*/ 196675 w 1453745"/>
              <a:gd name="connsiteY61" fmla="*/ 1477995 h 6858000"/>
              <a:gd name="connsiteX62" fmla="*/ 191067 w 1453745"/>
              <a:gd name="connsiteY62" fmla="*/ 1307086 h 6858000"/>
              <a:gd name="connsiteX63" fmla="*/ 196940 w 1453745"/>
              <a:gd name="connsiteY63" fmla="*/ 1168288 h 6858000"/>
              <a:gd name="connsiteX64" fmla="*/ 178528 w 1453745"/>
              <a:gd name="connsiteY64" fmla="*/ 1088484 h 6858000"/>
              <a:gd name="connsiteX65" fmla="*/ 167264 w 1453745"/>
              <a:gd name="connsiteY65" fmla="*/ 1016103 h 6858000"/>
              <a:gd name="connsiteX66" fmla="*/ 168720 w 1453745"/>
              <a:gd name="connsiteY66" fmla="*/ 954054 h 6858000"/>
              <a:gd name="connsiteX67" fmla="*/ 163585 w 1453745"/>
              <a:gd name="connsiteY67" fmla="*/ 896999 h 6858000"/>
              <a:gd name="connsiteX68" fmla="*/ 123723 w 1453745"/>
              <a:gd name="connsiteY68" fmla="*/ 711705 h 6858000"/>
              <a:gd name="connsiteX69" fmla="*/ 120633 w 1453745"/>
              <a:gd name="connsiteY69" fmla="*/ 619315 h 6858000"/>
              <a:gd name="connsiteX70" fmla="*/ 54248 w 1453745"/>
              <a:gd name="connsiteY70" fmla="*/ 538948 h 6858000"/>
              <a:gd name="connsiteX71" fmla="*/ 17683 w 1453745"/>
              <a:gd name="connsiteY71" fmla="*/ 455299 h 6858000"/>
              <a:gd name="connsiteX72" fmla="*/ 936 w 1453745"/>
              <a:gd name="connsiteY72" fmla="*/ 224344 h 6858000"/>
              <a:gd name="connsiteX73" fmla="*/ 27363 w 1453745"/>
              <a:gd name="connsiteY73" fmla="*/ 74954 h 6858000"/>
              <a:gd name="connsiteX74" fmla="*/ 66253 w 1453745"/>
              <a:gd name="connsiteY74" fmla="*/ 0 h 6858000"/>
              <a:gd name="connsiteX0" fmla="*/ 66253 w 1453745"/>
              <a:gd name="connsiteY0" fmla="*/ 0 h 6858000"/>
              <a:gd name="connsiteX1" fmla="*/ 1453745 w 1453745"/>
              <a:gd name="connsiteY1" fmla="*/ 0 h 6858000"/>
              <a:gd name="connsiteX2" fmla="*/ 1453745 w 1453745"/>
              <a:gd name="connsiteY2" fmla="*/ 6858000 h 6858000"/>
              <a:gd name="connsiteX3" fmla="*/ 190439 w 1453745"/>
              <a:gd name="connsiteY3" fmla="*/ 6857735 h 6858000"/>
              <a:gd name="connsiteX4" fmla="*/ 227032 w 1453745"/>
              <a:gd name="connsiteY4" fmla="*/ 6776847 h 6858000"/>
              <a:gd name="connsiteX5" fmla="*/ 238532 w 1453745"/>
              <a:gd name="connsiteY5" fmla="*/ 6737706 h 6858000"/>
              <a:gd name="connsiteX6" fmla="*/ 255939 w 1453745"/>
              <a:gd name="connsiteY6" fmla="*/ 6686827 h 6858000"/>
              <a:gd name="connsiteX7" fmla="*/ 267517 w 1453745"/>
              <a:gd name="connsiteY7" fmla="*/ 6633777 h 6858000"/>
              <a:gd name="connsiteX8" fmla="*/ 340360 w 1453745"/>
              <a:gd name="connsiteY8" fmla="*/ 6492130 h 6858000"/>
              <a:gd name="connsiteX9" fmla="*/ 356047 w 1453745"/>
              <a:gd name="connsiteY9" fmla="*/ 6431610 h 6858000"/>
              <a:gd name="connsiteX10" fmla="*/ 374887 w 1453745"/>
              <a:gd name="connsiteY10" fmla="*/ 6294334 h 6858000"/>
              <a:gd name="connsiteX11" fmla="*/ 362661 w 1453745"/>
              <a:gd name="connsiteY11" fmla="*/ 6231403 h 6858000"/>
              <a:gd name="connsiteX12" fmla="*/ 355319 w 1453745"/>
              <a:gd name="connsiteY12" fmla="*/ 6202459 h 6858000"/>
              <a:gd name="connsiteX13" fmla="*/ 354117 w 1453745"/>
              <a:gd name="connsiteY13" fmla="*/ 6153037 h 6858000"/>
              <a:gd name="connsiteX14" fmla="*/ 361702 w 1453745"/>
              <a:gd name="connsiteY14" fmla="*/ 5905303 h 6858000"/>
              <a:gd name="connsiteX15" fmla="*/ 391660 w 1453745"/>
              <a:gd name="connsiteY15" fmla="*/ 5712857 h 6858000"/>
              <a:gd name="connsiteX16" fmla="*/ 421458 w 1453745"/>
              <a:gd name="connsiteY16" fmla="*/ 5660491 h 6858000"/>
              <a:gd name="connsiteX17" fmla="*/ 435470 w 1453745"/>
              <a:gd name="connsiteY17" fmla="*/ 5553910 h 6858000"/>
              <a:gd name="connsiteX18" fmla="*/ 459901 w 1453745"/>
              <a:gd name="connsiteY18" fmla="*/ 5449031 h 6858000"/>
              <a:gd name="connsiteX19" fmla="*/ 496784 w 1453745"/>
              <a:gd name="connsiteY19" fmla="*/ 5341916 h 6858000"/>
              <a:gd name="connsiteX20" fmla="*/ 535165 w 1453745"/>
              <a:gd name="connsiteY20" fmla="*/ 5264214 h 6858000"/>
              <a:gd name="connsiteX21" fmla="*/ 541324 w 1453745"/>
              <a:gd name="connsiteY21" fmla="*/ 5225268 h 6858000"/>
              <a:gd name="connsiteX22" fmla="*/ 549606 w 1453745"/>
              <a:gd name="connsiteY22" fmla="*/ 5159961 h 6858000"/>
              <a:gd name="connsiteX23" fmla="*/ 553216 w 1453745"/>
              <a:gd name="connsiteY23" fmla="*/ 5125185 h 6858000"/>
              <a:gd name="connsiteX24" fmla="*/ 567082 w 1453745"/>
              <a:gd name="connsiteY24" fmla="*/ 5067850 h 6858000"/>
              <a:gd name="connsiteX25" fmla="*/ 569813 w 1453745"/>
              <a:gd name="connsiteY25" fmla="*/ 5060861 h 6858000"/>
              <a:gd name="connsiteX26" fmla="*/ 568071 w 1453745"/>
              <a:gd name="connsiteY26" fmla="*/ 4993030 h 6858000"/>
              <a:gd name="connsiteX27" fmla="*/ 574980 w 1453745"/>
              <a:gd name="connsiteY27" fmla="*/ 4946844 h 6858000"/>
              <a:gd name="connsiteX28" fmla="*/ 586239 w 1453745"/>
              <a:gd name="connsiteY28" fmla="*/ 4858827 h 6858000"/>
              <a:gd name="connsiteX29" fmla="*/ 592142 w 1453745"/>
              <a:gd name="connsiteY29" fmla="*/ 4821170 h 6858000"/>
              <a:gd name="connsiteX30" fmla="*/ 591455 w 1453745"/>
              <a:gd name="connsiteY30" fmla="*/ 4584173 h 6858000"/>
              <a:gd name="connsiteX31" fmla="*/ 583103 w 1453745"/>
              <a:gd name="connsiteY31" fmla="*/ 4375228 h 6858000"/>
              <a:gd name="connsiteX32" fmla="*/ 563756 w 1453745"/>
              <a:gd name="connsiteY32" fmla="*/ 4214165 h 6858000"/>
              <a:gd name="connsiteX33" fmla="*/ 565385 w 1453745"/>
              <a:gd name="connsiteY33" fmla="*/ 4076008 h 6858000"/>
              <a:gd name="connsiteX34" fmla="*/ 553085 w 1453745"/>
              <a:gd name="connsiteY34" fmla="*/ 4033999 h 6858000"/>
              <a:gd name="connsiteX35" fmla="*/ 552810 w 1453745"/>
              <a:gd name="connsiteY35" fmla="*/ 4013953 h 6858000"/>
              <a:gd name="connsiteX36" fmla="*/ 557109 w 1453745"/>
              <a:gd name="connsiteY36" fmla="*/ 3872886 h 6858000"/>
              <a:gd name="connsiteX37" fmla="*/ 567482 w 1453745"/>
              <a:gd name="connsiteY37" fmla="*/ 3813873 h 6858000"/>
              <a:gd name="connsiteX38" fmla="*/ 578378 w 1453745"/>
              <a:gd name="connsiteY38" fmla="*/ 3738082 h 6858000"/>
              <a:gd name="connsiteX39" fmla="*/ 585724 w 1453745"/>
              <a:gd name="connsiteY39" fmla="*/ 3673397 h 6858000"/>
              <a:gd name="connsiteX40" fmla="*/ 585020 w 1453745"/>
              <a:gd name="connsiteY40" fmla="*/ 3637109 h 6858000"/>
              <a:gd name="connsiteX41" fmla="*/ 588463 w 1453745"/>
              <a:gd name="connsiteY41" fmla="*/ 3536883 h 6858000"/>
              <a:gd name="connsiteX42" fmla="*/ 609893 w 1453745"/>
              <a:gd name="connsiteY42" fmla="*/ 3295862 h 6858000"/>
              <a:gd name="connsiteX43" fmla="*/ 592419 w 1453745"/>
              <a:gd name="connsiteY43" fmla="*/ 3158586 h 6858000"/>
              <a:gd name="connsiteX44" fmla="*/ 567827 w 1453745"/>
              <a:gd name="connsiteY44" fmla="*/ 3112365 h 6858000"/>
              <a:gd name="connsiteX45" fmla="*/ 553302 w 1453745"/>
              <a:gd name="connsiteY45" fmla="*/ 3072935 h 6858000"/>
              <a:gd name="connsiteX46" fmla="*/ 528476 w 1453745"/>
              <a:gd name="connsiteY46" fmla="*/ 2958185 h 6858000"/>
              <a:gd name="connsiteX47" fmla="*/ 485756 w 1453745"/>
              <a:gd name="connsiteY47" fmla="*/ 2843952 h 6858000"/>
              <a:gd name="connsiteX48" fmla="*/ 420008 w 1453745"/>
              <a:gd name="connsiteY48" fmla="*/ 2554718 h 6858000"/>
              <a:gd name="connsiteX49" fmla="*/ 390825 w 1453745"/>
              <a:gd name="connsiteY49" fmla="*/ 2447068 h 6858000"/>
              <a:gd name="connsiteX50" fmla="*/ 394895 w 1453745"/>
              <a:gd name="connsiteY50" fmla="*/ 2423438 h 6858000"/>
              <a:gd name="connsiteX51" fmla="*/ 362726 w 1453745"/>
              <a:gd name="connsiteY51" fmla="*/ 2261920 h 6858000"/>
              <a:gd name="connsiteX52" fmla="*/ 352613 w 1453745"/>
              <a:gd name="connsiteY52" fmla="*/ 2195378 h 6858000"/>
              <a:gd name="connsiteX53" fmla="*/ 336830 w 1453745"/>
              <a:gd name="connsiteY53" fmla="*/ 2155135 h 6858000"/>
              <a:gd name="connsiteX54" fmla="*/ 334288 w 1453745"/>
              <a:gd name="connsiteY54" fmla="*/ 2118008 h 6858000"/>
              <a:gd name="connsiteX55" fmla="*/ 335281 w 1453745"/>
              <a:gd name="connsiteY55" fmla="*/ 2050531 h 6858000"/>
              <a:gd name="connsiteX56" fmla="*/ 308265 w 1453745"/>
              <a:gd name="connsiteY56" fmla="*/ 1906352 h 6858000"/>
              <a:gd name="connsiteX57" fmla="*/ 284822 w 1453745"/>
              <a:gd name="connsiteY57" fmla="*/ 1861531 h 6858000"/>
              <a:gd name="connsiteX58" fmla="*/ 238621 w 1453745"/>
              <a:gd name="connsiteY58" fmla="*/ 1732919 h 6858000"/>
              <a:gd name="connsiteX59" fmla="*/ 210058 w 1453745"/>
              <a:gd name="connsiteY59" fmla="*/ 1615777 h 6858000"/>
              <a:gd name="connsiteX60" fmla="*/ 190853 w 1453745"/>
              <a:gd name="connsiteY60" fmla="*/ 1563678 h 6858000"/>
              <a:gd name="connsiteX61" fmla="*/ 196675 w 1453745"/>
              <a:gd name="connsiteY61" fmla="*/ 1477995 h 6858000"/>
              <a:gd name="connsiteX62" fmla="*/ 191067 w 1453745"/>
              <a:gd name="connsiteY62" fmla="*/ 1307086 h 6858000"/>
              <a:gd name="connsiteX63" fmla="*/ 196940 w 1453745"/>
              <a:gd name="connsiteY63" fmla="*/ 1168288 h 6858000"/>
              <a:gd name="connsiteX64" fmla="*/ 178528 w 1453745"/>
              <a:gd name="connsiteY64" fmla="*/ 1088484 h 6858000"/>
              <a:gd name="connsiteX65" fmla="*/ 167264 w 1453745"/>
              <a:gd name="connsiteY65" fmla="*/ 1016103 h 6858000"/>
              <a:gd name="connsiteX66" fmla="*/ 168720 w 1453745"/>
              <a:gd name="connsiteY66" fmla="*/ 954054 h 6858000"/>
              <a:gd name="connsiteX67" fmla="*/ 163585 w 1453745"/>
              <a:gd name="connsiteY67" fmla="*/ 896999 h 6858000"/>
              <a:gd name="connsiteX68" fmla="*/ 123723 w 1453745"/>
              <a:gd name="connsiteY68" fmla="*/ 711705 h 6858000"/>
              <a:gd name="connsiteX69" fmla="*/ 54248 w 1453745"/>
              <a:gd name="connsiteY69" fmla="*/ 538948 h 6858000"/>
              <a:gd name="connsiteX70" fmla="*/ 17683 w 1453745"/>
              <a:gd name="connsiteY70" fmla="*/ 455299 h 6858000"/>
              <a:gd name="connsiteX71" fmla="*/ 936 w 1453745"/>
              <a:gd name="connsiteY71" fmla="*/ 224344 h 6858000"/>
              <a:gd name="connsiteX72" fmla="*/ 27363 w 1453745"/>
              <a:gd name="connsiteY72" fmla="*/ 74954 h 6858000"/>
              <a:gd name="connsiteX73" fmla="*/ 66253 w 1453745"/>
              <a:gd name="connsiteY73" fmla="*/ 0 h 6858000"/>
              <a:gd name="connsiteX0" fmla="*/ 66253 w 1453745"/>
              <a:gd name="connsiteY0" fmla="*/ 0 h 6858000"/>
              <a:gd name="connsiteX1" fmla="*/ 1453745 w 1453745"/>
              <a:gd name="connsiteY1" fmla="*/ 0 h 6858000"/>
              <a:gd name="connsiteX2" fmla="*/ 1453745 w 1453745"/>
              <a:gd name="connsiteY2" fmla="*/ 6858000 h 6858000"/>
              <a:gd name="connsiteX3" fmla="*/ 190439 w 1453745"/>
              <a:gd name="connsiteY3" fmla="*/ 6857735 h 6858000"/>
              <a:gd name="connsiteX4" fmla="*/ 227032 w 1453745"/>
              <a:gd name="connsiteY4" fmla="*/ 6776847 h 6858000"/>
              <a:gd name="connsiteX5" fmla="*/ 238532 w 1453745"/>
              <a:gd name="connsiteY5" fmla="*/ 6737706 h 6858000"/>
              <a:gd name="connsiteX6" fmla="*/ 255939 w 1453745"/>
              <a:gd name="connsiteY6" fmla="*/ 6686827 h 6858000"/>
              <a:gd name="connsiteX7" fmla="*/ 267517 w 1453745"/>
              <a:gd name="connsiteY7" fmla="*/ 6633777 h 6858000"/>
              <a:gd name="connsiteX8" fmla="*/ 340360 w 1453745"/>
              <a:gd name="connsiteY8" fmla="*/ 6492130 h 6858000"/>
              <a:gd name="connsiteX9" fmla="*/ 356047 w 1453745"/>
              <a:gd name="connsiteY9" fmla="*/ 6431610 h 6858000"/>
              <a:gd name="connsiteX10" fmla="*/ 374887 w 1453745"/>
              <a:gd name="connsiteY10" fmla="*/ 6294334 h 6858000"/>
              <a:gd name="connsiteX11" fmla="*/ 362661 w 1453745"/>
              <a:gd name="connsiteY11" fmla="*/ 6231403 h 6858000"/>
              <a:gd name="connsiteX12" fmla="*/ 355319 w 1453745"/>
              <a:gd name="connsiteY12" fmla="*/ 6202459 h 6858000"/>
              <a:gd name="connsiteX13" fmla="*/ 354117 w 1453745"/>
              <a:gd name="connsiteY13" fmla="*/ 6153037 h 6858000"/>
              <a:gd name="connsiteX14" fmla="*/ 361702 w 1453745"/>
              <a:gd name="connsiteY14" fmla="*/ 5905303 h 6858000"/>
              <a:gd name="connsiteX15" fmla="*/ 391660 w 1453745"/>
              <a:gd name="connsiteY15" fmla="*/ 5712857 h 6858000"/>
              <a:gd name="connsiteX16" fmla="*/ 421458 w 1453745"/>
              <a:gd name="connsiteY16" fmla="*/ 5660491 h 6858000"/>
              <a:gd name="connsiteX17" fmla="*/ 435470 w 1453745"/>
              <a:gd name="connsiteY17" fmla="*/ 5553910 h 6858000"/>
              <a:gd name="connsiteX18" fmla="*/ 459901 w 1453745"/>
              <a:gd name="connsiteY18" fmla="*/ 5449031 h 6858000"/>
              <a:gd name="connsiteX19" fmla="*/ 496784 w 1453745"/>
              <a:gd name="connsiteY19" fmla="*/ 5341916 h 6858000"/>
              <a:gd name="connsiteX20" fmla="*/ 535165 w 1453745"/>
              <a:gd name="connsiteY20" fmla="*/ 5264214 h 6858000"/>
              <a:gd name="connsiteX21" fmla="*/ 541324 w 1453745"/>
              <a:gd name="connsiteY21" fmla="*/ 5225268 h 6858000"/>
              <a:gd name="connsiteX22" fmla="*/ 549606 w 1453745"/>
              <a:gd name="connsiteY22" fmla="*/ 5159961 h 6858000"/>
              <a:gd name="connsiteX23" fmla="*/ 553216 w 1453745"/>
              <a:gd name="connsiteY23" fmla="*/ 5125185 h 6858000"/>
              <a:gd name="connsiteX24" fmla="*/ 567082 w 1453745"/>
              <a:gd name="connsiteY24" fmla="*/ 5067850 h 6858000"/>
              <a:gd name="connsiteX25" fmla="*/ 569813 w 1453745"/>
              <a:gd name="connsiteY25" fmla="*/ 5060861 h 6858000"/>
              <a:gd name="connsiteX26" fmla="*/ 568071 w 1453745"/>
              <a:gd name="connsiteY26" fmla="*/ 4993030 h 6858000"/>
              <a:gd name="connsiteX27" fmla="*/ 574980 w 1453745"/>
              <a:gd name="connsiteY27" fmla="*/ 4946844 h 6858000"/>
              <a:gd name="connsiteX28" fmla="*/ 586239 w 1453745"/>
              <a:gd name="connsiteY28" fmla="*/ 4858827 h 6858000"/>
              <a:gd name="connsiteX29" fmla="*/ 592142 w 1453745"/>
              <a:gd name="connsiteY29" fmla="*/ 4821170 h 6858000"/>
              <a:gd name="connsiteX30" fmla="*/ 591455 w 1453745"/>
              <a:gd name="connsiteY30" fmla="*/ 4584173 h 6858000"/>
              <a:gd name="connsiteX31" fmla="*/ 583103 w 1453745"/>
              <a:gd name="connsiteY31" fmla="*/ 4375228 h 6858000"/>
              <a:gd name="connsiteX32" fmla="*/ 563756 w 1453745"/>
              <a:gd name="connsiteY32" fmla="*/ 4214165 h 6858000"/>
              <a:gd name="connsiteX33" fmla="*/ 565385 w 1453745"/>
              <a:gd name="connsiteY33" fmla="*/ 4076008 h 6858000"/>
              <a:gd name="connsiteX34" fmla="*/ 553085 w 1453745"/>
              <a:gd name="connsiteY34" fmla="*/ 4033999 h 6858000"/>
              <a:gd name="connsiteX35" fmla="*/ 552810 w 1453745"/>
              <a:gd name="connsiteY35" fmla="*/ 4013953 h 6858000"/>
              <a:gd name="connsiteX36" fmla="*/ 557109 w 1453745"/>
              <a:gd name="connsiteY36" fmla="*/ 3872886 h 6858000"/>
              <a:gd name="connsiteX37" fmla="*/ 567482 w 1453745"/>
              <a:gd name="connsiteY37" fmla="*/ 3813873 h 6858000"/>
              <a:gd name="connsiteX38" fmla="*/ 578378 w 1453745"/>
              <a:gd name="connsiteY38" fmla="*/ 3738082 h 6858000"/>
              <a:gd name="connsiteX39" fmla="*/ 585724 w 1453745"/>
              <a:gd name="connsiteY39" fmla="*/ 3673397 h 6858000"/>
              <a:gd name="connsiteX40" fmla="*/ 585020 w 1453745"/>
              <a:gd name="connsiteY40" fmla="*/ 3637109 h 6858000"/>
              <a:gd name="connsiteX41" fmla="*/ 588463 w 1453745"/>
              <a:gd name="connsiteY41" fmla="*/ 3536883 h 6858000"/>
              <a:gd name="connsiteX42" fmla="*/ 609893 w 1453745"/>
              <a:gd name="connsiteY42" fmla="*/ 3295862 h 6858000"/>
              <a:gd name="connsiteX43" fmla="*/ 592419 w 1453745"/>
              <a:gd name="connsiteY43" fmla="*/ 3158586 h 6858000"/>
              <a:gd name="connsiteX44" fmla="*/ 567827 w 1453745"/>
              <a:gd name="connsiteY44" fmla="*/ 3112365 h 6858000"/>
              <a:gd name="connsiteX45" fmla="*/ 553302 w 1453745"/>
              <a:gd name="connsiteY45" fmla="*/ 3072935 h 6858000"/>
              <a:gd name="connsiteX46" fmla="*/ 528476 w 1453745"/>
              <a:gd name="connsiteY46" fmla="*/ 2958185 h 6858000"/>
              <a:gd name="connsiteX47" fmla="*/ 485756 w 1453745"/>
              <a:gd name="connsiteY47" fmla="*/ 2843952 h 6858000"/>
              <a:gd name="connsiteX48" fmla="*/ 420008 w 1453745"/>
              <a:gd name="connsiteY48" fmla="*/ 2554718 h 6858000"/>
              <a:gd name="connsiteX49" fmla="*/ 390825 w 1453745"/>
              <a:gd name="connsiteY49" fmla="*/ 2447068 h 6858000"/>
              <a:gd name="connsiteX50" fmla="*/ 394895 w 1453745"/>
              <a:gd name="connsiteY50" fmla="*/ 2423438 h 6858000"/>
              <a:gd name="connsiteX51" fmla="*/ 362726 w 1453745"/>
              <a:gd name="connsiteY51" fmla="*/ 2261920 h 6858000"/>
              <a:gd name="connsiteX52" fmla="*/ 352613 w 1453745"/>
              <a:gd name="connsiteY52" fmla="*/ 2195378 h 6858000"/>
              <a:gd name="connsiteX53" fmla="*/ 336830 w 1453745"/>
              <a:gd name="connsiteY53" fmla="*/ 2155135 h 6858000"/>
              <a:gd name="connsiteX54" fmla="*/ 334288 w 1453745"/>
              <a:gd name="connsiteY54" fmla="*/ 2118008 h 6858000"/>
              <a:gd name="connsiteX55" fmla="*/ 335281 w 1453745"/>
              <a:gd name="connsiteY55" fmla="*/ 2050531 h 6858000"/>
              <a:gd name="connsiteX56" fmla="*/ 308265 w 1453745"/>
              <a:gd name="connsiteY56" fmla="*/ 1906352 h 6858000"/>
              <a:gd name="connsiteX57" fmla="*/ 284822 w 1453745"/>
              <a:gd name="connsiteY57" fmla="*/ 1861531 h 6858000"/>
              <a:gd name="connsiteX58" fmla="*/ 238621 w 1453745"/>
              <a:gd name="connsiteY58" fmla="*/ 1732919 h 6858000"/>
              <a:gd name="connsiteX59" fmla="*/ 210058 w 1453745"/>
              <a:gd name="connsiteY59" fmla="*/ 1615777 h 6858000"/>
              <a:gd name="connsiteX60" fmla="*/ 190853 w 1453745"/>
              <a:gd name="connsiteY60" fmla="*/ 1563678 h 6858000"/>
              <a:gd name="connsiteX61" fmla="*/ 196675 w 1453745"/>
              <a:gd name="connsiteY61" fmla="*/ 1477995 h 6858000"/>
              <a:gd name="connsiteX62" fmla="*/ 191067 w 1453745"/>
              <a:gd name="connsiteY62" fmla="*/ 1307086 h 6858000"/>
              <a:gd name="connsiteX63" fmla="*/ 196940 w 1453745"/>
              <a:gd name="connsiteY63" fmla="*/ 1168288 h 6858000"/>
              <a:gd name="connsiteX64" fmla="*/ 178528 w 1453745"/>
              <a:gd name="connsiteY64" fmla="*/ 1088484 h 6858000"/>
              <a:gd name="connsiteX65" fmla="*/ 167264 w 1453745"/>
              <a:gd name="connsiteY65" fmla="*/ 1016103 h 6858000"/>
              <a:gd name="connsiteX66" fmla="*/ 168720 w 1453745"/>
              <a:gd name="connsiteY66" fmla="*/ 954054 h 6858000"/>
              <a:gd name="connsiteX67" fmla="*/ 163585 w 1453745"/>
              <a:gd name="connsiteY67" fmla="*/ 896999 h 6858000"/>
              <a:gd name="connsiteX68" fmla="*/ 123723 w 1453745"/>
              <a:gd name="connsiteY68" fmla="*/ 711705 h 6858000"/>
              <a:gd name="connsiteX69" fmla="*/ 54248 w 1453745"/>
              <a:gd name="connsiteY69" fmla="*/ 538948 h 6858000"/>
              <a:gd name="connsiteX70" fmla="*/ 17683 w 1453745"/>
              <a:gd name="connsiteY70" fmla="*/ 455299 h 6858000"/>
              <a:gd name="connsiteX71" fmla="*/ 936 w 1453745"/>
              <a:gd name="connsiteY71" fmla="*/ 224344 h 6858000"/>
              <a:gd name="connsiteX72" fmla="*/ 27363 w 1453745"/>
              <a:gd name="connsiteY72" fmla="*/ 74954 h 6858000"/>
              <a:gd name="connsiteX73" fmla="*/ 66253 w 1453745"/>
              <a:gd name="connsiteY73" fmla="*/ 0 h 6858000"/>
              <a:gd name="connsiteX0" fmla="*/ 72846 w 1460338"/>
              <a:gd name="connsiteY0" fmla="*/ 0 h 6858000"/>
              <a:gd name="connsiteX1" fmla="*/ 1460338 w 1460338"/>
              <a:gd name="connsiteY1" fmla="*/ 0 h 6858000"/>
              <a:gd name="connsiteX2" fmla="*/ 1460338 w 1460338"/>
              <a:gd name="connsiteY2" fmla="*/ 6858000 h 6858000"/>
              <a:gd name="connsiteX3" fmla="*/ 197032 w 1460338"/>
              <a:gd name="connsiteY3" fmla="*/ 6857735 h 6858000"/>
              <a:gd name="connsiteX4" fmla="*/ 233625 w 1460338"/>
              <a:gd name="connsiteY4" fmla="*/ 6776847 h 6858000"/>
              <a:gd name="connsiteX5" fmla="*/ 245125 w 1460338"/>
              <a:gd name="connsiteY5" fmla="*/ 6737706 h 6858000"/>
              <a:gd name="connsiteX6" fmla="*/ 262532 w 1460338"/>
              <a:gd name="connsiteY6" fmla="*/ 6686827 h 6858000"/>
              <a:gd name="connsiteX7" fmla="*/ 274110 w 1460338"/>
              <a:gd name="connsiteY7" fmla="*/ 6633777 h 6858000"/>
              <a:gd name="connsiteX8" fmla="*/ 346953 w 1460338"/>
              <a:gd name="connsiteY8" fmla="*/ 6492130 h 6858000"/>
              <a:gd name="connsiteX9" fmla="*/ 362640 w 1460338"/>
              <a:gd name="connsiteY9" fmla="*/ 6431610 h 6858000"/>
              <a:gd name="connsiteX10" fmla="*/ 381480 w 1460338"/>
              <a:gd name="connsiteY10" fmla="*/ 6294334 h 6858000"/>
              <a:gd name="connsiteX11" fmla="*/ 369254 w 1460338"/>
              <a:gd name="connsiteY11" fmla="*/ 6231403 h 6858000"/>
              <a:gd name="connsiteX12" fmla="*/ 361912 w 1460338"/>
              <a:gd name="connsiteY12" fmla="*/ 6202459 h 6858000"/>
              <a:gd name="connsiteX13" fmla="*/ 360710 w 1460338"/>
              <a:gd name="connsiteY13" fmla="*/ 6153037 h 6858000"/>
              <a:gd name="connsiteX14" fmla="*/ 368295 w 1460338"/>
              <a:gd name="connsiteY14" fmla="*/ 5905303 h 6858000"/>
              <a:gd name="connsiteX15" fmla="*/ 398253 w 1460338"/>
              <a:gd name="connsiteY15" fmla="*/ 5712857 h 6858000"/>
              <a:gd name="connsiteX16" fmla="*/ 428051 w 1460338"/>
              <a:gd name="connsiteY16" fmla="*/ 5660491 h 6858000"/>
              <a:gd name="connsiteX17" fmla="*/ 442063 w 1460338"/>
              <a:gd name="connsiteY17" fmla="*/ 5553910 h 6858000"/>
              <a:gd name="connsiteX18" fmla="*/ 466494 w 1460338"/>
              <a:gd name="connsiteY18" fmla="*/ 5449031 h 6858000"/>
              <a:gd name="connsiteX19" fmla="*/ 503377 w 1460338"/>
              <a:gd name="connsiteY19" fmla="*/ 5341916 h 6858000"/>
              <a:gd name="connsiteX20" fmla="*/ 541758 w 1460338"/>
              <a:gd name="connsiteY20" fmla="*/ 5264214 h 6858000"/>
              <a:gd name="connsiteX21" fmla="*/ 547917 w 1460338"/>
              <a:gd name="connsiteY21" fmla="*/ 5225268 h 6858000"/>
              <a:gd name="connsiteX22" fmla="*/ 556199 w 1460338"/>
              <a:gd name="connsiteY22" fmla="*/ 5159961 h 6858000"/>
              <a:gd name="connsiteX23" fmla="*/ 559809 w 1460338"/>
              <a:gd name="connsiteY23" fmla="*/ 5125185 h 6858000"/>
              <a:gd name="connsiteX24" fmla="*/ 573675 w 1460338"/>
              <a:gd name="connsiteY24" fmla="*/ 5067850 h 6858000"/>
              <a:gd name="connsiteX25" fmla="*/ 576406 w 1460338"/>
              <a:gd name="connsiteY25" fmla="*/ 5060861 h 6858000"/>
              <a:gd name="connsiteX26" fmla="*/ 574664 w 1460338"/>
              <a:gd name="connsiteY26" fmla="*/ 4993030 h 6858000"/>
              <a:gd name="connsiteX27" fmla="*/ 581573 w 1460338"/>
              <a:gd name="connsiteY27" fmla="*/ 4946844 h 6858000"/>
              <a:gd name="connsiteX28" fmla="*/ 592832 w 1460338"/>
              <a:gd name="connsiteY28" fmla="*/ 4858827 h 6858000"/>
              <a:gd name="connsiteX29" fmla="*/ 598735 w 1460338"/>
              <a:gd name="connsiteY29" fmla="*/ 4821170 h 6858000"/>
              <a:gd name="connsiteX30" fmla="*/ 598048 w 1460338"/>
              <a:gd name="connsiteY30" fmla="*/ 4584173 h 6858000"/>
              <a:gd name="connsiteX31" fmla="*/ 589696 w 1460338"/>
              <a:gd name="connsiteY31" fmla="*/ 4375228 h 6858000"/>
              <a:gd name="connsiteX32" fmla="*/ 570349 w 1460338"/>
              <a:gd name="connsiteY32" fmla="*/ 4214165 h 6858000"/>
              <a:gd name="connsiteX33" fmla="*/ 571978 w 1460338"/>
              <a:gd name="connsiteY33" fmla="*/ 4076008 h 6858000"/>
              <a:gd name="connsiteX34" fmla="*/ 559678 w 1460338"/>
              <a:gd name="connsiteY34" fmla="*/ 4033999 h 6858000"/>
              <a:gd name="connsiteX35" fmla="*/ 559403 w 1460338"/>
              <a:gd name="connsiteY35" fmla="*/ 4013953 h 6858000"/>
              <a:gd name="connsiteX36" fmla="*/ 563702 w 1460338"/>
              <a:gd name="connsiteY36" fmla="*/ 3872886 h 6858000"/>
              <a:gd name="connsiteX37" fmla="*/ 574075 w 1460338"/>
              <a:gd name="connsiteY37" fmla="*/ 3813873 h 6858000"/>
              <a:gd name="connsiteX38" fmla="*/ 584971 w 1460338"/>
              <a:gd name="connsiteY38" fmla="*/ 3738082 h 6858000"/>
              <a:gd name="connsiteX39" fmla="*/ 592317 w 1460338"/>
              <a:gd name="connsiteY39" fmla="*/ 3673397 h 6858000"/>
              <a:gd name="connsiteX40" fmla="*/ 591613 w 1460338"/>
              <a:gd name="connsiteY40" fmla="*/ 3637109 h 6858000"/>
              <a:gd name="connsiteX41" fmla="*/ 595056 w 1460338"/>
              <a:gd name="connsiteY41" fmla="*/ 3536883 h 6858000"/>
              <a:gd name="connsiteX42" fmla="*/ 616486 w 1460338"/>
              <a:gd name="connsiteY42" fmla="*/ 3295862 h 6858000"/>
              <a:gd name="connsiteX43" fmla="*/ 599012 w 1460338"/>
              <a:gd name="connsiteY43" fmla="*/ 3158586 h 6858000"/>
              <a:gd name="connsiteX44" fmla="*/ 574420 w 1460338"/>
              <a:gd name="connsiteY44" fmla="*/ 3112365 h 6858000"/>
              <a:gd name="connsiteX45" fmla="*/ 559895 w 1460338"/>
              <a:gd name="connsiteY45" fmla="*/ 3072935 h 6858000"/>
              <a:gd name="connsiteX46" fmla="*/ 535069 w 1460338"/>
              <a:gd name="connsiteY46" fmla="*/ 2958185 h 6858000"/>
              <a:gd name="connsiteX47" fmla="*/ 492349 w 1460338"/>
              <a:gd name="connsiteY47" fmla="*/ 2843952 h 6858000"/>
              <a:gd name="connsiteX48" fmla="*/ 426601 w 1460338"/>
              <a:gd name="connsiteY48" fmla="*/ 2554718 h 6858000"/>
              <a:gd name="connsiteX49" fmla="*/ 397418 w 1460338"/>
              <a:gd name="connsiteY49" fmla="*/ 2447068 h 6858000"/>
              <a:gd name="connsiteX50" fmla="*/ 401488 w 1460338"/>
              <a:gd name="connsiteY50" fmla="*/ 2423438 h 6858000"/>
              <a:gd name="connsiteX51" fmla="*/ 369319 w 1460338"/>
              <a:gd name="connsiteY51" fmla="*/ 2261920 h 6858000"/>
              <a:gd name="connsiteX52" fmla="*/ 359206 w 1460338"/>
              <a:gd name="connsiteY52" fmla="*/ 2195378 h 6858000"/>
              <a:gd name="connsiteX53" fmla="*/ 343423 w 1460338"/>
              <a:gd name="connsiteY53" fmla="*/ 2155135 h 6858000"/>
              <a:gd name="connsiteX54" fmla="*/ 340881 w 1460338"/>
              <a:gd name="connsiteY54" fmla="*/ 2118008 h 6858000"/>
              <a:gd name="connsiteX55" fmla="*/ 341874 w 1460338"/>
              <a:gd name="connsiteY55" fmla="*/ 2050531 h 6858000"/>
              <a:gd name="connsiteX56" fmla="*/ 314858 w 1460338"/>
              <a:gd name="connsiteY56" fmla="*/ 1906352 h 6858000"/>
              <a:gd name="connsiteX57" fmla="*/ 291415 w 1460338"/>
              <a:gd name="connsiteY57" fmla="*/ 1861531 h 6858000"/>
              <a:gd name="connsiteX58" fmla="*/ 245214 w 1460338"/>
              <a:gd name="connsiteY58" fmla="*/ 1732919 h 6858000"/>
              <a:gd name="connsiteX59" fmla="*/ 216651 w 1460338"/>
              <a:gd name="connsiteY59" fmla="*/ 1615777 h 6858000"/>
              <a:gd name="connsiteX60" fmla="*/ 197446 w 1460338"/>
              <a:gd name="connsiteY60" fmla="*/ 1563678 h 6858000"/>
              <a:gd name="connsiteX61" fmla="*/ 203268 w 1460338"/>
              <a:gd name="connsiteY61" fmla="*/ 1477995 h 6858000"/>
              <a:gd name="connsiteX62" fmla="*/ 197660 w 1460338"/>
              <a:gd name="connsiteY62" fmla="*/ 1307086 h 6858000"/>
              <a:gd name="connsiteX63" fmla="*/ 203533 w 1460338"/>
              <a:gd name="connsiteY63" fmla="*/ 1168288 h 6858000"/>
              <a:gd name="connsiteX64" fmla="*/ 185121 w 1460338"/>
              <a:gd name="connsiteY64" fmla="*/ 1088484 h 6858000"/>
              <a:gd name="connsiteX65" fmla="*/ 173857 w 1460338"/>
              <a:gd name="connsiteY65" fmla="*/ 1016103 h 6858000"/>
              <a:gd name="connsiteX66" fmla="*/ 175313 w 1460338"/>
              <a:gd name="connsiteY66" fmla="*/ 954054 h 6858000"/>
              <a:gd name="connsiteX67" fmla="*/ 170178 w 1460338"/>
              <a:gd name="connsiteY67" fmla="*/ 896999 h 6858000"/>
              <a:gd name="connsiteX68" fmla="*/ 130316 w 1460338"/>
              <a:gd name="connsiteY68" fmla="*/ 711705 h 6858000"/>
              <a:gd name="connsiteX69" fmla="*/ 60841 w 1460338"/>
              <a:gd name="connsiteY69" fmla="*/ 538948 h 6858000"/>
              <a:gd name="connsiteX70" fmla="*/ 24276 w 1460338"/>
              <a:gd name="connsiteY70" fmla="*/ 455299 h 6858000"/>
              <a:gd name="connsiteX71" fmla="*/ 783 w 1460338"/>
              <a:gd name="connsiteY71" fmla="*/ 224344 h 6858000"/>
              <a:gd name="connsiteX72" fmla="*/ 33956 w 1460338"/>
              <a:gd name="connsiteY72" fmla="*/ 74954 h 6858000"/>
              <a:gd name="connsiteX73" fmla="*/ 72846 w 1460338"/>
              <a:gd name="connsiteY73" fmla="*/ 0 h 6858000"/>
              <a:gd name="connsiteX0" fmla="*/ 75647 w 1463139"/>
              <a:gd name="connsiteY0" fmla="*/ 0 h 6858000"/>
              <a:gd name="connsiteX1" fmla="*/ 1463139 w 1463139"/>
              <a:gd name="connsiteY1" fmla="*/ 0 h 6858000"/>
              <a:gd name="connsiteX2" fmla="*/ 1463139 w 1463139"/>
              <a:gd name="connsiteY2" fmla="*/ 6858000 h 6858000"/>
              <a:gd name="connsiteX3" fmla="*/ 199833 w 1463139"/>
              <a:gd name="connsiteY3" fmla="*/ 6857735 h 6858000"/>
              <a:gd name="connsiteX4" fmla="*/ 236426 w 1463139"/>
              <a:gd name="connsiteY4" fmla="*/ 6776847 h 6858000"/>
              <a:gd name="connsiteX5" fmla="*/ 247926 w 1463139"/>
              <a:gd name="connsiteY5" fmla="*/ 6737706 h 6858000"/>
              <a:gd name="connsiteX6" fmla="*/ 265333 w 1463139"/>
              <a:gd name="connsiteY6" fmla="*/ 6686827 h 6858000"/>
              <a:gd name="connsiteX7" fmla="*/ 276911 w 1463139"/>
              <a:gd name="connsiteY7" fmla="*/ 6633777 h 6858000"/>
              <a:gd name="connsiteX8" fmla="*/ 349754 w 1463139"/>
              <a:gd name="connsiteY8" fmla="*/ 6492130 h 6858000"/>
              <a:gd name="connsiteX9" fmla="*/ 365441 w 1463139"/>
              <a:gd name="connsiteY9" fmla="*/ 6431610 h 6858000"/>
              <a:gd name="connsiteX10" fmla="*/ 384281 w 1463139"/>
              <a:gd name="connsiteY10" fmla="*/ 6294334 h 6858000"/>
              <a:gd name="connsiteX11" fmla="*/ 372055 w 1463139"/>
              <a:gd name="connsiteY11" fmla="*/ 6231403 h 6858000"/>
              <a:gd name="connsiteX12" fmla="*/ 364713 w 1463139"/>
              <a:gd name="connsiteY12" fmla="*/ 6202459 h 6858000"/>
              <a:gd name="connsiteX13" fmla="*/ 363511 w 1463139"/>
              <a:gd name="connsiteY13" fmla="*/ 6153037 h 6858000"/>
              <a:gd name="connsiteX14" fmla="*/ 371096 w 1463139"/>
              <a:gd name="connsiteY14" fmla="*/ 5905303 h 6858000"/>
              <a:gd name="connsiteX15" fmla="*/ 401054 w 1463139"/>
              <a:gd name="connsiteY15" fmla="*/ 5712857 h 6858000"/>
              <a:gd name="connsiteX16" fmla="*/ 430852 w 1463139"/>
              <a:gd name="connsiteY16" fmla="*/ 5660491 h 6858000"/>
              <a:gd name="connsiteX17" fmla="*/ 444864 w 1463139"/>
              <a:gd name="connsiteY17" fmla="*/ 5553910 h 6858000"/>
              <a:gd name="connsiteX18" fmla="*/ 469295 w 1463139"/>
              <a:gd name="connsiteY18" fmla="*/ 5449031 h 6858000"/>
              <a:gd name="connsiteX19" fmla="*/ 506178 w 1463139"/>
              <a:gd name="connsiteY19" fmla="*/ 5341916 h 6858000"/>
              <a:gd name="connsiteX20" fmla="*/ 544559 w 1463139"/>
              <a:gd name="connsiteY20" fmla="*/ 5264214 h 6858000"/>
              <a:gd name="connsiteX21" fmla="*/ 550718 w 1463139"/>
              <a:gd name="connsiteY21" fmla="*/ 5225268 h 6858000"/>
              <a:gd name="connsiteX22" fmla="*/ 559000 w 1463139"/>
              <a:gd name="connsiteY22" fmla="*/ 5159961 h 6858000"/>
              <a:gd name="connsiteX23" fmla="*/ 562610 w 1463139"/>
              <a:gd name="connsiteY23" fmla="*/ 5125185 h 6858000"/>
              <a:gd name="connsiteX24" fmla="*/ 576476 w 1463139"/>
              <a:gd name="connsiteY24" fmla="*/ 5067850 h 6858000"/>
              <a:gd name="connsiteX25" fmla="*/ 579207 w 1463139"/>
              <a:gd name="connsiteY25" fmla="*/ 5060861 h 6858000"/>
              <a:gd name="connsiteX26" fmla="*/ 577465 w 1463139"/>
              <a:gd name="connsiteY26" fmla="*/ 4993030 h 6858000"/>
              <a:gd name="connsiteX27" fmla="*/ 584374 w 1463139"/>
              <a:gd name="connsiteY27" fmla="*/ 4946844 h 6858000"/>
              <a:gd name="connsiteX28" fmla="*/ 595633 w 1463139"/>
              <a:gd name="connsiteY28" fmla="*/ 4858827 h 6858000"/>
              <a:gd name="connsiteX29" fmla="*/ 601536 w 1463139"/>
              <a:gd name="connsiteY29" fmla="*/ 4821170 h 6858000"/>
              <a:gd name="connsiteX30" fmla="*/ 600849 w 1463139"/>
              <a:gd name="connsiteY30" fmla="*/ 4584173 h 6858000"/>
              <a:gd name="connsiteX31" fmla="*/ 592497 w 1463139"/>
              <a:gd name="connsiteY31" fmla="*/ 4375228 h 6858000"/>
              <a:gd name="connsiteX32" fmla="*/ 573150 w 1463139"/>
              <a:gd name="connsiteY32" fmla="*/ 4214165 h 6858000"/>
              <a:gd name="connsiteX33" fmla="*/ 574779 w 1463139"/>
              <a:gd name="connsiteY33" fmla="*/ 4076008 h 6858000"/>
              <a:gd name="connsiteX34" fmla="*/ 562479 w 1463139"/>
              <a:gd name="connsiteY34" fmla="*/ 4033999 h 6858000"/>
              <a:gd name="connsiteX35" fmla="*/ 562204 w 1463139"/>
              <a:gd name="connsiteY35" fmla="*/ 4013953 h 6858000"/>
              <a:gd name="connsiteX36" fmla="*/ 566503 w 1463139"/>
              <a:gd name="connsiteY36" fmla="*/ 3872886 h 6858000"/>
              <a:gd name="connsiteX37" fmla="*/ 576876 w 1463139"/>
              <a:gd name="connsiteY37" fmla="*/ 3813873 h 6858000"/>
              <a:gd name="connsiteX38" fmla="*/ 587772 w 1463139"/>
              <a:gd name="connsiteY38" fmla="*/ 3738082 h 6858000"/>
              <a:gd name="connsiteX39" fmla="*/ 595118 w 1463139"/>
              <a:gd name="connsiteY39" fmla="*/ 3673397 h 6858000"/>
              <a:gd name="connsiteX40" fmla="*/ 594414 w 1463139"/>
              <a:gd name="connsiteY40" fmla="*/ 3637109 h 6858000"/>
              <a:gd name="connsiteX41" fmla="*/ 597857 w 1463139"/>
              <a:gd name="connsiteY41" fmla="*/ 3536883 h 6858000"/>
              <a:gd name="connsiteX42" fmla="*/ 619287 w 1463139"/>
              <a:gd name="connsiteY42" fmla="*/ 3295862 h 6858000"/>
              <a:gd name="connsiteX43" fmla="*/ 601813 w 1463139"/>
              <a:gd name="connsiteY43" fmla="*/ 3158586 h 6858000"/>
              <a:gd name="connsiteX44" fmla="*/ 577221 w 1463139"/>
              <a:gd name="connsiteY44" fmla="*/ 3112365 h 6858000"/>
              <a:gd name="connsiteX45" fmla="*/ 562696 w 1463139"/>
              <a:gd name="connsiteY45" fmla="*/ 3072935 h 6858000"/>
              <a:gd name="connsiteX46" fmla="*/ 537870 w 1463139"/>
              <a:gd name="connsiteY46" fmla="*/ 2958185 h 6858000"/>
              <a:gd name="connsiteX47" fmla="*/ 495150 w 1463139"/>
              <a:gd name="connsiteY47" fmla="*/ 2843952 h 6858000"/>
              <a:gd name="connsiteX48" fmla="*/ 429402 w 1463139"/>
              <a:gd name="connsiteY48" fmla="*/ 2554718 h 6858000"/>
              <a:gd name="connsiteX49" fmla="*/ 400219 w 1463139"/>
              <a:gd name="connsiteY49" fmla="*/ 2447068 h 6858000"/>
              <a:gd name="connsiteX50" fmla="*/ 404289 w 1463139"/>
              <a:gd name="connsiteY50" fmla="*/ 2423438 h 6858000"/>
              <a:gd name="connsiteX51" fmla="*/ 372120 w 1463139"/>
              <a:gd name="connsiteY51" fmla="*/ 2261920 h 6858000"/>
              <a:gd name="connsiteX52" fmla="*/ 362007 w 1463139"/>
              <a:gd name="connsiteY52" fmla="*/ 2195378 h 6858000"/>
              <a:gd name="connsiteX53" fmla="*/ 346224 w 1463139"/>
              <a:gd name="connsiteY53" fmla="*/ 2155135 h 6858000"/>
              <a:gd name="connsiteX54" fmla="*/ 343682 w 1463139"/>
              <a:gd name="connsiteY54" fmla="*/ 2118008 h 6858000"/>
              <a:gd name="connsiteX55" fmla="*/ 344675 w 1463139"/>
              <a:gd name="connsiteY55" fmla="*/ 2050531 h 6858000"/>
              <a:gd name="connsiteX56" fmla="*/ 317659 w 1463139"/>
              <a:gd name="connsiteY56" fmla="*/ 1906352 h 6858000"/>
              <a:gd name="connsiteX57" fmla="*/ 294216 w 1463139"/>
              <a:gd name="connsiteY57" fmla="*/ 1861531 h 6858000"/>
              <a:gd name="connsiteX58" fmla="*/ 248015 w 1463139"/>
              <a:gd name="connsiteY58" fmla="*/ 1732919 h 6858000"/>
              <a:gd name="connsiteX59" fmla="*/ 219452 w 1463139"/>
              <a:gd name="connsiteY59" fmla="*/ 1615777 h 6858000"/>
              <a:gd name="connsiteX60" fmla="*/ 200247 w 1463139"/>
              <a:gd name="connsiteY60" fmla="*/ 1563678 h 6858000"/>
              <a:gd name="connsiteX61" fmla="*/ 206069 w 1463139"/>
              <a:gd name="connsiteY61" fmla="*/ 1477995 h 6858000"/>
              <a:gd name="connsiteX62" fmla="*/ 200461 w 1463139"/>
              <a:gd name="connsiteY62" fmla="*/ 1307086 h 6858000"/>
              <a:gd name="connsiteX63" fmla="*/ 206334 w 1463139"/>
              <a:gd name="connsiteY63" fmla="*/ 1168288 h 6858000"/>
              <a:gd name="connsiteX64" fmla="*/ 187922 w 1463139"/>
              <a:gd name="connsiteY64" fmla="*/ 1088484 h 6858000"/>
              <a:gd name="connsiteX65" fmla="*/ 176658 w 1463139"/>
              <a:gd name="connsiteY65" fmla="*/ 1016103 h 6858000"/>
              <a:gd name="connsiteX66" fmla="*/ 178114 w 1463139"/>
              <a:gd name="connsiteY66" fmla="*/ 954054 h 6858000"/>
              <a:gd name="connsiteX67" fmla="*/ 172979 w 1463139"/>
              <a:gd name="connsiteY67" fmla="*/ 896999 h 6858000"/>
              <a:gd name="connsiteX68" fmla="*/ 133117 w 1463139"/>
              <a:gd name="connsiteY68" fmla="*/ 711705 h 6858000"/>
              <a:gd name="connsiteX69" fmla="*/ 63642 w 1463139"/>
              <a:gd name="connsiteY69" fmla="*/ 538948 h 6858000"/>
              <a:gd name="connsiteX70" fmla="*/ 27077 w 1463139"/>
              <a:gd name="connsiteY70" fmla="*/ 455299 h 6858000"/>
              <a:gd name="connsiteX71" fmla="*/ 3584 w 1463139"/>
              <a:gd name="connsiteY71" fmla="*/ 224344 h 6858000"/>
              <a:gd name="connsiteX72" fmla="*/ 36757 w 1463139"/>
              <a:gd name="connsiteY72" fmla="*/ 74954 h 6858000"/>
              <a:gd name="connsiteX73" fmla="*/ 75647 w 1463139"/>
              <a:gd name="connsiteY73" fmla="*/ 0 h 6858000"/>
              <a:gd name="connsiteX0" fmla="*/ 75647 w 1463139"/>
              <a:gd name="connsiteY0" fmla="*/ 0 h 6858000"/>
              <a:gd name="connsiteX1" fmla="*/ 1463139 w 1463139"/>
              <a:gd name="connsiteY1" fmla="*/ 0 h 6858000"/>
              <a:gd name="connsiteX2" fmla="*/ 1463139 w 1463139"/>
              <a:gd name="connsiteY2" fmla="*/ 6858000 h 6858000"/>
              <a:gd name="connsiteX3" fmla="*/ 199833 w 1463139"/>
              <a:gd name="connsiteY3" fmla="*/ 6857735 h 6858000"/>
              <a:gd name="connsiteX4" fmla="*/ 236426 w 1463139"/>
              <a:gd name="connsiteY4" fmla="*/ 6776847 h 6858000"/>
              <a:gd name="connsiteX5" fmla="*/ 247926 w 1463139"/>
              <a:gd name="connsiteY5" fmla="*/ 6737706 h 6858000"/>
              <a:gd name="connsiteX6" fmla="*/ 265333 w 1463139"/>
              <a:gd name="connsiteY6" fmla="*/ 6686827 h 6858000"/>
              <a:gd name="connsiteX7" fmla="*/ 276911 w 1463139"/>
              <a:gd name="connsiteY7" fmla="*/ 6633777 h 6858000"/>
              <a:gd name="connsiteX8" fmla="*/ 349754 w 1463139"/>
              <a:gd name="connsiteY8" fmla="*/ 6492130 h 6858000"/>
              <a:gd name="connsiteX9" fmla="*/ 365441 w 1463139"/>
              <a:gd name="connsiteY9" fmla="*/ 6431610 h 6858000"/>
              <a:gd name="connsiteX10" fmla="*/ 384281 w 1463139"/>
              <a:gd name="connsiteY10" fmla="*/ 6294334 h 6858000"/>
              <a:gd name="connsiteX11" fmla="*/ 372055 w 1463139"/>
              <a:gd name="connsiteY11" fmla="*/ 6231403 h 6858000"/>
              <a:gd name="connsiteX12" fmla="*/ 364713 w 1463139"/>
              <a:gd name="connsiteY12" fmla="*/ 6202459 h 6858000"/>
              <a:gd name="connsiteX13" fmla="*/ 363511 w 1463139"/>
              <a:gd name="connsiteY13" fmla="*/ 6153037 h 6858000"/>
              <a:gd name="connsiteX14" fmla="*/ 371096 w 1463139"/>
              <a:gd name="connsiteY14" fmla="*/ 5905303 h 6858000"/>
              <a:gd name="connsiteX15" fmla="*/ 401054 w 1463139"/>
              <a:gd name="connsiteY15" fmla="*/ 5712857 h 6858000"/>
              <a:gd name="connsiteX16" fmla="*/ 430852 w 1463139"/>
              <a:gd name="connsiteY16" fmla="*/ 5660491 h 6858000"/>
              <a:gd name="connsiteX17" fmla="*/ 444864 w 1463139"/>
              <a:gd name="connsiteY17" fmla="*/ 5553910 h 6858000"/>
              <a:gd name="connsiteX18" fmla="*/ 469295 w 1463139"/>
              <a:gd name="connsiteY18" fmla="*/ 5449031 h 6858000"/>
              <a:gd name="connsiteX19" fmla="*/ 506178 w 1463139"/>
              <a:gd name="connsiteY19" fmla="*/ 5341916 h 6858000"/>
              <a:gd name="connsiteX20" fmla="*/ 544559 w 1463139"/>
              <a:gd name="connsiteY20" fmla="*/ 5264214 h 6858000"/>
              <a:gd name="connsiteX21" fmla="*/ 550718 w 1463139"/>
              <a:gd name="connsiteY21" fmla="*/ 5225268 h 6858000"/>
              <a:gd name="connsiteX22" fmla="*/ 559000 w 1463139"/>
              <a:gd name="connsiteY22" fmla="*/ 5159961 h 6858000"/>
              <a:gd name="connsiteX23" fmla="*/ 562610 w 1463139"/>
              <a:gd name="connsiteY23" fmla="*/ 5125185 h 6858000"/>
              <a:gd name="connsiteX24" fmla="*/ 576476 w 1463139"/>
              <a:gd name="connsiteY24" fmla="*/ 5067850 h 6858000"/>
              <a:gd name="connsiteX25" fmla="*/ 579207 w 1463139"/>
              <a:gd name="connsiteY25" fmla="*/ 5060861 h 6858000"/>
              <a:gd name="connsiteX26" fmla="*/ 577465 w 1463139"/>
              <a:gd name="connsiteY26" fmla="*/ 4993030 h 6858000"/>
              <a:gd name="connsiteX27" fmla="*/ 584374 w 1463139"/>
              <a:gd name="connsiteY27" fmla="*/ 4946844 h 6858000"/>
              <a:gd name="connsiteX28" fmla="*/ 595633 w 1463139"/>
              <a:gd name="connsiteY28" fmla="*/ 4858827 h 6858000"/>
              <a:gd name="connsiteX29" fmla="*/ 601536 w 1463139"/>
              <a:gd name="connsiteY29" fmla="*/ 4821170 h 6858000"/>
              <a:gd name="connsiteX30" fmla="*/ 600849 w 1463139"/>
              <a:gd name="connsiteY30" fmla="*/ 4584173 h 6858000"/>
              <a:gd name="connsiteX31" fmla="*/ 592497 w 1463139"/>
              <a:gd name="connsiteY31" fmla="*/ 4375228 h 6858000"/>
              <a:gd name="connsiteX32" fmla="*/ 573150 w 1463139"/>
              <a:gd name="connsiteY32" fmla="*/ 4214165 h 6858000"/>
              <a:gd name="connsiteX33" fmla="*/ 574779 w 1463139"/>
              <a:gd name="connsiteY33" fmla="*/ 4076008 h 6858000"/>
              <a:gd name="connsiteX34" fmla="*/ 562479 w 1463139"/>
              <a:gd name="connsiteY34" fmla="*/ 4033999 h 6858000"/>
              <a:gd name="connsiteX35" fmla="*/ 562204 w 1463139"/>
              <a:gd name="connsiteY35" fmla="*/ 4013953 h 6858000"/>
              <a:gd name="connsiteX36" fmla="*/ 566503 w 1463139"/>
              <a:gd name="connsiteY36" fmla="*/ 3872886 h 6858000"/>
              <a:gd name="connsiteX37" fmla="*/ 576876 w 1463139"/>
              <a:gd name="connsiteY37" fmla="*/ 3813873 h 6858000"/>
              <a:gd name="connsiteX38" fmla="*/ 587772 w 1463139"/>
              <a:gd name="connsiteY38" fmla="*/ 3738082 h 6858000"/>
              <a:gd name="connsiteX39" fmla="*/ 595118 w 1463139"/>
              <a:gd name="connsiteY39" fmla="*/ 3673397 h 6858000"/>
              <a:gd name="connsiteX40" fmla="*/ 594414 w 1463139"/>
              <a:gd name="connsiteY40" fmla="*/ 3637109 h 6858000"/>
              <a:gd name="connsiteX41" fmla="*/ 597857 w 1463139"/>
              <a:gd name="connsiteY41" fmla="*/ 3536883 h 6858000"/>
              <a:gd name="connsiteX42" fmla="*/ 619287 w 1463139"/>
              <a:gd name="connsiteY42" fmla="*/ 3295862 h 6858000"/>
              <a:gd name="connsiteX43" fmla="*/ 601813 w 1463139"/>
              <a:gd name="connsiteY43" fmla="*/ 3158586 h 6858000"/>
              <a:gd name="connsiteX44" fmla="*/ 577221 w 1463139"/>
              <a:gd name="connsiteY44" fmla="*/ 3112365 h 6858000"/>
              <a:gd name="connsiteX45" fmla="*/ 562696 w 1463139"/>
              <a:gd name="connsiteY45" fmla="*/ 3072935 h 6858000"/>
              <a:gd name="connsiteX46" fmla="*/ 537870 w 1463139"/>
              <a:gd name="connsiteY46" fmla="*/ 2958185 h 6858000"/>
              <a:gd name="connsiteX47" fmla="*/ 495150 w 1463139"/>
              <a:gd name="connsiteY47" fmla="*/ 2843952 h 6858000"/>
              <a:gd name="connsiteX48" fmla="*/ 429402 w 1463139"/>
              <a:gd name="connsiteY48" fmla="*/ 2554718 h 6858000"/>
              <a:gd name="connsiteX49" fmla="*/ 400219 w 1463139"/>
              <a:gd name="connsiteY49" fmla="*/ 2447068 h 6858000"/>
              <a:gd name="connsiteX50" fmla="*/ 404289 w 1463139"/>
              <a:gd name="connsiteY50" fmla="*/ 2423438 h 6858000"/>
              <a:gd name="connsiteX51" fmla="*/ 372120 w 1463139"/>
              <a:gd name="connsiteY51" fmla="*/ 2261920 h 6858000"/>
              <a:gd name="connsiteX52" fmla="*/ 362007 w 1463139"/>
              <a:gd name="connsiteY52" fmla="*/ 2195378 h 6858000"/>
              <a:gd name="connsiteX53" fmla="*/ 346224 w 1463139"/>
              <a:gd name="connsiteY53" fmla="*/ 2155135 h 6858000"/>
              <a:gd name="connsiteX54" fmla="*/ 343682 w 1463139"/>
              <a:gd name="connsiteY54" fmla="*/ 2118008 h 6858000"/>
              <a:gd name="connsiteX55" fmla="*/ 344675 w 1463139"/>
              <a:gd name="connsiteY55" fmla="*/ 2050531 h 6858000"/>
              <a:gd name="connsiteX56" fmla="*/ 317659 w 1463139"/>
              <a:gd name="connsiteY56" fmla="*/ 1906352 h 6858000"/>
              <a:gd name="connsiteX57" fmla="*/ 294216 w 1463139"/>
              <a:gd name="connsiteY57" fmla="*/ 1861531 h 6858000"/>
              <a:gd name="connsiteX58" fmla="*/ 248015 w 1463139"/>
              <a:gd name="connsiteY58" fmla="*/ 1732919 h 6858000"/>
              <a:gd name="connsiteX59" fmla="*/ 219452 w 1463139"/>
              <a:gd name="connsiteY59" fmla="*/ 1615777 h 6858000"/>
              <a:gd name="connsiteX60" fmla="*/ 200247 w 1463139"/>
              <a:gd name="connsiteY60" fmla="*/ 1563678 h 6858000"/>
              <a:gd name="connsiteX61" fmla="*/ 206069 w 1463139"/>
              <a:gd name="connsiteY61" fmla="*/ 1477995 h 6858000"/>
              <a:gd name="connsiteX62" fmla="*/ 200461 w 1463139"/>
              <a:gd name="connsiteY62" fmla="*/ 1307086 h 6858000"/>
              <a:gd name="connsiteX63" fmla="*/ 206334 w 1463139"/>
              <a:gd name="connsiteY63" fmla="*/ 1168288 h 6858000"/>
              <a:gd name="connsiteX64" fmla="*/ 187922 w 1463139"/>
              <a:gd name="connsiteY64" fmla="*/ 1088484 h 6858000"/>
              <a:gd name="connsiteX65" fmla="*/ 176658 w 1463139"/>
              <a:gd name="connsiteY65" fmla="*/ 1016103 h 6858000"/>
              <a:gd name="connsiteX66" fmla="*/ 178114 w 1463139"/>
              <a:gd name="connsiteY66" fmla="*/ 954054 h 6858000"/>
              <a:gd name="connsiteX67" fmla="*/ 172979 w 1463139"/>
              <a:gd name="connsiteY67" fmla="*/ 896999 h 6858000"/>
              <a:gd name="connsiteX68" fmla="*/ 133117 w 1463139"/>
              <a:gd name="connsiteY68" fmla="*/ 711705 h 6858000"/>
              <a:gd name="connsiteX69" fmla="*/ 60269 w 1463139"/>
              <a:gd name="connsiteY69" fmla="*/ 604703 h 6858000"/>
              <a:gd name="connsiteX70" fmla="*/ 27077 w 1463139"/>
              <a:gd name="connsiteY70" fmla="*/ 455299 h 6858000"/>
              <a:gd name="connsiteX71" fmla="*/ 3584 w 1463139"/>
              <a:gd name="connsiteY71" fmla="*/ 224344 h 6858000"/>
              <a:gd name="connsiteX72" fmla="*/ 36757 w 1463139"/>
              <a:gd name="connsiteY72" fmla="*/ 74954 h 6858000"/>
              <a:gd name="connsiteX73" fmla="*/ 75647 w 1463139"/>
              <a:gd name="connsiteY73" fmla="*/ 0 h 6858000"/>
              <a:gd name="connsiteX0" fmla="*/ 75647 w 1463139"/>
              <a:gd name="connsiteY0" fmla="*/ 0 h 6858000"/>
              <a:gd name="connsiteX1" fmla="*/ 1463139 w 1463139"/>
              <a:gd name="connsiteY1" fmla="*/ 0 h 6858000"/>
              <a:gd name="connsiteX2" fmla="*/ 1463139 w 1463139"/>
              <a:gd name="connsiteY2" fmla="*/ 6858000 h 6858000"/>
              <a:gd name="connsiteX3" fmla="*/ 199833 w 1463139"/>
              <a:gd name="connsiteY3" fmla="*/ 6857735 h 6858000"/>
              <a:gd name="connsiteX4" fmla="*/ 236426 w 1463139"/>
              <a:gd name="connsiteY4" fmla="*/ 6776847 h 6858000"/>
              <a:gd name="connsiteX5" fmla="*/ 247926 w 1463139"/>
              <a:gd name="connsiteY5" fmla="*/ 6737706 h 6858000"/>
              <a:gd name="connsiteX6" fmla="*/ 265333 w 1463139"/>
              <a:gd name="connsiteY6" fmla="*/ 6686827 h 6858000"/>
              <a:gd name="connsiteX7" fmla="*/ 276911 w 1463139"/>
              <a:gd name="connsiteY7" fmla="*/ 6633777 h 6858000"/>
              <a:gd name="connsiteX8" fmla="*/ 349754 w 1463139"/>
              <a:gd name="connsiteY8" fmla="*/ 6492130 h 6858000"/>
              <a:gd name="connsiteX9" fmla="*/ 365441 w 1463139"/>
              <a:gd name="connsiteY9" fmla="*/ 6431610 h 6858000"/>
              <a:gd name="connsiteX10" fmla="*/ 384281 w 1463139"/>
              <a:gd name="connsiteY10" fmla="*/ 6294334 h 6858000"/>
              <a:gd name="connsiteX11" fmla="*/ 372055 w 1463139"/>
              <a:gd name="connsiteY11" fmla="*/ 6231403 h 6858000"/>
              <a:gd name="connsiteX12" fmla="*/ 364713 w 1463139"/>
              <a:gd name="connsiteY12" fmla="*/ 6202459 h 6858000"/>
              <a:gd name="connsiteX13" fmla="*/ 363511 w 1463139"/>
              <a:gd name="connsiteY13" fmla="*/ 6153037 h 6858000"/>
              <a:gd name="connsiteX14" fmla="*/ 371096 w 1463139"/>
              <a:gd name="connsiteY14" fmla="*/ 5905303 h 6858000"/>
              <a:gd name="connsiteX15" fmla="*/ 401054 w 1463139"/>
              <a:gd name="connsiteY15" fmla="*/ 5712857 h 6858000"/>
              <a:gd name="connsiteX16" fmla="*/ 430852 w 1463139"/>
              <a:gd name="connsiteY16" fmla="*/ 5660491 h 6858000"/>
              <a:gd name="connsiteX17" fmla="*/ 444864 w 1463139"/>
              <a:gd name="connsiteY17" fmla="*/ 5553910 h 6858000"/>
              <a:gd name="connsiteX18" fmla="*/ 469295 w 1463139"/>
              <a:gd name="connsiteY18" fmla="*/ 5449031 h 6858000"/>
              <a:gd name="connsiteX19" fmla="*/ 506178 w 1463139"/>
              <a:gd name="connsiteY19" fmla="*/ 5341916 h 6858000"/>
              <a:gd name="connsiteX20" fmla="*/ 544559 w 1463139"/>
              <a:gd name="connsiteY20" fmla="*/ 5264214 h 6858000"/>
              <a:gd name="connsiteX21" fmla="*/ 550718 w 1463139"/>
              <a:gd name="connsiteY21" fmla="*/ 5225268 h 6858000"/>
              <a:gd name="connsiteX22" fmla="*/ 559000 w 1463139"/>
              <a:gd name="connsiteY22" fmla="*/ 5159961 h 6858000"/>
              <a:gd name="connsiteX23" fmla="*/ 562610 w 1463139"/>
              <a:gd name="connsiteY23" fmla="*/ 5125185 h 6858000"/>
              <a:gd name="connsiteX24" fmla="*/ 576476 w 1463139"/>
              <a:gd name="connsiteY24" fmla="*/ 5067850 h 6858000"/>
              <a:gd name="connsiteX25" fmla="*/ 579207 w 1463139"/>
              <a:gd name="connsiteY25" fmla="*/ 5060861 h 6858000"/>
              <a:gd name="connsiteX26" fmla="*/ 577465 w 1463139"/>
              <a:gd name="connsiteY26" fmla="*/ 4993030 h 6858000"/>
              <a:gd name="connsiteX27" fmla="*/ 584374 w 1463139"/>
              <a:gd name="connsiteY27" fmla="*/ 4946844 h 6858000"/>
              <a:gd name="connsiteX28" fmla="*/ 595633 w 1463139"/>
              <a:gd name="connsiteY28" fmla="*/ 4858827 h 6858000"/>
              <a:gd name="connsiteX29" fmla="*/ 601536 w 1463139"/>
              <a:gd name="connsiteY29" fmla="*/ 4821170 h 6858000"/>
              <a:gd name="connsiteX30" fmla="*/ 600849 w 1463139"/>
              <a:gd name="connsiteY30" fmla="*/ 4584173 h 6858000"/>
              <a:gd name="connsiteX31" fmla="*/ 592497 w 1463139"/>
              <a:gd name="connsiteY31" fmla="*/ 4375228 h 6858000"/>
              <a:gd name="connsiteX32" fmla="*/ 573150 w 1463139"/>
              <a:gd name="connsiteY32" fmla="*/ 4214165 h 6858000"/>
              <a:gd name="connsiteX33" fmla="*/ 574779 w 1463139"/>
              <a:gd name="connsiteY33" fmla="*/ 4076008 h 6858000"/>
              <a:gd name="connsiteX34" fmla="*/ 562479 w 1463139"/>
              <a:gd name="connsiteY34" fmla="*/ 4033999 h 6858000"/>
              <a:gd name="connsiteX35" fmla="*/ 562204 w 1463139"/>
              <a:gd name="connsiteY35" fmla="*/ 4013953 h 6858000"/>
              <a:gd name="connsiteX36" fmla="*/ 566503 w 1463139"/>
              <a:gd name="connsiteY36" fmla="*/ 3872886 h 6858000"/>
              <a:gd name="connsiteX37" fmla="*/ 576876 w 1463139"/>
              <a:gd name="connsiteY37" fmla="*/ 3813873 h 6858000"/>
              <a:gd name="connsiteX38" fmla="*/ 587772 w 1463139"/>
              <a:gd name="connsiteY38" fmla="*/ 3738082 h 6858000"/>
              <a:gd name="connsiteX39" fmla="*/ 595118 w 1463139"/>
              <a:gd name="connsiteY39" fmla="*/ 3673397 h 6858000"/>
              <a:gd name="connsiteX40" fmla="*/ 594414 w 1463139"/>
              <a:gd name="connsiteY40" fmla="*/ 3637109 h 6858000"/>
              <a:gd name="connsiteX41" fmla="*/ 597857 w 1463139"/>
              <a:gd name="connsiteY41" fmla="*/ 3536883 h 6858000"/>
              <a:gd name="connsiteX42" fmla="*/ 619287 w 1463139"/>
              <a:gd name="connsiteY42" fmla="*/ 3295862 h 6858000"/>
              <a:gd name="connsiteX43" fmla="*/ 601813 w 1463139"/>
              <a:gd name="connsiteY43" fmla="*/ 3158586 h 6858000"/>
              <a:gd name="connsiteX44" fmla="*/ 577221 w 1463139"/>
              <a:gd name="connsiteY44" fmla="*/ 3112365 h 6858000"/>
              <a:gd name="connsiteX45" fmla="*/ 562696 w 1463139"/>
              <a:gd name="connsiteY45" fmla="*/ 3072935 h 6858000"/>
              <a:gd name="connsiteX46" fmla="*/ 537870 w 1463139"/>
              <a:gd name="connsiteY46" fmla="*/ 2958185 h 6858000"/>
              <a:gd name="connsiteX47" fmla="*/ 495150 w 1463139"/>
              <a:gd name="connsiteY47" fmla="*/ 2843952 h 6858000"/>
              <a:gd name="connsiteX48" fmla="*/ 429402 w 1463139"/>
              <a:gd name="connsiteY48" fmla="*/ 2554718 h 6858000"/>
              <a:gd name="connsiteX49" fmla="*/ 400219 w 1463139"/>
              <a:gd name="connsiteY49" fmla="*/ 2447068 h 6858000"/>
              <a:gd name="connsiteX50" fmla="*/ 404289 w 1463139"/>
              <a:gd name="connsiteY50" fmla="*/ 2423438 h 6858000"/>
              <a:gd name="connsiteX51" fmla="*/ 372120 w 1463139"/>
              <a:gd name="connsiteY51" fmla="*/ 2261920 h 6858000"/>
              <a:gd name="connsiteX52" fmla="*/ 362007 w 1463139"/>
              <a:gd name="connsiteY52" fmla="*/ 2195378 h 6858000"/>
              <a:gd name="connsiteX53" fmla="*/ 346224 w 1463139"/>
              <a:gd name="connsiteY53" fmla="*/ 2155135 h 6858000"/>
              <a:gd name="connsiteX54" fmla="*/ 343682 w 1463139"/>
              <a:gd name="connsiteY54" fmla="*/ 2118008 h 6858000"/>
              <a:gd name="connsiteX55" fmla="*/ 344675 w 1463139"/>
              <a:gd name="connsiteY55" fmla="*/ 2050531 h 6858000"/>
              <a:gd name="connsiteX56" fmla="*/ 317659 w 1463139"/>
              <a:gd name="connsiteY56" fmla="*/ 1906352 h 6858000"/>
              <a:gd name="connsiteX57" fmla="*/ 294216 w 1463139"/>
              <a:gd name="connsiteY57" fmla="*/ 1861531 h 6858000"/>
              <a:gd name="connsiteX58" fmla="*/ 248015 w 1463139"/>
              <a:gd name="connsiteY58" fmla="*/ 1732919 h 6858000"/>
              <a:gd name="connsiteX59" fmla="*/ 219452 w 1463139"/>
              <a:gd name="connsiteY59" fmla="*/ 1615777 h 6858000"/>
              <a:gd name="connsiteX60" fmla="*/ 200247 w 1463139"/>
              <a:gd name="connsiteY60" fmla="*/ 1563678 h 6858000"/>
              <a:gd name="connsiteX61" fmla="*/ 206069 w 1463139"/>
              <a:gd name="connsiteY61" fmla="*/ 1477995 h 6858000"/>
              <a:gd name="connsiteX62" fmla="*/ 200461 w 1463139"/>
              <a:gd name="connsiteY62" fmla="*/ 1307086 h 6858000"/>
              <a:gd name="connsiteX63" fmla="*/ 206334 w 1463139"/>
              <a:gd name="connsiteY63" fmla="*/ 1168288 h 6858000"/>
              <a:gd name="connsiteX64" fmla="*/ 187922 w 1463139"/>
              <a:gd name="connsiteY64" fmla="*/ 1088484 h 6858000"/>
              <a:gd name="connsiteX65" fmla="*/ 176658 w 1463139"/>
              <a:gd name="connsiteY65" fmla="*/ 1016103 h 6858000"/>
              <a:gd name="connsiteX66" fmla="*/ 172979 w 1463139"/>
              <a:gd name="connsiteY66" fmla="*/ 896999 h 6858000"/>
              <a:gd name="connsiteX67" fmla="*/ 133117 w 1463139"/>
              <a:gd name="connsiteY67" fmla="*/ 711705 h 6858000"/>
              <a:gd name="connsiteX68" fmla="*/ 60269 w 1463139"/>
              <a:gd name="connsiteY68" fmla="*/ 604703 h 6858000"/>
              <a:gd name="connsiteX69" fmla="*/ 27077 w 1463139"/>
              <a:gd name="connsiteY69" fmla="*/ 455299 h 6858000"/>
              <a:gd name="connsiteX70" fmla="*/ 3584 w 1463139"/>
              <a:gd name="connsiteY70" fmla="*/ 224344 h 6858000"/>
              <a:gd name="connsiteX71" fmla="*/ 36757 w 1463139"/>
              <a:gd name="connsiteY71" fmla="*/ 74954 h 6858000"/>
              <a:gd name="connsiteX72" fmla="*/ 75647 w 1463139"/>
              <a:gd name="connsiteY72" fmla="*/ 0 h 6858000"/>
              <a:gd name="connsiteX0" fmla="*/ 0 w 1596604"/>
              <a:gd name="connsiteY0" fmla="*/ 0 h 6858000"/>
              <a:gd name="connsiteX1" fmla="*/ 1596604 w 1596604"/>
              <a:gd name="connsiteY1" fmla="*/ 0 h 6858000"/>
              <a:gd name="connsiteX2" fmla="*/ 1596604 w 1596604"/>
              <a:gd name="connsiteY2" fmla="*/ 6858000 h 6858000"/>
              <a:gd name="connsiteX3" fmla="*/ 333298 w 1596604"/>
              <a:gd name="connsiteY3" fmla="*/ 6857735 h 6858000"/>
              <a:gd name="connsiteX4" fmla="*/ 369891 w 1596604"/>
              <a:gd name="connsiteY4" fmla="*/ 6776847 h 6858000"/>
              <a:gd name="connsiteX5" fmla="*/ 381391 w 1596604"/>
              <a:gd name="connsiteY5" fmla="*/ 6737706 h 6858000"/>
              <a:gd name="connsiteX6" fmla="*/ 398798 w 1596604"/>
              <a:gd name="connsiteY6" fmla="*/ 6686827 h 6858000"/>
              <a:gd name="connsiteX7" fmla="*/ 410376 w 1596604"/>
              <a:gd name="connsiteY7" fmla="*/ 6633777 h 6858000"/>
              <a:gd name="connsiteX8" fmla="*/ 483219 w 1596604"/>
              <a:gd name="connsiteY8" fmla="*/ 6492130 h 6858000"/>
              <a:gd name="connsiteX9" fmla="*/ 498906 w 1596604"/>
              <a:gd name="connsiteY9" fmla="*/ 6431610 h 6858000"/>
              <a:gd name="connsiteX10" fmla="*/ 517746 w 1596604"/>
              <a:gd name="connsiteY10" fmla="*/ 6294334 h 6858000"/>
              <a:gd name="connsiteX11" fmla="*/ 505520 w 1596604"/>
              <a:gd name="connsiteY11" fmla="*/ 6231403 h 6858000"/>
              <a:gd name="connsiteX12" fmla="*/ 498178 w 1596604"/>
              <a:gd name="connsiteY12" fmla="*/ 6202459 h 6858000"/>
              <a:gd name="connsiteX13" fmla="*/ 496976 w 1596604"/>
              <a:gd name="connsiteY13" fmla="*/ 6153037 h 6858000"/>
              <a:gd name="connsiteX14" fmla="*/ 504561 w 1596604"/>
              <a:gd name="connsiteY14" fmla="*/ 5905303 h 6858000"/>
              <a:gd name="connsiteX15" fmla="*/ 534519 w 1596604"/>
              <a:gd name="connsiteY15" fmla="*/ 5712857 h 6858000"/>
              <a:gd name="connsiteX16" fmla="*/ 564317 w 1596604"/>
              <a:gd name="connsiteY16" fmla="*/ 5660491 h 6858000"/>
              <a:gd name="connsiteX17" fmla="*/ 578329 w 1596604"/>
              <a:gd name="connsiteY17" fmla="*/ 5553910 h 6858000"/>
              <a:gd name="connsiteX18" fmla="*/ 602760 w 1596604"/>
              <a:gd name="connsiteY18" fmla="*/ 5449031 h 6858000"/>
              <a:gd name="connsiteX19" fmla="*/ 639643 w 1596604"/>
              <a:gd name="connsiteY19" fmla="*/ 5341916 h 6858000"/>
              <a:gd name="connsiteX20" fmla="*/ 678024 w 1596604"/>
              <a:gd name="connsiteY20" fmla="*/ 5264214 h 6858000"/>
              <a:gd name="connsiteX21" fmla="*/ 684183 w 1596604"/>
              <a:gd name="connsiteY21" fmla="*/ 5225268 h 6858000"/>
              <a:gd name="connsiteX22" fmla="*/ 692465 w 1596604"/>
              <a:gd name="connsiteY22" fmla="*/ 5159961 h 6858000"/>
              <a:gd name="connsiteX23" fmla="*/ 696075 w 1596604"/>
              <a:gd name="connsiteY23" fmla="*/ 5125185 h 6858000"/>
              <a:gd name="connsiteX24" fmla="*/ 709941 w 1596604"/>
              <a:gd name="connsiteY24" fmla="*/ 5067850 h 6858000"/>
              <a:gd name="connsiteX25" fmla="*/ 712672 w 1596604"/>
              <a:gd name="connsiteY25" fmla="*/ 5060861 h 6858000"/>
              <a:gd name="connsiteX26" fmla="*/ 710930 w 1596604"/>
              <a:gd name="connsiteY26" fmla="*/ 4993030 h 6858000"/>
              <a:gd name="connsiteX27" fmla="*/ 717839 w 1596604"/>
              <a:gd name="connsiteY27" fmla="*/ 4946844 h 6858000"/>
              <a:gd name="connsiteX28" fmla="*/ 729098 w 1596604"/>
              <a:gd name="connsiteY28" fmla="*/ 4858827 h 6858000"/>
              <a:gd name="connsiteX29" fmla="*/ 735001 w 1596604"/>
              <a:gd name="connsiteY29" fmla="*/ 4821170 h 6858000"/>
              <a:gd name="connsiteX30" fmla="*/ 734314 w 1596604"/>
              <a:gd name="connsiteY30" fmla="*/ 4584173 h 6858000"/>
              <a:gd name="connsiteX31" fmla="*/ 725962 w 1596604"/>
              <a:gd name="connsiteY31" fmla="*/ 4375228 h 6858000"/>
              <a:gd name="connsiteX32" fmla="*/ 706615 w 1596604"/>
              <a:gd name="connsiteY32" fmla="*/ 4214165 h 6858000"/>
              <a:gd name="connsiteX33" fmla="*/ 708244 w 1596604"/>
              <a:gd name="connsiteY33" fmla="*/ 4076008 h 6858000"/>
              <a:gd name="connsiteX34" fmla="*/ 695944 w 1596604"/>
              <a:gd name="connsiteY34" fmla="*/ 4033999 h 6858000"/>
              <a:gd name="connsiteX35" fmla="*/ 695669 w 1596604"/>
              <a:gd name="connsiteY35" fmla="*/ 4013953 h 6858000"/>
              <a:gd name="connsiteX36" fmla="*/ 699968 w 1596604"/>
              <a:gd name="connsiteY36" fmla="*/ 3872886 h 6858000"/>
              <a:gd name="connsiteX37" fmla="*/ 710341 w 1596604"/>
              <a:gd name="connsiteY37" fmla="*/ 3813873 h 6858000"/>
              <a:gd name="connsiteX38" fmla="*/ 721237 w 1596604"/>
              <a:gd name="connsiteY38" fmla="*/ 3738082 h 6858000"/>
              <a:gd name="connsiteX39" fmla="*/ 728583 w 1596604"/>
              <a:gd name="connsiteY39" fmla="*/ 3673397 h 6858000"/>
              <a:gd name="connsiteX40" fmla="*/ 727879 w 1596604"/>
              <a:gd name="connsiteY40" fmla="*/ 3637109 h 6858000"/>
              <a:gd name="connsiteX41" fmla="*/ 731322 w 1596604"/>
              <a:gd name="connsiteY41" fmla="*/ 3536883 h 6858000"/>
              <a:gd name="connsiteX42" fmla="*/ 752752 w 1596604"/>
              <a:gd name="connsiteY42" fmla="*/ 3295862 h 6858000"/>
              <a:gd name="connsiteX43" fmla="*/ 735278 w 1596604"/>
              <a:gd name="connsiteY43" fmla="*/ 3158586 h 6858000"/>
              <a:gd name="connsiteX44" fmla="*/ 710686 w 1596604"/>
              <a:gd name="connsiteY44" fmla="*/ 3112365 h 6858000"/>
              <a:gd name="connsiteX45" fmla="*/ 696161 w 1596604"/>
              <a:gd name="connsiteY45" fmla="*/ 3072935 h 6858000"/>
              <a:gd name="connsiteX46" fmla="*/ 671335 w 1596604"/>
              <a:gd name="connsiteY46" fmla="*/ 2958185 h 6858000"/>
              <a:gd name="connsiteX47" fmla="*/ 628615 w 1596604"/>
              <a:gd name="connsiteY47" fmla="*/ 2843952 h 6858000"/>
              <a:gd name="connsiteX48" fmla="*/ 562867 w 1596604"/>
              <a:gd name="connsiteY48" fmla="*/ 2554718 h 6858000"/>
              <a:gd name="connsiteX49" fmla="*/ 533684 w 1596604"/>
              <a:gd name="connsiteY49" fmla="*/ 2447068 h 6858000"/>
              <a:gd name="connsiteX50" fmla="*/ 537754 w 1596604"/>
              <a:gd name="connsiteY50" fmla="*/ 2423438 h 6858000"/>
              <a:gd name="connsiteX51" fmla="*/ 505585 w 1596604"/>
              <a:gd name="connsiteY51" fmla="*/ 2261920 h 6858000"/>
              <a:gd name="connsiteX52" fmla="*/ 495472 w 1596604"/>
              <a:gd name="connsiteY52" fmla="*/ 2195378 h 6858000"/>
              <a:gd name="connsiteX53" fmla="*/ 479689 w 1596604"/>
              <a:gd name="connsiteY53" fmla="*/ 2155135 h 6858000"/>
              <a:gd name="connsiteX54" fmla="*/ 477147 w 1596604"/>
              <a:gd name="connsiteY54" fmla="*/ 2118008 h 6858000"/>
              <a:gd name="connsiteX55" fmla="*/ 478140 w 1596604"/>
              <a:gd name="connsiteY55" fmla="*/ 2050531 h 6858000"/>
              <a:gd name="connsiteX56" fmla="*/ 451124 w 1596604"/>
              <a:gd name="connsiteY56" fmla="*/ 1906352 h 6858000"/>
              <a:gd name="connsiteX57" fmla="*/ 427681 w 1596604"/>
              <a:gd name="connsiteY57" fmla="*/ 1861531 h 6858000"/>
              <a:gd name="connsiteX58" fmla="*/ 381480 w 1596604"/>
              <a:gd name="connsiteY58" fmla="*/ 1732919 h 6858000"/>
              <a:gd name="connsiteX59" fmla="*/ 352917 w 1596604"/>
              <a:gd name="connsiteY59" fmla="*/ 1615777 h 6858000"/>
              <a:gd name="connsiteX60" fmla="*/ 333712 w 1596604"/>
              <a:gd name="connsiteY60" fmla="*/ 1563678 h 6858000"/>
              <a:gd name="connsiteX61" fmla="*/ 339534 w 1596604"/>
              <a:gd name="connsiteY61" fmla="*/ 1477995 h 6858000"/>
              <a:gd name="connsiteX62" fmla="*/ 333926 w 1596604"/>
              <a:gd name="connsiteY62" fmla="*/ 1307086 h 6858000"/>
              <a:gd name="connsiteX63" fmla="*/ 339799 w 1596604"/>
              <a:gd name="connsiteY63" fmla="*/ 1168288 h 6858000"/>
              <a:gd name="connsiteX64" fmla="*/ 321387 w 1596604"/>
              <a:gd name="connsiteY64" fmla="*/ 1088484 h 6858000"/>
              <a:gd name="connsiteX65" fmla="*/ 310123 w 1596604"/>
              <a:gd name="connsiteY65" fmla="*/ 1016103 h 6858000"/>
              <a:gd name="connsiteX66" fmla="*/ 306444 w 1596604"/>
              <a:gd name="connsiteY66" fmla="*/ 896999 h 6858000"/>
              <a:gd name="connsiteX67" fmla="*/ 266582 w 1596604"/>
              <a:gd name="connsiteY67" fmla="*/ 711705 h 6858000"/>
              <a:gd name="connsiteX68" fmla="*/ 193734 w 1596604"/>
              <a:gd name="connsiteY68" fmla="*/ 604703 h 6858000"/>
              <a:gd name="connsiteX69" fmla="*/ 160542 w 1596604"/>
              <a:gd name="connsiteY69" fmla="*/ 455299 h 6858000"/>
              <a:gd name="connsiteX70" fmla="*/ 137049 w 1596604"/>
              <a:gd name="connsiteY70" fmla="*/ 224344 h 6858000"/>
              <a:gd name="connsiteX71" fmla="*/ 170222 w 1596604"/>
              <a:gd name="connsiteY71" fmla="*/ 74954 h 6858000"/>
              <a:gd name="connsiteX72" fmla="*/ 0 w 1596604"/>
              <a:gd name="connsiteY72" fmla="*/ 0 h 6858000"/>
              <a:gd name="connsiteX0" fmla="*/ 0 w 1596604"/>
              <a:gd name="connsiteY0" fmla="*/ 0 h 6858000"/>
              <a:gd name="connsiteX1" fmla="*/ 1596604 w 1596604"/>
              <a:gd name="connsiteY1" fmla="*/ 0 h 6858000"/>
              <a:gd name="connsiteX2" fmla="*/ 1596604 w 1596604"/>
              <a:gd name="connsiteY2" fmla="*/ 6858000 h 6858000"/>
              <a:gd name="connsiteX3" fmla="*/ 333298 w 1596604"/>
              <a:gd name="connsiteY3" fmla="*/ 6857735 h 6858000"/>
              <a:gd name="connsiteX4" fmla="*/ 369891 w 1596604"/>
              <a:gd name="connsiteY4" fmla="*/ 6776847 h 6858000"/>
              <a:gd name="connsiteX5" fmla="*/ 381391 w 1596604"/>
              <a:gd name="connsiteY5" fmla="*/ 6737706 h 6858000"/>
              <a:gd name="connsiteX6" fmla="*/ 398798 w 1596604"/>
              <a:gd name="connsiteY6" fmla="*/ 6686827 h 6858000"/>
              <a:gd name="connsiteX7" fmla="*/ 410376 w 1596604"/>
              <a:gd name="connsiteY7" fmla="*/ 6633777 h 6858000"/>
              <a:gd name="connsiteX8" fmla="*/ 483219 w 1596604"/>
              <a:gd name="connsiteY8" fmla="*/ 6492130 h 6858000"/>
              <a:gd name="connsiteX9" fmla="*/ 498906 w 1596604"/>
              <a:gd name="connsiteY9" fmla="*/ 6431610 h 6858000"/>
              <a:gd name="connsiteX10" fmla="*/ 517746 w 1596604"/>
              <a:gd name="connsiteY10" fmla="*/ 6294334 h 6858000"/>
              <a:gd name="connsiteX11" fmla="*/ 505520 w 1596604"/>
              <a:gd name="connsiteY11" fmla="*/ 6231403 h 6858000"/>
              <a:gd name="connsiteX12" fmla="*/ 498178 w 1596604"/>
              <a:gd name="connsiteY12" fmla="*/ 6202459 h 6858000"/>
              <a:gd name="connsiteX13" fmla="*/ 496976 w 1596604"/>
              <a:gd name="connsiteY13" fmla="*/ 6153037 h 6858000"/>
              <a:gd name="connsiteX14" fmla="*/ 504561 w 1596604"/>
              <a:gd name="connsiteY14" fmla="*/ 5905303 h 6858000"/>
              <a:gd name="connsiteX15" fmla="*/ 534519 w 1596604"/>
              <a:gd name="connsiteY15" fmla="*/ 5712857 h 6858000"/>
              <a:gd name="connsiteX16" fmla="*/ 564317 w 1596604"/>
              <a:gd name="connsiteY16" fmla="*/ 5660491 h 6858000"/>
              <a:gd name="connsiteX17" fmla="*/ 578329 w 1596604"/>
              <a:gd name="connsiteY17" fmla="*/ 5553910 h 6858000"/>
              <a:gd name="connsiteX18" fmla="*/ 602760 w 1596604"/>
              <a:gd name="connsiteY18" fmla="*/ 5449031 h 6858000"/>
              <a:gd name="connsiteX19" fmla="*/ 639643 w 1596604"/>
              <a:gd name="connsiteY19" fmla="*/ 5341916 h 6858000"/>
              <a:gd name="connsiteX20" fmla="*/ 678024 w 1596604"/>
              <a:gd name="connsiteY20" fmla="*/ 5264214 h 6858000"/>
              <a:gd name="connsiteX21" fmla="*/ 684183 w 1596604"/>
              <a:gd name="connsiteY21" fmla="*/ 5225268 h 6858000"/>
              <a:gd name="connsiteX22" fmla="*/ 692465 w 1596604"/>
              <a:gd name="connsiteY22" fmla="*/ 5159961 h 6858000"/>
              <a:gd name="connsiteX23" fmla="*/ 696075 w 1596604"/>
              <a:gd name="connsiteY23" fmla="*/ 5125185 h 6858000"/>
              <a:gd name="connsiteX24" fmla="*/ 709941 w 1596604"/>
              <a:gd name="connsiteY24" fmla="*/ 5067850 h 6858000"/>
              <a:gd name="connsiteX25" fmla="*/ 712672 w 1596604"/>
              <a:gd name="connsiteY25" fmla="*/ 5060861 h 6858000"/>
              <a:gd name="connsiteX26" fmla="*/ 710930 w 1596604"/>
              <a:gd name="connsiteY26" fmla="*/ 4993030 h 6858000"/>
              <a:gd name="connsiteX27" fmla="*/ 717839 w 1596604"/>
              <a:gd name="connsiteY27" fmla="*/ 4946844 h 6858000"/>
              <a:gd name="connsiteX28" fmla="*/ 729098 w 1596604"/>
              <a:gd name="connsiteY28" fmla="*/ 4858827 h 6858000"/>
              <a:gd name="connsiteX29" fmla="*/ 735001 w 1596604"/>
              <a:gd name="connsiteY29" fmla="*/ 4821170 h 6858000"/>
              <a:gd name="connsiteX30" fmla="*/ 734314 w 1596604"/>
              <a:gd name="connsiteY30" fmla="*/ 4584173 h 6858000"/>
              <a:gd name="connsiteX31" fmla="*/ 725962 w 1596604"/>
              <a:gd name="connsiteY31" fmla="*/ 4375228 h 6858000"/>
              <a:gd name="connsiteX32" fmla="*/ 706615 w 1596604"/>
              <a:gd name="connsiteY32" fmla="*/ 4214165 h 6858000"/>
              <a:gd name="connsiteX33" fmla="*/ 708244 w 1596604"/>
              <a:gd name="connsiteY33" fmla="*/ 4076008 h 6858000"/>
              <a:gd name="connsiteX34" fmla="*/ 695944 w 1596604"/>
              <a:gd name="connsiteY34" fmla="*/ 4033999 h 6858000"/>
              <a:gd name="connsiteX35" fmla="*/ 695669 w 1596604"/>
              <a:gd name="connsiteY35" fmla="*/ 4013953 h 6858000"/>
              <a:gd name="connsiteX36" fmla="*/ 699968 w 1596604"/>
              <a:gd name="connsiteY36" fmla="*/ 3872886 h 6858000"/>
              <a:gd name="connsiteX37" fmla="*/ 710341 w 1596604"/>
              <a:gd name="connsiteY37" fmla="*/ 3813873 h 6858000"/>
              <a:gd name="connsiteX38" fmla="*/ 721237 w 1596604"/>
              <a:gd name="connsiteY38" fmla="*/ 3738082 h 6858000"/>
              <a:gd name="connsiteX39" fmla="*/ 728583 w 1596604"/>
              <a:gd name="connsiteY39" fmla="*/ 3673397 h 6858000"/>
              <a:gd name="connsiteX40" fmla="*/ 727879 w 1596604"/>
              <a:gd name="connsiteY40" fmla="*/ 3637109 h 6858000"/>
              <a:gd name="connsiteX41" fmla="*/ 731322 w 1596604"/>
              <a:gd name="connsiteY41" fmla="*/ 3536883 h 6858000"/>
              <a:gd name="connsiteX42" fmla="*/ 752752 w 1596604"/>
              <a:gd name="connsiteY42" fmla="*/ 3295862 h 6858000"/>
              <a:gd name="connsiteX43" fmla="*/ 735278 w 1596604"/>
              <a:gd name="connsiteY43" fmla="*/ 3158586 h 6858000"/>
              <a:gd name="connsiteX44" fmla="*/ 710686 w 1596604"/>
              <a:gd name="connsiteY44" fmla="*/ 3112365 h 6858000"/>
              <a:gd name="connsiteX45" fmla="*/ 696161 w 1596604"/>
              <a:gd name="connsiteY45" fmla="*/ 3072935 h 6858000"/>
              <a:gd name="connsiteX46" fmla="*/ 671335 w 1596604"/>
              <a:gd name="connsiteY46" fmla="*/ 2958185 h 6858000"/>
              <a:gd name="connsiteX47" fmla="*/ 628615 w 1596604"/>
              <a:gd name="connsiteY47" fmla="*/ 2843952 h 6858000"/>
              <a:gd name="connsiteX48" fmla="*/ 562867 w 1596604"/>
              <a:gd name="connsiteY48" fmla="*/ 2554718 h 6858000"/>
              <a:gd name="connsiteX49" fmla="*/ 533684 w 1596604"/>
              <a:gd name="connsiteY49" fmla="*/ 2447068 h 6858000"/>
              <a:gd name="connsiteX50" fmla="*/ 537754 w 1596604"/>
              <a:gd name="connsiteY50" fmla="*/ 2423438 h 6858000"/>
              <a:gd name="connsiteX51" fmla="*/ 505585 w 1596604"/>
              <a:gd name="connsiteY51" fmla="*/ 2261920 h 6858000"/>
              <a:gd name="connsiteX52" fmla="*/ 495472 w 1596604"/>
              <a:gd name="connsiteY52" fmla="*/ 2195378 h 6858000"/>
              <a:gd name="connsiteX53" fmla="*/ 479689 w 1596604"/>
              <a:gd name="connsiteY53" fmla="*/ 2155135 h 6858000"/>
              <a:gd name="connsiteX54" fmla="*/ 477147 w 1596604"/>
              <a:gd name="connsiteY54" fmla="*/ 2118008 h 6858000"/>
              <a:gd name="connsiteX55" fmla="*/ 478140 w 1596604"/>
              <a:gd name="connsiteY55" fmla="*/ 2050531 h 6858000"/>
              <a:gd name="connsiteX56" fmla="*/ 451124 w 1596604"/>
              <a:gd name="connsiteY56" fmla="*/ 1906352 h 6858000"/>
              <a:gd name="connsiteX57" fmla="*/ 427681 w 1596604"/>
              <a:gd name="connsiteY57" fmla="*/ 1861531 h 6858000"/>
              <a:gd name="connsiteX58" fmla="*/ 381480 w 1596604"/>
              <a:gd name="connsiteY58" fmla="*/ 1732919 h 6858000"/>
              <a:gd name="connsiteX59" fmla="*/ 352917 w 1596604"/>
              <a:gd name="connsiteY59" fmla="*/ 1615777 h 6858000"/>
              <a:gd name="connsiteX60" fmla="*/ 333712 w 1596604"/>
              <a:gd name="connsiteY60" fmla="*/ 1563678 h 6858000"/>
              <a:gd name="connsiteX61" fmla="*/ 339534 w 1596604"/>
              <a:gd name="connsiteY61" fmla="*/ 1477995 h 6858000"/>
              <a:gd name="connsiteX62" fmla="*/ 333926 w 1596604"/>
              <a:gd name="connsiteY62" fmla="*/ 1307086 h 6858000"/>
              <a:gd name="connsiteX63" fmla="*/ 339799 w 1596604"/>
              <a:gd name="connsiteY63" fmla="*/ 1168288 h 6858000"/>
              <a:gd name="connsiteX64" fmla="*/ 321387 w 1596604"/>
              <a:gd name="connsiteY64" fmla="*/ 1088484 h 6858000"/>
              <a:gd name="connsiteX65" fmla="*/ 310123 w 1596604"/>
              <a:gd name="connsiteY65" fmla="*/ 1016103 h 6858000"/>
              <a:gd name="connsiteX66" fmla="*/ 306444 w 1596604"/>
              <a:gd name="connsiteY66" fmla="*/ 896999 h 6858000"/>
              <a:gd name="connsiteX67" fmla="*/ 266582 w 1596604"/>
              <a:gd name="connsiteY67" fmla="*/ 711705 h 6858000"/>
              <a:gd name="connsiteX68" fmla="*/ 193734 w 1596604"/>
              <a:gd name="connsiteY68" fmla="*/ 604703 h 6858000"/>
              <a:gd name="connsiteX69" fmla="*/ 160542 w 1596604"/>
              <a:gd name="connsiteY69" fmla="*/ 455299 h 6858000"/>
              <a:gd name="connsiteX70" fmla="*/ 137049 w 1596604"/>
              <a:gd name="connsiteY70" fmla="*/ 224344 h 6858000"/>
              <a:gd name="connsiteX71" fmla="*/ 65666 w 1596604"/>
              <a:gd name="connsiteY71" fmla="*/ 79063 h 6858000"/>
              <a:gd name="connsiteX72" fmla="*/ 0 w 1596604"/>
              <a:gd name="connsiteY72" fmla="*/ 0 h 6858000"/>
              <a:gd name="connsiteX0" fmla="*/ 0 w 1596604"/>
              <a:gd name="connsiteY0" fmla="*/ 0 h 6858000"/>
              <a:gd name="connsiteX1" fmla="*/ 1596604 w 1596604"/>
              <a:gd name="connsiteY1" fmla="*/ 0 h 6858000"/>
              <a:gd name="connsiteX2" fmla="*/ 1596604 w 1596604"/>
              <a:gd name="connsiteY2" fmla="*/ 6858000 h 6858000"/>
              <a:gd name="connsiteX3" fmla="*/ 333298 w 1596604"/>
              <a:gd name="connsiteY3" fmla="*/ 6857735 h 6858000"/>
              <a:gd name="connsiteX4" fmla="*/ 369891 w 1596604"/>
              <a:gd name="connsiteY4" fmla="*/ 6776847 h 6858000"/>
              <a:gd name="connsiteX5" fmla="*/ 381391 w 1596604"/>
              <a:gd name="connsiteY5" fmla="*/ 6737706 h 6858000"/>
              <a:gd name="connsiteX6" fmla="*/ 398798 w 1596604"/>
              <a:gd name="connsiteY6" fmla="*/ 6686827 h 6858000"/>
              <a:gd name="connsiteX7" fmla="*/ 410376 w 1596604"/>
              <a:gd name="connsiteY7" fmla="*/ 6633777 h 6858000"/>
              <a:gd name="connsiteX8" fmla="*/ 483219 w 1596604"/>
              <a:gd name="connsiteY8" fmla="*/ 6492130 h 6858000"/>
              <a:gd name="connsiteX9" fmla="*/ 498906 w 1596604"/>
              <a:gd name="connsiteY9" fmla="*/ 6431610 h 6858000"/>
              <a:gd name="connsiteX10" fmla="*/ 517746 w 1596604"/>
              <a:gd name="connsiteY10" fmla="*/ 6294334 h 6858000"/>
              <a:gd name="connsiteX11" fmla="*/ 505520 w 1596604"/>
              <a:gd name="connsiteY11" fmla="*/ 6231403 h 6858000"/>
              <a:gd name="connsiteX12" fmla="*/ 498178 w 1596604"/>
              <a:gd name="connsiteY12" fmla="*/ 6202459 h 6858000"/>
              <a:gd name="connsiteX13" fmla="*/ 496976 w 1596604"/>
              <a:gd name="connsiteY13" fmla="*/ 6153037 h 6858000"/>
              <a:gd name="connsiteX14" fmla="*/ 504561 w 1596604"/>
              <a:gd name="connsiteY14" fmla="*/ 5905303 h 6858000"/>
              <a:gd name="connsiteX15" fmla="*/ 534519 w 1596604"/>
              <a:gd name="connsiteY15" fmla="*/ 5712857 h 6858000"/>
              <a:gd name="connsiteX16" fmla="*/ 564317 w 1596604"/>
              <a:gd name="connsiteY16" fmla="*/ 5660491 h 6858000"/>
              <a:gd name="connsiteX17" fmla="*/ 578329 w 1596604"/>
              <a:gd name="connsiteY17" fmla="*/ 5553910 h 6858000"/>
              <a:gd name="connsiteX18" fmla="*/ 602760 w 1596604"/>
              <a:gd name="connsiteY18" fmla="*/ 5449031 h 6858000"/>
              <a:gd name="connsiteX19" fmla="*/ 639643 w 1596604"/>
              <a:gd name="connsiteY19" fmla="*/ 5341916 h 6858000"/>
              <a:gd name="connsiteX20" fmla="*/ 678024 w 1596604"/>
              <a:gd name="connsiteY20" fmla="*/ 5264214 h 6858000"/>
              <a:gd name="connsiteX21" fmla="*/ 684183 w 1596604"/>
              <a:gd name="connsiteY21" fmla="*/ 5225268 h 6858000"/>
              <a:gd name="connsiteX22" fmla="*/ 692465 w 1596604"/>
              <a:gd name="connsiteY22" fmla="*/ 5159961 h 6858000"/>
              <a:gd name="connsiteX23" fmla="*/ 696075 w 1596604"/>
              <a:gd name="connsiteY23" fmla="*/ 5125185 h 6858000"/>
              <a:gd name="connsiteX24" fmla="*/ 709941 w 1596604"/>
              <a:gd name="connsiteY24" fmla="*/ 5067850 h 6858000"/>
              <a:gd name="connsiteX25" fmla="*/ 712672 w 1596604"/>
              <a:gd name="connsiteY25" fmla="*/ 5060861 h 6858000"/>
              <a:gd name="connsiteX26" fmla="*/ 710930 w 1596604"/>
              <a:gd name="connsiteY26" fmla="*/ 4993030 h 6858000"/>
              <a:gd name="connsiteX27" fmla="*/ 717839 w 1596604"/>
              <a:gd name="connsiteY27" fmla="*/ 4946844 h 6858000"/>
              <a:gd name="connsiteX28" fmla="*/ 729098 w 1596604"/>
              <a:gd name="connsiteY28" fmla="*/ 4858827 h 6858000"/>
              <a:gd name="connsiteX29" fmla="*/ 735001 w 1596604"/>
              <a:gd name="connsiteY29" fmla="*/ 4821170 h 6858000"/>
              <a:gd name="connsiteX30" fmla="*/ 734314 w 1596604"/>
              <a:gd name="connsiteY30" fmla="*/ 4584173 h 6858000"/>
              <a:gd name="connsiteX31" fmla="*/ 725962 w 1596604"/>
              <a:gd name="connsiteY31" fmla="*/ 4375228 h 6858000"/>
              <a:gd name="connsiteX32" fmla="*/ 706615 w 1596604"/>
              <a:gd name="connsiteY32" fmla="*/ 4214165 h 6858000"/>
              <a:gd name="connsiteX33" fmla="*/ 708244 w 1596604"/>
              <a:gd name="connsiteY33" fmla="*/ 4076008 h 6858000"/>
              <a:gd name="connsiteX34" fmla="*/ 695944 w 1596604"/>
              <a:gd name="connsiteY34" fmla="*/ 4033999 h 6858000"/>
              <a:gd name="connsiteX35" fmla="*/ 695669 w 1596604"/>
              <a:gd name="connsiteY35" fmla="*/ 4013953 h 6858000"/>
              <a:gd name="connsiteX36" fmla="*/ 699968 w 1596604"/>
              <a:gd name="connsiteY36" fmla="*/ 3872886 h 6858000"/>
              <a:gd name="connsiteX37" fmla="*/ 710341 w 1596604"/>
              <a:gd name="connsiteY37" fmla="*/ 3813873 h 6858000"/>
              <a:gd name="connsiteX38" fmla="*/ 721237 w 1596604"/>
              <a:gd name="connsiteY38" fmla="*/ 3738082 h 6858000"/>
              <a:gd name="connsiteX39" fmla="*/ 728583 w 1596604"/>
              <a:gd name="connsiteY39" fmla="*/ 3673397 h 6858000"/>
              <a:gd name="connsiteX40" fmla="*/ 727879 w 1596604"/>
              <a:gd name="connsiteY40" fmla="*/ 3637109 h 6858000"/>
              <a:gd name="connsiteX41" fmla="*/ 731322 w 1596604"/>
              <a:gd name="connsiteY41" fmla="*/ 3536883 h 6858000"/>
              <a:gd name="connsiteX42" fmla="*/ 752752 w 1596604"/>
              <a:gd name="connsiteY42" fmla="*/ 3295862 h 6858000"/>
              <a:gd name="connsiteX43" fmla="*/ 735278 w 1596604"/>
              <a:gd name="connsiteY43" fmla="*/ 3158586 h 6858000"/>
              <a:gd name="connsiteX44" fmla="*/ 710686 w 1596604"/>
              <a:gd name="connsiteY44" fmla="*/ 3112365 h 6858000"/>
              <a:gd name="connsiteX45" fmla="*/ 696161 w 1596604"/>
              <a:gd name="connsiteY45" fmla="*/ 3072935 h 6858000"/>
              <a:gd name="connsiteX46" fmla="*/ 671335 w 1596604"/>
              <a:gd name="connsiteY46" fmla="*/ 2958185 h 6858000"/>
              <a:gd name="connsiteX47" fmla="*/ 628615 w 1596604"/>
              <a:gd name="connsiteY47" fmla="*/ 2843952 h 6858000"/>
              <a:gd name="connsiteX48" fmla="*/ 562867 w 1596604"/>
              <a:gd name="connsiteY48" fmla="*/ 2554718 h 6858000"/>
              <a:gd name="connsiteX49" fmla="*/ 533684 w 1596604"/>
              <a:gd name="connsiteY49" fmla="*/ 2447068 h 6858000"/>
              <a:gd name="connsiteX50" fmla="*/ 537754 w 1596604"/>
              <a:gd name="connsiteY50" fmla="*/ 2423438 h 6858000"/>
              <a:gd name="connsiteX51" fmla="*/ 505585 w 1596604"/>
              <a:gd name="connsiteY51" fmla="*/ 2261920 h 6858000"/>
              <a:gd name="connsiteX52" fmla="*/ 495472 w 1596604"/>
              <a:gd name="connsiteY52" fmla="*/ 2195378 h 6858000"/>
              <a:gd name="connsiteX53" fmla="*/ 479689 w 1596604"/>
              <a:gd name="connsiteY53" fmla="*/ 2155135 h 6858000"/>
              <a:gd name="connsiteX54" fmla="*/ 477147 w 1596604"/>
              <a:gd name="connsiteY54" fmla="*/ 2118008 h 6858000"/>
              <a:gd name="connsiteX55" fmla="*/ 478140 w 1596604"/>
              <a:gd name="connsiteY55" fmla="*/ 2050531 h 6858000"/>
              <a:gd name="connsiteX56" fmla="*/ 451124 w 1596604"/>
              <a:gd name="connsiteY56" fmla="*/ 1906352 h 6858000"/>
              <a:gd name="connsiteX57" fmla="*/ 427681 w 1596604"/>
              <a:gd name="connsiteY57" fmla="*/ 1861531 h 6858000"/>
              <a:gd name="connsiteX58" fmla="*/ 381480 w 1596604"/>
              <a:gd name="connsiteY58" fmla="*/ 1732919 h 6858000"/>
              <a:gd name="connsiteX59" fmla="*/ 352917 w 1596604"/>
              <a:gd name="connsiteY59" fmla="*/ 1615777 h 6858000"/>
              <a:gd name="connsiteX60" fmla="*/ 333712 w 1596604"/>
              <a:gd name="connsiteY60" fmla="*/ 1563678 h 6858000"/>
              <a:gd name="connsiteX61" fmla="*/ 339534 w 1596604"/>
              <a:gd name="connsiteY61" fmla="*/ 1477995 h 6858000"/>
              <a:gd name="connsiteX62" fmla="*/ 333926 w 1596604"/>
              <a:gd name="connsiteY62" fmla="*/ 1307086 h 6858000"/>
              <a:gd name="connsiteX63" fmla="*/ 339799 w 1596604"/>
              <a:gd name="connsiteY63" fmla="*/ 1168288 h 6858000"/>
              <a:gd name="connsiteX64" fmla="*/ 321387 w 1596604"/>
              <a:gd name="connsiteY64" fmla="*/ 1088484 h 6858000"/>
              <a:gd name="connsiteX65" fmla="*/ 310123 w 1596604"/>
              <a:gd name="connsiteY65" fmla="*/ 1016103 h 6858000"/>
              <a:gd name="connsiteX66" fmla="*/ 306444 w 1596604"/>
              <a:gd name="connsiteY66" fmla="*/ 896999 h 6858000"/>
              <a:gd name="connsiteX67" fmla="*/ 266582 w 1596604"/>
              <a:gd name="connsiteY67" fmla="*/ 711705 h 6858000"/>
              <a:gd name="connsiteX68" fmla="*/ 193734 w 1596604"/>
              <a:gd name="connsiteY68" fmla="*/ 604703 h 6858000"/>
              <a:gd name="connsiteX69" fmla="*/ 160542 w 1596604"/>
              <a:gd name="connsiteY69" fmla="*/ 455299 h 6858000"/>
              <a:gd name="connsiteX70" fmla="*/ 106694 w 1596604"/>
              <a:gd name="connsiteY70" fmla="*/ 232564 h 6858000"/>
              <a:gd name="connsiteX71" fmla="*/ 65666 w 1596604"/>
              <a:gd name="connsiteY71" fmla="*/ 79063 h 6858000"/>
              <a:gd name="connsiteX72" fmla="*/ 0 w 1596604"/>
              <a:gd name="connsiteY72" fmla="*/ 0 h 6858000"/>
              <a:gd name="connsiteX0" fmla="*/ 0 w 1596604"/>
              <a:gd name="connsiteY0" fmla="*/ 0 h 6858000"/>
              <a:gd name="connsiteX1" fmla="*/ 1596604 w 1596604"/>
              <a:gd name="connsiteY1" fmla="*/ 0 h 6858000"/>
              <a:gd name="connsiteX2" fmla="*/ 1596604 w 1596604"/>
              <a:gd name="connsiteY2" fmla="*/ 6858000 h 6858000"/>
              <a:gd name="connsiteX3" fmla="*/ 333298 w 1596604"/>
              <a:gd name="connsiteY3" fmla="*/ 6857735 h 6858000"/>
              <a:gd name="connsiteX4" fmla="*/ 369891 w 1596604"/>
              <a:gd name="connsiteY4" fmla="*/ 6776847 h 6858000"/>
              <a:gd name="connsiteX5" fmla="*/ 381391 w 1596604"/>
              <a:gd name="connsiteY5" fmla="*/ 6737706 h 6858000"/>
              <a:gd name="connsiteX6" fmla="*/ 398798 w 1596604"/>
              <a:gd name="connsiteY6" fmla="*/ 6686827 h 6858000"/>
              <a:gd name="connsiteX7" fmla="*/ 410376 w 1596604"/>
              <a:gd name="connsiteY7" fmla="*/ 6633777 h 6858000"/>
              <a:gd name="connsiteX8" fmla="*/ 483219 w 1596604"/>
              <a:gd name="connsiteY8" fmla="*/ 6492130 h 6858000"/>
              <a:gd name="connsiteX9" fmla="*/ 498906 w 1596604"/>
              <a:gd name="connsiteY9" fmla="*/ 6431610 h 6858000"/>
              <a:gd name="connsiteX10" fmla="*/ 517746 w 1596604"/>
              <a:gd name="connsiteY10" fmla="*/ 6294334 h 6858000"/>
              <a:gd name="connsiteX11" fmla="*/ 505520 w 1596604"/>
              <a:gd name="connsiteY11" fmla="*/ 6231403 h 6858000"/>
              <a:gd name="connsiteX12" fmla="*/ 498178 w 1596604"/>
              <a:gd name="connsiteY12" fmla="*/ 6202459 h 6858000"/>
              <a:gd name="connsiteX13" fmla="*/ 496976 w 1596604"/>
              <a:gd name="connsiteY13" fmla="*/ 6153037 h 6858000"/>
              <a:gd name="connsiteX14" fmla="*/ 504561 w 1596604"/>
              <a:gd name="connsiteY14" fmla="*/ 5905303 h 6858000"/>
              <a:gd name="connsiteX15" fmla="*/ 534519 w 1596604"/>
              <a:gd name="connsiteY15" fmla="*/ 5712857 h 6858000"/>
              <a:gd name="connsiteX16" fmla="*/ 564317 w 1596604"/>
              <a:gd name="connsiteY16" fmla="*/ 5660491 h 6858000"/>
              <a:gd name="connsiteX17" fmla="*/ 578329 w 1596604"/>
              <a:gd name="connsiteY17" fmla="*/ 5553910 h 6858000"/>
              <a:gd name="connsiteX18" fmla="*/ 602760 w 1596604"/>
              <a:gd name="connsiteY18" fmla="*/ 5449031 h 6858000"/>
              <a:gd name="connsiteX19" fmla="*/ 639643 w 1596604"/>
              <a:gd name="connsiteY19" fmla="*/ 5341916 h 6858000"/>
              <a:gd name="connsiteX20" fmla="*/ 678024 w 1596604"/>
              <a:gd name="connsiteY20" fmla="*/ 5264214 h 6858000"/>
              <a:gd name="connsiteX21" fmla="*/ 684183 w 1596604"/>
              <a:gd name="connsiteY21" fmla="*/ 5225268 h 6858000"/>
              <a:gd name="connsiteX22" fmla="*/ 692465 w 1596604"/>
              <a:gd name="connsiteY22" fmla="*/ 5159961 h 6858000"/>
              <a:gd name="connsiteX23" fmla="*/ 696075 w 1596604"/>
              <a:gd name="connsiteY23" fmla="*/ 5125185 h 6858000"/>
              <a:gd name="connsiteX24" fmla="*/ 709941 w 1596604"/>
              <a:gd name="connsiteY24" fmla="*/ 5067850 h 6858000"/>
              <a:gd name="connsiteX25" fmla="*/ 712672 w 1596604"/>
              <a:gd name="connsiteY25" fmla="*/ 5060861 h 6858000"/>
              <a:gd name="connsiteX26" fmla="*/ 710930 w 1596604"/>
              <a:gd name="connsiteY26" fmla="*/ 4993030 h 6858000"/>
              <a:gd name="connsiteX27" fmla="*/ 717839 w 1596604"/>
              <a:gd name="connsiteY27" fmla="*/ 4946844 h 6858000"/>
              <a:gd name="connsiteX28" fmla="*/ 729098 w 1596604"/>
              <a:gd name="connsiteY28" fmla="*/ 4858827 h 6858000"/>
              <a:gd name="connsiteX29" fmla="*/ 735001 w 1596604"/>
              <a:gd name="connsiteY29" fmla="*/ 4821170 h 6858000"/>
              <a:gd name="connsiteX30" fmla="*/ 734314 w 1596604"/>
              <a:gd name="connsiteY30" fmla="*/ 4584173 h 6858000"/>
              <a:gd name="connsiteX31" fmla="*/ 725962 w 1596604"/>
              <a:gd name="connsiteY31" fmla="*/ 4375228 h 6858000"/>
              <a:gd name="connsiteX32" fmla="*/ 706615 w 1596604"/>
              <a:gd name="connsiteY32" fmla="*/ 4214165 h 6858000"/>
              <a:gd name="connsiteX33" fmla="*/ 708244 w 1596604"/>
              <a:gd name="connsiteY33" fmla="*/ 4076008 h 6858000"/>
              <a:gd name="connsiteX34" fmla="*/ 695944 w 1596604"/>
              <a:gd name="connsiteY34" fmla="*/ 4033999 h 6858000"/>
              <a:gd name="connsiteX35" fmla="*/ 695669 w 1596604"/>
              <a:gd name="connsiteY35" fmla="*/ 4013953 h 6858000"/>
              <a:gd name="connsiteX36" fmla="*/ 699968 w 1596604"/>
              <a:gd name="connsiteY36" fmla="*/ 3872886 h 6858000"/>
              <a:gd name="connsiteX37" fmla="*/ 710341 w 1596604"/>
              <a:gd name="connsiteY37" fmla="*/ 3813873 h 6858000"/>
              <a:gd name="connsiteX38" fmla="*/ 721237 w 1596604"/>
              <a:gd name="connsiteY38" fmla="*/ 3738082 h 6858000"/>
              <a:gd name="connsiteX39" fmla="*/ 728583 w 1596604"/>
              <a:gd name="connsiteY39" fmla="*/ 3673397 h 6858000"/>
              <a:gd name="connsiteX40" fmla="*/ 727879 w 1596604"/>
              <a:gd name="connsiteY40" fmla="*/ 3637109 h 6858000"/>
              <a:gd name="connsiteX41" fmla="*/ 731322 w 1596604"/>
              <a:gd name="connsiteY41" fmla="*/ 3536883 h 6858000"/>
              <a:gd name="connsiteX42" fmla="*/ 752752 w 1596604"/>
              <a:gd name="connsiteY42" fmla="*/ 3295862 h 6858000"/>
              <a:gd name="connsiteX43" fmla="*/ 735278 w 1596604"/>
              <a:gd name="connsiteY43" fmla="*/ 3158586 h 6858000"/>
              <a:gd name="connsiteX44" fmla="*/ 710686 w 1596604"/>
              <a:gd name="connsiteY44" fmla="*/ 3112365 h 6858000"/>
              <a:gd name="connsiteX45" fmla="*/ 696161 w 1596604"/>
              <a:gd name="connsiteY45" fmla="*/ 3072935 h 6858000"/>
              <a:gd name="connsiteX46" fmla="*/ 671335 w 1596604"/>
              <a:gd name="connsiteY46" fmla="*/ 2958185 h 6858000"/>
              <a:gd name="connsiteX47" fmla="*/ 628615 w 1596604"/>
              <a:gd name="connsiteY47" fmla="*/ 2843952 h 6858000"/>
              <a:gd name="connsiteX48" fmla="*/ 562867 w 1596604"/>
              <a:gd name="connsiteY48" fmla="*/ 2554718 h 6858000"/>
              <a:gd name="connsiteX49" fmla="*/ 533684 w 1596604"/>
              <a:gd name="connsiteY49" fmla="*/ 2447068 h 6858000"/>
              <a:gd name="connsiteX50" fmla="*/ 537754 w 1596604"/>
              <a:gd name="connsiteY50" fmla="*/ 2423438 h 6858000"/>
              <a:gd name="connsiteX51" fmla="*/ 505585 w 1596604"/>
              <a:gd name="connsiteY51" fmla="*/ 2261920 h 6858000"/>
              <a:gd name="connsiteX52" fmla="*/ 495472 w 1596604"/>
              <a:gd name="connsiteY52" fmla="*/ 2195378 h 6858000"/>
              <a:gd name="connsiteX53" fmla="*/ 479689 w 1596604"/>
              <a:gd name="connsiteY53" fmla="*/ 2155135 h 6858000"/>
              <a:gd name="connsiteX54" fmla="*/ 477147 w 1596604"/>
              <a:gd name="connsiteY54" fmla="*/ 2118008 h 6858000"/>
              <a:gd name="connsiteX55" fmla="*/ 478140 w 1596604"/>
              <a:gd name="connsiteY55" fmla="*/ 2050531 h 6858000"/>
              <a:gd name="connsiteX56" fmla="*/ 451124 w 1596604"/>
              <a:gd name="connsiteY56" fmla="*/ 1906352 h 6858000"/>
              <a:gd name="connsiteX57" fmla="*/ 427681 w 1596604"/>
              <a:gd name="connsiteY57" fmla="*/ 1861531 h 6858000"/>
              <a:gd name="connsiteX58" fmla="*/ 381480 w 1596604"/>
              <a:gd name="connsiteY58" fmla="*/ 1732919 h 6858000"/>
              <a:gd name="connsiteX59" fmla="*/ 352917 w 1596604"/>
              <a:gd name="connsiteY59" fmla="*/ 1615777 h 6858000"/>
              <a:gd name="connsiteX60" fmla="*/ 333712 w 1596604"/>
              <a:gd name="connsiteY60" fmla="*/ 1563678 h 6858000"/>
              <a:gd name="connsiteX61" fmla="*/ 339534 w 1596604"/>
              <a:gd name="connsiteY61" fmla="*/ 1477995 h 6858000"/>
              <a:gd name="connsiteX62" fmla="*/ 333926 w 1596604"/>
              <a:gd name="connsiteY62" fmla="*/ 1307086 h 6858000"/>
              <a:gd name="connsiteX63" fmla="*/ 339799 w 1596604"/>
              <a:gd name="connsiteY63" fmla="*/ 1168288 h 6858000"/>
              <a:gd name="connsiteX64" fmla="*/ 321387 w 1596604"/>
              <a:gd name="connsiteY64" fmla="*/ 1088484 h 6858000"/>
              <a:gd name="connsiteX65" fmla="*/ 310123 w 1596604"/>
              <a:gd name="connsiteY65" fmla="*/ 1016103 h 6858000"/>
              <a:gd name="connsiteX66" fmla="*/ 306444 w 1596604"/>
              <a:gd name="connsiteY66" fmla="*/ 896999 h 6858000"/>
              <a:gd name="connsiteX67" fmla="*/ 266582 w 1596604"/>
              <a:gd name="connsiteY67" fmla="*/ 711705 h 6858000"/>
              <a:gd name="connsiteX68" fmla="*/ 193734 w 1596604"/>
              <a:gd name="connsiteY68" fmla="*/ 604703 h 6858000"/>
              <a:gd name="connsiteX69" fmla="*/ 160542 w 1596604"/>
              <a:gd name="connsiteY69" fmla="*/ 455299 h 6858000"/>
              <a:gd name="connsiteX70" fmla="*/ 106694 w 1596604"/>
              <a:gd name="connsiteY70" fmla="*/ 232564 h 6858000"/>
              <a:gd name="connsiteX71" fmla="*/ 21820 w 1596604"/>
              <a:gd name="connsiteY71" fmla="*/ 79063 h 6858000"/>
              <a:gd name="connsiteX72" fmla="*/ 0 w 1596604"/>
              <a:gd name="connsiteY72" fmla="*/ 0 h 6858000"/>
              <a:gd name="connsiteX0" fmla="*/ 0 w 1596604"/>
              <a:gd name="connsiteY0" fmla="*/ 0 h 6858000"/>
              <a:gd name="connsiteX1" fmla="*/ 1596604 w 1596604"/>
              <a:gd name="connsiteY1" fmla="*/ 0 h 6858000"/>
              <a:gd name="connsiteX2" fmla="*/ 1596604 w 1596604"/>
              <a:gd name="connsiteY2" fmla="*/ 6858000 h 6858000"/>
              <a:gd name="connsiteX3" fmla="*/ 333298 w 1596604"/>
              <a:gd name="connsiteY3" fmla="*/ 6857735 h 6858000"/>
              <a:gd name="connsiteX4" fmla="*/ 369891 w 1596604"/>
              <a:gd name="connsiteY4" fmla="*/ 6776847 h 6858000"/>
              <a:gd name="connsiteX5" fmla="*/ 381391 w 1596604"/>
              <a:gd name="connsiteY5" fmla="*/ 6737706 h 6858000"/>
              <a:gd name="connsiteX6" fmla="*/ 398798 w 1596604"/>
              <a:gd name="connsiteY6" fmla="*/ 6686827 h 6858000"/>
              <a:gd name="connsiteX7" fmla="*/ 410376 w 1596604"/>
              <a:gd name="connsiteY7" fmla="*/ 6633777 h 6858000"/>
              <a:gd name="connsiteX8" fmla="*/ 483219 w 1596604"/>
              <a:gd name="connsiteY8" fmla="*/ 6492130 h 6858000"/>
              <a:gd name="connsiteX9" fmla="*/ 498906 w 1596604"/>
              <a:gd name="connsiteY9" fmla="*/ 6431610 h 6858000"/>
              <a:gd name="connsiteX10" fmla="*/ 517746 w 1596604"/>
              <a:gd name="connsiteY10" fmla="*/ 6294334 h 6858000"/>
              <a:gd name="connsiteX11" fmla="*/ 505520 w 1596604"/>
              <a:gd name="connsiteY11" fmla="*/ 6231403 h 6858000"/>
              <a:gd name="connsiteX12" fmla="*/ 498178 w 1596604"/>
              <a:gd name="connsiteY12" fmla="*/ 6202459 h 6858000"/>
              <a:gd name="connsiteX13" fmla="*/ 496976 w 1596604"/>
              <a:gd name="connsiteY13" fmla="*/ 6153037 h 6858000"/>
              <a:gd name="connsiteX14" fmla="*/ 504561 w 1596604"/>
              <a:gd name="connsiteY14" fmla="*/ 5905303 h 6858000"/>
              <a:gd name="connsiteX15" fmla="*/ 534519 w 1596604"/>
              <a:gd name="connsiteY15" fmla="*/ 5712857 h 6858000"/>
              <a:gd name="connsiteX16" fmla="*/ 564317 w 1596604"/>
              <a:gd name="connsiteY16" fmla="*/ 5660491 h 6858000"/>
              <a:gd name="connsiteX17" fmla="*/ 578329 w 1596604"/>
              <a:gd name="connsiteY17" fmla="*/ 5553910 h 6858000"/>
              <a:gd name="connsiteX18" fmla="*/ 602760 w 1596604"/>
              <a:gd name="connsiteY18" fmla="*/ 5449031 h 6858000"/>
              <a:gd name="connsiteX19" fmla="*/ 639643 w 1596604"/>
              <a:gd name="connsiteY19" fmla="*/ 5341916 h 6858000"/>
              <a:gd name="connsiteX20" fmla="*/ 678024 w 1596604"/>
              <a:gd name="connsiteY20" fmla="*/ 5264214 h 6858000"/>
              <a:gd name="connsiteX21" fmla="*/ 684183 w 1596604"/>
              <a:gd name="connsiteY21" fmla="*/ 5225268 h 6858000"/>
              <a:gd name="connsiteX22" fmla="*/ 692465 w 1596604"/>
              <a:gd name="connsiteY22" fmla="*/ 5159961 h 6858000"/>
              <a:gd name="connsiteX23" fmla="*/ 696075 w 1596604"/>
              <a:gd name="connsiteY23" fmla="*/ 5125185 h 6858000"/>
              <a:gd name="connsiteX24" fmla="*/ 709941 w 1596604"/>
              <a:gd name="connsiteY24" fmla="*/ 5067850 h 6858000"/>
              <a:gd name="connsiteX25" fmla="*/ 712672 w 1596604"/>
              <a:gd name="connsiteY25" fmla="*/ 5060861 h 6858000"/>
              <a:gd name="connsiteX26" fmla="*/ 710930 w 1596604"/>
              <a:gd name="connsiteY26" fmla="*/ 4993030 h 6858000"/>
              <a:gd name="connsiteX27" fmla="*/ 717839 w 1596604"/>
              <a:gd name="connsiteY27" fmla="*/ 4946844 h 6858000"/>
              <a:gd name="connsiteX28" fmla="*/ 729098 w 1596604"/>
              <a:gd name="connsiteY28" fmla="*/ 4858827 h 6858000"/>
              <a:gd name="connsiteX29" fmla="*/ 735001 w 1596604"/>
              <a:gd name="connsiteY29" fmla="*/ 4821170 h 6858000"/>
              <a:gd name="connsiteX30" fmla="*/ 734314 w 1596604"/>
              <a:gd name="connsiteY30" fmla="*/ 4584173 h 6858000"/>
              <a:gd name="connsiteX31" fmla="*/ 725962 w 1596604"/>
              <a:gd name="connsiteY31" fmla="*/ 4375228 h 6858000"/>
              <a:gd name="connsiteX32" fmla="*/ 706615 w 1596604"/>
              <a:gd name="connsiteY32" fmla="*/ 4214165 h 6858000"/>
              <a:gd name="connsiteX33" fmla="*/ 708244 w 1596604"/>
              <a:gd name="connsiteY33" fmla="*/ 4076008 h 6858000"/>
              <a:gd name="connsiteX34" fmla="*/ 695944 w 1596604"/>
              <a:gd name="connsiteY34" fmla="*/ 4033999 h 6858000"/>
              <a:gd name="connsiteX35" fmla="*/ 695669 w 1596604"/>
              <a:gd name="connsiteY35" fmla="*/ 4013953 h 6858000"/>
              <a:gd name="connsiteX36" fmla="*/ 699968 w 1596604"/>
              <a:gd name="connsiteY36" fmla="*/ 3872886 h 6858000"/>
              <a:gd name="connsiteX37" fmla="*/ 710341 w 1596604"/>
              <a:gd name="connsiteY37" fmla="*/ 3813873 h 6858000"/>
              <a:gd name="connsiteX38" fmla="*/ 721237 w 1596604"/>
              <a:gd name="connsiteY38" fmla="*/ 3738082 h 6858000"/>
              <a:gd name="connsiteX39" fmla="*/ 728583 w 1596604"/>
              <a:gd name="connsiteY39" fmla="*/ 3673397 h 6858000"/>
              <a:gd name="connsiteX40" fmla="*/ 727879 w 1596604"/>
              <a:gd name="connsiteY40" fmla="*/ 3637109 h 6858000"/>
              <a:gd name="connsiteX41" fmla="*/ 731322 w 1596604"/>
              <a:gd name="connsiteY41" fmla="*/ 3536883 h 6858000"/>
              <a:gd name="connsiteX42" fmla="*/ 752752 w 1596604"/>
              <a:gd name="connsiteY42" fmla="*/ 3295862 h 6858000"/>
              <a:gd name="connsiteX43" fmla="*/ 735278 w 1596604"/>
              <a:gd name="connsiteY43" fmla="*/ 3158586 h 6858000"/>
              <a:gd name="connsiteX44" fmla="*/ 710686 w 1596604"/>
              <a:gd name="connsiteY44" fmla="*/ 3112365 h 6858000"/>
              <a:gd name="connsiteX45" fmla="*/ 696161 w 1596604"/>
              <a:gd name="connsiteY45" fmla="*/ 3072935 h 6858000"/>
              <a:gd name="connsiteX46" fmla="*/ 671335 w 1596604"/>
              <a:gd name="connsiteY46" fmla="*/ 2958185 h 6858000"/>
              <a:gd name="connsiteX47" fmla="*/ 628615 w 1596604"/>
              <a:gd name="connsiteY47" fmla="*/ 2843952 h 6858000"/>
              <a:gd name="connsiteX48" fmla="*/ 562867 w 1596604"/>
              <a:gd name="connsiteY48" fmla="*/ 2554718 h 6858000"/>
              <a:gd name="connsiteX49" fmla="*/ 533684 w 1596604"/>
              <a:gd name="connsiteY49" fmla="*/ 2447068 h 6858000"/>
              <a:gd name="connsiteX50" fmla="*/ 537754 w 1596604"/>
              <a:gd name="connsiteY50" fmla="*/ 2423438 h 6858000"/>
              <a:gd name="connsiteX51" fmla="*/ 505585 w 1596604"/>
              <a:gd name="connsiteY51" fmla="*/ 2261920 h 6858000"/>
              <a:gd name="connsiteX52" fmla="*/ 495472 w 1596604"/>
              <a:gd name="connsiteY52" fmla="*/ 2195378 h 6858000"/>
              <a:gd name="connsiteX53" fmla="*/ 479689 w 1596604"/>
              <a:gd name="connsiteY53" fmla="*/ 2155135 h 6858000"/>
              <a:gd name="connsiteX54" fmla="*/ 477147 w 1596604"/>
              <a:gd name="connsiteY54" fmla="*/ 2118008 h 6858000"/>
              <a:gd name="connsiteX55" fmla="*/ 478140 w 1596604"/>
              <a:gd name="connsiteY55" fmla="*/ 2050531 h 6858000"/>
              <a:gd name="connsiteX56" fmla="*/ 451124 w 1596604"/>
              <a:gd name="connsiteY56" fmla="*/ 1906352 h 6858000"/>
              <a:gd name="connsiteX57" fmla="*/ 427681 w 1596604"/>
              <a:gd name="connsiteY57" fmla="*/ 1861531 h 6858000"/>
              <a:gd name="connsiteX58" fmla="*/ 381480 w 1596604"/>
              <a:gd name="connsiteY58" fmla="*/ 1732919 h 6858000"/>
              <a:gd name="connsiteX59" fmla="*/ 352917 w 1596604"/>
              <a:gd name="connsiteY59" fmla="*/ 1615777 h 6858000"/>
              <a:gd name="connsiteX60" fmla="*/ 333712 w 1596604"/>
              <a:gd name="connsiteY60" fmla="*/ 1563678 h 6858000"/>
              <a:gd name="connsiteX61" fmla="*/ 339534 w 1596604"/>
              <a:gd name="connsiteY61" fmla="*/ 1477995 h 6858000"/>
              <a:gd name="connsiteX62" fmla="*/ 333926 w 1596604"/>
              <a:gd name="connsiteY62" fmla="*/ 1307086 h 6858000"/>
              <a:gd name="connsiteX63" fmla="*/ 339799 w 1596604"/>
              <a:gd name="connsiteY63" fmla="*/ 1168288 h 6858000"/>
              <a:gd name="connsiteX64" fmla="*/ 321387 w 1596604"/>
              <a:gd name="connsiteY64" fmla="*/ 1088484 h 6858000"/>
              <a:gd name="connsiteX65" fmla="*/ 310123 w 1596604"/>
              <a:gd name="connsiteY65" fmla="*/ 1016103 h 6858000"/>
              <a:gd name="connsiteX66" fmla="*/ 306444 w 1596604"/>
              <a:gd name="connsiteY66" fmla="*/ 896999 h 6858000"/>
              <a:gd name="connsiteX67" fmla="*/ 266582 w 1596604"/>
              <a:gd name="connsiteY67" fmla="*/ 711705 h 6858000"/>
              <a:gd name="connsiteX68" fmla="*/ 193734 w 1596604"/>
              <a:gd name="connsiteY68" fmla="*/ 604703 h 6858000"/>
              <a:gd name="connsiteX69" fmla="*/ 160542 w 1596604"/>
              <a:gd name="connsiteY69" fmla="*/ 455299 h 6858000"/>
              <a:gd name="connsiteX70" fmla="*/ 106694 w 1596604"/>
              <a:gd name="connsiteY70" fmla="*/ 232564 h 6858000"/>
              <a:gd name="connsiteX71" fmla="*/ 21820 w 1596604"/>
              <a:gd name="connsiteY71" fmla="*/ 79063 h 6858000"/>
              <a:gd name="connsiteX72" fmla="*/ 0 w 1596604"/>
              <a:gd name="connsiteY72" fmla="*/ 0 h 6858000"/>
              <a:gd name="connsiteX0" fmla="*/ 0 w 1596604"/>
              <a:gd name="connsiteY0" fmla="*/ 0 h 6858000"/>
              <a:gd name="connsiteX1" fmla="*/ 1596604 w 1596604"/>
              <a:gd name="connsiteY1" fmla="*/ 0 h 6858000"/>
              <a:gd name="connsiteX2" fmla="*/ 1596604 w 1596604"/>
              <a:gd name="connsiteY2" fmla="*/ 6858000 h 6858000"/>
              <a:gd name="connsiteX3" fmla="*/ 333298 w 1596604"/>
              <a:gd name="connsiteY3" fmla="*/ 6857735 h 6858000"/>
              <a:gd name="connsiteX4" fmla="*/ 369891 w 1596604"/>
              <a:gd name="connsiteY4" fmla="*/ 6776847 h 6858000"/>
              <a:gd name="connsiteX5" fmla="*/ 381391 w 1596604"/>
              <a:gd name="connsiteY5" fmla="*/ 6737706 h 6858000"/>
              <a:gd name="connsiteX6" fmla="*/ 398798 w 1596604"/>
              <a:gd name="connsiteY6" fmla="*/ 6686827 h 6858000"/>
              <a:gd name="connsiteX7" fmla="*/ 410376 w 1596604"/>
              <a:gd name="connsiteY7" fmla="*/ 6633777 h 6858000"/>
              <a:gd name="connsiteX8" fmla="*/ 483219 w 1596604"/>
              <a:gd name="connsiteY8" fmla="*/ 6492130 h 6858000"/>
              <a:gd name="connsiteX9" fmla="*/ 498906 w 1596604"/>
              <a:gd name="connsiteY9" fmla="*/ 6431610 h 6858000"/>
              <a:gd name="connsiteX10" fmla="*/ 517746 w 1596604"/>
              <a:gd name="connsiteY10" fmla="*/ 6294334 h 6858000"/>
              <a:gd name="connsiteX11" fmla="*/ 505520 w 1596604"/>
              <a:gd name="connsiteY11" fmla="*/ 6231403 h 6858000"/>
              <a:gd name="connsiteX12" fmla="*/ 498178 w 1596604"/>
              <a:gd name="connsiteY12" fmla="*/ 6202459 h 6858000"/>
              <a:gd name="connsiteX13" fmla="*/ 496976 w 1596604"/>
              <a:gd name="connsiteY13" fmla="*/ 6153037 h 6858000"/>
              <a:gd name="connsiteX14" fmla="*/ 504561 w 1596604"/>
              <a:gd name="connsiteY14" fmla="*/ 5905303 h 6858000"/>
              <a:gd name="connsiteX15" fmla="*/ 534519 w 1596604"/>
              <a:gd name="connsiteY15" fmla="*/ 5712857 h 6858000"/>
              <a:gd name="connsiteX16" fmla="*/ 564317 w 1596604"/>
              <a:gd name="connsiteY16" fmla="*/ 5660491 h 6858000"/>
              <a:gd name="connsiteX17" fmla="*/ 578329 w 1596604"/>
              <a:gd name="connsiteY17" fmla="*/ 5553910 h 6858000"/>
              <a:gd name="connsiteX18" fmla="*/ 602760 w 1596604"/>
              <a:gd name="connsiteY18" fmla="*/ 5449031 h 6858000"/>
              <a:gd name="connsiteX19" fmla="*/ 639643 w 1596604"/>
              <a:gd name="connsiteY19" fmla="*/ 5341916 h 6858000"/>
              <a:gd name="connsiteX20" fmla="*/ 678024 w 1596604"/>
              <a:gd name="connsiteY20" fmla="*/ 5264214 h 6858000"/>
              <a:gd name="connsiteX21" fmla="*/ 684183 w 1596604"/>
              <a:gd name="connsiteY21" fmla="*/ 5225268 h 6858000"/>
              <a:gd name="connsiteX22" fmla="*/ 692465 w 1596604"/>
              <a:gd name="connsiteY22" fmla="*/ 5159961 h 6858000"/>
              <a:gd name="connsiteX23" fmla="*/ 696075 w 1596604"/>
              <a:gd name="connsiteY23" fmla="*/ 5125185 h 6858000"/>
              <a:gd name="connsiteX24" fmla="*/ 709941 w 1596604"/>
              <a:gd name="connsiteY24" fmla="*/ 5067850 h 6858000"/>
              <a:gd name="connsiteX25" fmla="*/ 712672 w 1596604"/>
              <a:gd name="connsiteY25" fmla="*/ 5060861 h 6858000"/>
              <a:gd name="connsiteX26" fmla="*/ 710930 w 1596604"/>
              <a:gd name="connsiteY26" fmla="*/ 4993030 h 6858000"/>
              <a:gd name="connsiteX27" fmla="*/ 717839 w 1596604"/>
              <a:gd name="connsiteY27" fmla="*/ 4946844 h 6858000"/>
              <a:gd name="connsiteX28" fmla="*/ 729098 w 1596604"/>
              <a:gd name="connsiteY28" fmla="*/ 4858827 h 6858000"/>
              <a:gd name="connsiteX29" fmla="*/ 735001 w 1596604"/>
              <a:gd name="connsiteY29" fmla="*/ 4821170 h 6858000"/>
              <a:gd name="connsiteX30" fmla="*/ 734314 w 1596604"/>
              <a:gd name="connsiteY30" fmla="*/ 4584173 h 6858000"/>
              <a:gd name="connsiteX31" fmla="*/ 725962 w 1596604"/>
              <a:gd name="connsiteY31" fmla="*/ 4375228 h 6858000"/>
              <a:gd name="connsiteX32" fmla="*/ 706615 w 1596604"/>
              <a:gd name="connsiteY32" fmla="*/ 4214165 h 6858000"/>
              <a:gd name="connsiteX33" fmla="*/ 708244 w 1596604"/>
              <a:gd name="connsiteY33" fmla="*/ 4076008 h 6858000"/>
              <a:gd name="connsiteX34" fmla="*/ 695944 w 1596604"/>
              <a:gd name="connsiteY34" fmla="*/ 4033999 h 6858000"/>
              <a:gd name="connsiteX35" fmla="*/ 695669 w 1596604"/>
              <a:gd name="connsiteY35" fmla="*/ 4013953 h 6858000"/>
              <a:gd name="connsiteX36" fmla="*/ 699968 w 1596604"/>
              <a:gd name="connsiteY36" fmla="*/ 3872886 h 6858000"/>
              <a:gd name="connsiteX37" fmla="*/ 710341 w 1596604"/>
              <a:gd name="connsiteY37" fmla="*/ 3813873 h 6858000"/>
              <a:gd name="connsiteX38" fmla="*/ 721237 w 1596604"/>
              <a:gd name="connsiteY38" fmla="*/ 3738082 h 6858000"/>
              <a:gd name="connsiteX39" fmla="*/ 728583 w 1596604"/>
              <a:gd name="connsiteY39" fmla="*/ 3673397 h 6858000"/>
              <a:gd name="connsiteX40" fmla="*/ 727879 w 1596604"/>
              <a:gd name="connsiteY40" fmla="*/ 3637109 h 6858000"/>
              <a:gd name="connsiteX41" fmla="*/ 731322 w 1596604"/>
              <a:gd name="connsiteY41" fmla="*/ 3536883 h 6858000"/>
              <a:gd name="connsiteX42" fmla="*/ 752752 w 1596604"/>
              <a:gd name="connsiteY42" fmla="*/ 3295862 h 6858000"/>
              <a:gd name="connsiteX43" fmla="*/ 735278 w 1596604"/>
              <a:gd name="connsiteY43" fmla="*/ 3158586 h 6858000"/>
              <a:gd name="connsiteX44" fmla="*/ 710686 w 1596604"/>
              <a:gd name="connsiteY44" fmla="*/ 3112365 h 6858000"/>
              <a:gd name="connsiteX45" fmla="*/ 696161 w 1596604"/>
              <a:gd name="connsiteY45" fmla="*/ 3072935 h 6858000"/>
              <a:gd name="connsiteX46" fmla="*/ 671335 w 1596604"/>
              <a:gd name="connsiteY46" fmla="*/ 2958185 h 6858000"/>
              <a:gd name="connsiteX47" fmla="*/ 628615 w 1596604"/>
              <a:gd name="connsiteY47" fmla="*/ 2843952 h 6858000"/>
              <a:gd name="connsiteX48" fmla="*/ 562867 w 1596604"/>
              <a:gd name="connsiteY48" fmla="*/ 2554718 h 6858000"/>
              <a:gd name="connsiteX49" fmla="*/ 533684 w 1596604"/>
              <a:gd name="connsiteY49" fmla="*/ 2447068 h 6858000"/>
              <a:gd name="connsiteX50" fmla="*/ 537754 w 1596604"/>
              <a:gd name="connsiteY50" fmla="*/ 2423438 h 6858000"/>
              <a:gd name="connsiteX51" fmla="*/ 505585 w 1596604"/>
              <a:gd name="connsiteY51" fmla="*/ 2261920 h 6858000"/>
              <a:gd name="connsiteX52" fmla="*/ 495472 w 1596604"/>
              <a:gd name="connsiteY52" fmla="*/ 2195378 h 6858000"/>
              <a:gd name="connsiteX53" fmla="*/ 479689 w 1596604"/>
              <a:gd name="connsiteY53" fmla="*/ 2155135 h 6858000"/>
              <a:gd name="connsiteX54" fmla="*/ 477147 w 1596604"/>
              <a:gd name="connsiteY54" fmla="*/ 2118008 h 6858000"/>
              <a:gd name="connsiteX55" fmla="*/ 478140 w 1596604"/>
              <a:gd name="connsiteY55" fmla="*/ 2050531 h 6858000"/>
              <a:gd name="connsiteX56" fmla="*/ 451124 w 1596604"/>
              <a:gd name="connsiteY56" fmla="*/ 1906352 h 6858000"/>
              <a:gd name="connsiteX57" fmla="*/ 427681 w 1596604"/>
              <a:gd name="connsiteY57" fmla="*/ 1861531 h 6858000"/>
              <a:gd name="connsiteX58" fmla="*/ 381480 w 1596604"/>
              <a:gd name="connsiteY58" fmla="*/ 1732919 h 6858000"/>
              <a:gd name="connsiteX59" fmla="*/ 352917 w 1596604"/>
              <a:gd name="connsiteY59" fmla="*/ 1615777 h 6858000"/>
              <a:gd name="connsiteX60" fmla="*/ 333712 w 1596604"/>
              <a:gd name="connsiteY60" fmla="*/ 1563678 h 6858000"/>
              <a:gd name="connsiteX61" fmla="*/ 339534 w 1596604"/>
              <a:gd name="connsiteY61" fmla="*/ 1477995 h 6858000"/>
              <a:gd name="connsiteX62" fmla="*/ 333926 w 1596604"/>
              <a:gd name="connsiteY62" fmla="*/ 1307086 h 6858000"/>
              <a:gd name="connsiteX63" fmla="*/ 339799 w 1596604"/>
              <a:gd name="connsiteY63" fmla="*/ 1168288 h 6858000"/>
              <a:gd name="connsiteX64" fmla="*/ 321387 w 1596604"/>
              <a:gd name="connsiteY64" fmla="*/ 1088484 h 6858000"/>
              <a:gd name="connsiteX65" fmla="*/ 310123 w 1596604"/>
              <a:gd name="connsiteY65" fmla="*/ 1016103 h 6858000"/>
              <a:gd name="connsiteX66" fmla="*/ 306444 w 1596604"/>
              <a:gd name="connsiteY66" fmla="*/ 896999 h 6858000"/>
              <a:gd name="connsiteX67" fmla="*/ 266582 w 1596604"/>
              <a:gd name="connsiteY67" fmla="*/ 711705 h 6858000"/>
              <a:gd name="connsiteX68" fmla="*/ 193734 w 1596604"/>
              <a:gd name="connsiteY68" fmla="*/ 604703 h 6858000"/>
              <a:gd name="connsiteX69" fmla="*/ 160542 w 1596604"/>
              <a:gd name="connsiteY69" fmla="*/ 455299 h 6858000"/>
              <a:gd name="connsiteX70" fmla="*/ 83085 w 1596604"/>
              <a:gd name="connsiteY70" fmla="*/ 232564 h 6858000"/>
              <a:gd name="connsiteX71" fmla="*/ 21820 w 1596604"/>
              <a:gd name="connsiteY71" fmla="*/ 79063 h 6858000"/>
              <a:gd name="connsiteX72" fmla="*/ 0 w 1596604"/>
              <a:gd name="connsiteY72" fmla="*/ 0 h 6858000"/>
              <a:gd name="connsiteX0" fmla="*/ 0 w 1596604"/>
              <a:gd name="connsiteY0" fmla="*/ 0 h 6858000"/>
              <a:gd name="connsiteX1" fmla="*/ 1596604 w 1596604"/>
              <a:gd name="connsiteY1" fmla="*/ 0 h 6858000"/>
              <a:gd name="connsiteX2" fmla="*/ 1596604 w 1596604"/>
              <a:gd name="connsiteY2" fmla="*/ 6858000 h 6858000"/>
              <a:gd name="connsiteX3" fmla="*/ 333298 w 1596604"/>
              <a:gd name="connsiteY3" fmla="*/ 6857735 h 6858000"/>
              <a:gd name="connsiteX4" fmla="*/ 369891 w 1596604"/>
              <a:gd name="connsiteY4" fmla="*/ 6776847 h 6858000"/>
              <a:gd name="connsiteX5" fmla="*/ 381391 w 1596604"/>
              <a:gd name="connsiteY5" fmla="*/ 6737706 h 6858000"/>
              <a:gd name="connsiteX6" fmla="*/ 398798 w 1596604"/>
              <a:gd name="connsiteY6" fmla="*/ 6686827 h 6858000"/>
              <a:gd name="connsiteX7" fmla="*/ 410376 w 1596604"/>
              <a:gd name="connsiteY7" fmla="*/ 6633777 h 6858000"/>
              <a:gd name="connsiteX8" fmla="*/ 483219 w 1596604"/>
              <a:gd name="connsiteY8" fmla="*/ 6492130 h 6858000"/>
              <a:gd name="connsiteX9" fmla="*/ 498906 w 1596604"/>
              <a:gd name="connsiteY9" fmla="*/ 6431610 h 6858000"/>
              <a:gd name="connsiteX10" fmla="*/ 517746 w 1596604"/>
              <a:gd name="connsiteY10" fmla="*/ 6294334 h 6858000"/>
              <a:gd name="connsiteX11" fmla="*/ 505520 w 1596604"/>
              <a:gd name="connsiteY11" fmla="*/ 6231403 h 6858000"/>
              <a:gd name="connsiteX12" fmla="*/ 498178 w 1596604"/>
              <a:gd name="connsiteY12" fmla="*/ 6202459 h 6858000"/>
              <a:gd name="connsiteX13" fmla="*/ 496976 w 1596604"/>
              <a:gd name="connsiteY13" fmla="*/ 6153037 h 6858000"/>
              <a:gd name="connsiteX14" fmla="*/ 504561 w 1596604"/>
              <a:gd name="connsiteY14" fmla="*/ 5905303 h 6858000"/>
              <a:gd name="connsiteX15" fmla="*/ 534519 w 1596604"/>
              <a:gd name="connsiteY15" fmla="*/ 5712857 h 6858000"/>
              <a:gd name="connsiteX16" fmla="*/ 564317 w 1596604"/>
              <a:gd name="connsiteY16" fmla="*/ 5660491 h 6858000"/>
              <a:gd name="connsiteX17" fmla="*/ 578329 w 1596604"/>
              <a:gd name="connsiteY17" fmla="*/ 5553910 h 6858000"/>
              <a:gd name="connsiteX18" fmla="*/ 602760 w 1596604"/>
              <a:gd name="connsiteY18" fmla="*/ 5449031 h 6858000"/>
              <a:gd name="connsiteX19" fmla="*/ 639643 w 1596604"/>
              <a:gd name="connsiteY19" fmla="*/ 5341916 h 6858000"/>
              <a:gd name="connsiteX20" fmla="*/ 678024 w 1596604"/>
              <a:gd name="connsiteY20" fmla="*/ 5264214 h 6858000"/>
              <a:gd name="connsiteX21" fmla="*/ 684183 w 1596604"/>
              <a:gd name="connsiteY21" fmla="*/ 5225268 h 6858000"/>
              <a:gd name="connsiteX22" fmla="*/ 692465 w 1596604"/>
              <a:gd name="connsiteY22" fmla="*/ 5159961 h 6858000"/>
              <a:gd name="connsiteX23" fmla="*/ 696075 w 1596604"/>
              <a:gd name="connsiteY23" fmla="*/ 5125185 h 6858000"/>
              <a:gd name="connsiteX24" fmla="*/ 709941 w 1596604"/>
              <a:gd name="connsiteY24" fmla="*/ 5067850 h 6858000"/>
              <a:gd name="connsiteX25" fmla="*/ 712672 w 1596604"/>
              <a:gd name="connsiteY25" fmla="*/ 5060861 h 6858000"/>
              <a:gd name="connsiteX26" fmla="*/ 710930 w 1596604"/>
              <a:gd name="connsiteY26" fmla="*/ 4993030 h 6858000"/>
              <a:gd name="connsiteX27" fmla="*/ 717839 w 1596604"/>
              <a:gd name="connsiteY27" fmla="*/ 4946844 h 6858000"/>
              <a:gd name="connsiteX28" fmla="*/ 729098 w 1596604"/>
              <a:gd name="connsiteY28" fmla="*/ 4858827 h 6858000"/>
              <a:gd name="connsiteX29" fmla="*/ 735001 w 1596604"/>
              <a:gd name="connsiteY29" fmla="*/ 4821170 h 6858000"/>
              <a:gd name="connsiteX30" fmla="*/ 734314 w 1596604"/>
              <a:gd name="connsiteY30" fmla="*/ 4584173 h 6858000"/>
              <a:gd name="connsiteX31" fmla="*/ 725962 w 1596604"/>
              <a:gd name="connsiteY31" fmla="*/ 4375228 h 6858000"/>
              <a:gd name="connsiteX32" fmla="*/ 706615 w 1596604"/>
              <a:gd name="connsiteY32" fmla="*/ 4214165 h 6858000"/>
              <a:gd name="connsiteX33" fmla="*/ 708244 w 1596604"/>
              <a:gd name="connsiteY33" fmla="*/ 4076008 h 6858000"/>
              <a:gd name="connsiteX34" fmla="*/ 695944 w 1596604"/>
              <a:gd name="connsiteY34" fmla="*/ 4033999 h 6858000"/>
              <a:gd name="connsiteX35" fmla="*/ 695669 w 1596604"/>
              <a:gd name="connsiteY35" fmla="*/ 4013953 h 6858000"/>
              <a:gd name="connsiteX36" fmla="*/ 699968 w 1596604"/>
              <a:gd name="connsiteY36" fmla="*/ 3872886 h 6858000"/>
              <a:gd name="connsiteX37" fmla="*/ 710341 w 1596604"/>
              <a:gd name="connsiteY37" fmla="*/ 3813873 h 6858000"/>
              <a:gd name="connsiteX38" fmla="*/ 721237 w 1596604"/>
              <a:gd name="connsiteY38" fmla="*/ 3738082 h 6858000"/>
              <a:gd name="connsiteX39" fmla="*/ 728583 w 1596604"/>
              <a:gd name="connsiteY39" fmla="*/ 3673397 h 6858000"/>
              <a:gd name="connsiteX40" fmla="*/ 727879 w 1596604"/>
              <a:gd name="connsiteY40" fmla="*/ 3637109 h 6858000"/>
              <a:gd name="connsiteX41" fmla="*/ 731322 w 1596604"/>
              <a:gd name="connsiteY41" fmla="*/ 3536883 h 6858000"/>
              <a:gd name="connsiteX42" fmla="*/ 752752 w 1596604"/>
              <a:gd name="connsiteY42" fmla="*/ 3295862 h 6858000"/>
              <a:gd name="connsiteX43" fmla="*/ 735278 w 1596604"/>
              <a:gd name="connsiteY43" fmla="*/ 3158586 h 6858000"/>
              <a:gd name="connsiteX44" fmla="*/ 710686 w 1596604"/>
              <a:gd name="connsiteY44" fmla="*/ 3112365 h 6858000"/>
              <a:gd name="connsiteX45" fmla="*/ 696161 w 1596604"/>
              <a:gd name="connsiteY45" fmla="*/ 3072935 h 6858000"/>
              <a:gd name="connsiteX46" fmla="*/ 671335 w 1596604"/>
              <a:gd name="connsiteY46" fmla="*/ 2958185 h 6858000"/>
              <a:gd name="connsiteX47" fmla="*/ 628615 w 1596604"/>
              <a:gd name="connsiteY47" fmla="*/ 2843952 h 6858000"/>
              <a:gd name="connsiteX48" fmla="*/ 562867 w 1596604"/>
              <a:gd name="connsiteY48" fmla="*/ 2554718 h 6858000"/>
              <a:gd name="connsiteX49" fmla="*/ 533684 w 1596604"/>
              <a:gd name="connsiteY49" fmla="*/ 2447068 h 6858000"/>
              <a:gd name="connsiteX50" fmla="*/ 537754 w 1596604"/>
              <a:gd name="connsiteY50" fmla="*/ 2423438 h 6858000"/>
              <a:gd name="connsiteX51" fmla="*/ 505585 w 1596604"/>
              <a:gd name="connsiteY51" fmla="*/ 2261920 h 6858000"/>
              <a:gd name="connsiteX52" fmla="*/ 495472 w 1596604"/>
              <a:gd name="connsiteY52" fmla="*/ 2195378 h 6858000"/>
              <a:gd name="connsiteX53" fmla="*/ 479689 w 1596604"/>
              <a:gd name="connsiteY53" fmla="*/ 2155135 h 6858000"/>
              <a:gd name="connsiteX54" fmla="*/ 477147 w 1596604"/>
              <a:gd name="connsiteY54" fmla="*/ 2118008 h 6858000"/>
              <a:gd name="connsiteX55" fmla="*/ 478140 w 1596604"/>
              <a:gd name="connsiteY55" fmla="*/ 2050531 h 6858000"/>
              <a:gd name="connsiteX56" fmla="*/ 451124 w 1596604"/>
              <a:gd name="connsiteY56" fmla="*/ 1906352 h 6858000"/>
              <a:gd name="connsiteX57" fmla="*/ 427681 w 1596604"/>
              <a:gd name="connsiteY57" fmla="*/ 1861531 h 6858000"/>
              <a:gd name="connsiteX58" fmla="*/ 381480 w 1596604"/>
              <a:gd name="connsiteY58" fmla="*/ 1732919 h 6858000"/>
              <a:gd name="connsiteX59" fmla="*/ 352917 w 1596604"/>
              <a:gd name="connsiteY59" fmla="*/ 1615777 h 6858000"/>
              <a:gd name="connsiteX60" fmla="*/ 333712 w 1596604"/>
              <a:gd name="connsiteY60" fmla="*/ 1563678 h 6858000"/>
              <a:gd name="connsiteX61" fmla="*/ 339534 w 1596604"/>
              <a:gd name="connsiteY61" fmla="*/ 1477995 h 6858000"/>
              <a:gd name="connsiteX62" fmla="*/ 333926 w 1596604"/>
              <a:gd name="connsiteY62" fmla="*/ 1307086 h 6858000"/>
              <a:gd name="connsiteX63" fmla="*/ 339799 w 1596604"/>
              <a:gd name="connsiteY63" fmla="*/ 1168288 h 6858000"/>
              <a:gd name="connsiteX64" fmla="*/ 321387 w 1596604"/>
              <a:gd name="connsiteY64" fmla="*/ 1088484 h 6858000"/>
              <a:gd name="connsiteX65" fmla="*/ 310123 w 1596604"/>
              <a:gd name="connsiteY65" fmla="*/ 1016103 h 6858000"/>
              <a:gd name="connsiteX66" fmla="*/ 306444 w 1596604"/>
              <a:gd name="connsiteY66" fmla="*/ 896999 h 6858000"/>
              <a:gd name="connsiteX67" fmla="*/ 266582 w 1596604"/>
              <a:gd name="connsiteY67" fmla="*/ 711705 h 6858000"/>
              <a:gd name="connsiteX68" fmla="*/ 193734 w 1596604"/>
              <a:gd name="connsiteY68" fmla="*/ 604703 h 6858000"/>
              <a:gd name="connsiteX69" fmla="*/ 157169 w 1596604"/>
              <a:gd name="connsiteY69" fmla="*/ 479957 h 6858000"/>
              <a:gd name="connsiteX70" fmla="*/ 83085 w 1596604"/>
              <a:gd name="connsiteY70" fmla="*/ 232564 h 6858000"/>
              <a:gd name="connsiteX71" fmla="*/ 21820 w 1596604"/>
              <a:gd name="connsiteY71" fmla="*/ 79063 h 6858000"/>
              <a:gd name="connsiteX72" fmla="*/ 0 w 1596604"/>
              <a:gd name="connsiteY7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596604" h="6858000">
                <a:moveTo>
                  <a:pt x="0" y="0"/>
                </a:moveTo>
                <a:lnTo>
                  <a:pt x="1596604" y="0"/>
                </a:lnTo>
                <a:lnTo>
                  <a:pt x="1596604" y="6858000"/>
                </a:lnTo>
                <a:lnTo>
                  <a:pt x="333298" y="6857735"/>
                </a:lnTo>
                <a:cubicBezTo>
                  <a:pt x="347555" y="6839114"/>
                  <a:pt x="374580" y="6806441"/>
                  <a:pt x="369891" y="6776847"/>
                </a:cubicBezTo>
                <a:cubicBezTo>
                  <a:pt x="380610" y="6767643"/>
                  <a:pt x="388566" y="6753187"/>
                  <a:pt x="381391" y="6737706"/>
                </a:cubicBezTo>
                <a:cubicBezTo>
                  <a:pt x="387431" y="6708183"/>
                  <a:pt x="395812" y="6708238"/>
                  <a:pt x="398798" y="6686827"/>
                </a:cubicBezTo>
                <a:cubicBezTo>
                  <a:pt x="398911" y="6684856"/>
                  <a:pt x="410263" y="6635748"/>
                  <a:pt x="410376" y="6633777"/>
                </a:cubicBezTo>
                <a:cubicBezTo>
                  <a:pt x="436668" y="6560846"/>
                  <a:pt x="466427" y="6530190"/>
                  <a:pt x="483219" y="6492130"/>
                </a:cubicBezTo>
                <a:cubicBezTo>
                  <a:pt x="484502" y="6486906"/>
                  <a:pt x="495591" y="6432771"/>
                  <a:pt x="498906" y="6431610"/>
                </a:cubicBezTo>
                <a:cubicBezTo>
                  <a:pt x="504661" y="6398644"/>
                  <a:pt x="516644" y="6327702"/>
                  <a:pt x="517746" y="6294334"/>
                </a:cubicBezTo>
                <a:cubicBezTo>
                  <a:pt x="516805" y="6280685"/>
                  <a:pt x="507559" y="6244334"/>
                  <a:pt x="505520" y="6231403"/>
                </a:cubicBezTo>
                <a:lnTo>
                  <a:pt x="498178" y="6202459"/>
                </a:lnTo>
                <a:cubicBezTo>
                  <a:pt x="496958" y="6196814"/>
                  <a:pt x="500278" y="6158095"/>
                  <a:pt x="496976" y="6153037"/>
                </a:cubicBezTo>
                <a:cubicBezTo>
                  <a:pt x="517595" y="5948729"/>
                  <a:pt x="498304" y="5978666"/>
                  <a:pt x="504561" y="5905303"/>
                </a:cubicBezTo>
                <a:cubicBezTo>
                  <a:pt x="510818" y="5831940"/>
                  <a:pt x="525091" y="5774445"/>
                  <a:pt x="534519" y="5712857"/>
                </a:cubicBezTo>
                <a:cubicBezTo>
                  <a:pt x="542444" y="5688518"/>
                  <a:pt x="560422" y="5675288"/>
                  <a:pt x="564317" y="5660491"/>
                </a:cubicBezTo>
                <a:cubicBezTo>
                  <a:pt x="577968" y="5622696"/>
                  <a:pt x="582039" y="5586262"/>
                  <a:pt x="578329" y="5553910"/>
                </a:cubicBezTo>
                <a:cubicBezTo>
                  <a:pt x="572820" y="5528136"/>
                  <a:pt x="593801" y="5491134"/>
                  <a:pt x="602760" y="5449031"/>
                </a:cubicBezTo>
                <a:cubicBezTo>
                  <a:pt x="634978" y="5399411"/>
                  <a:pt x="627099" y="5372719"/>
                  <a:pt x="639643" y="5341916"/>
                </a:cubicBezTo>
                <a:cubicBezTo>
                  <a:pt x="650333" y="5319908"/>
                  <a:pt x="667062" y="5282101"/>
                  <a:pt x="678024" y="5264214"/>
                </a:cubicBezTo>
                <a:cubicBezTo>
                  <a:pt x="687077" y="5246757"/>
                  <a:pt x="679319" y="5238662"/>
                  <a:pt x="684183" y="5225268"/>
                </a:cubicBezTo>
                <a:lnTo>
                  <a:pt x="692465" y="5159961"/>
                </a:lnTo>
                <a:lnTo>
                  <a:pt x="696075" y="5125185"/>
                </a:lnTo>
                <a:cubicBezTo>
                  <a:pt x="698988" y="5109833"/>
                  <a:pt x="707175" y="5078571"/>
                  <a:pt x="709941" y="5067850"/>
                </a:cubicBezTo>
                <a:lnTo>
                  <a:pt x="712672" y="5060861"/>
                </a:lnTo>
                <a:cubicBezTo>
                  <a:pt x="712091" y="5038251"/>
                  <a:pt x="711511" y="5015640"/>
                  <a:pt x="710930" y="4993030"/>
                </a:cubicBezTo>
                <a:lnTo>
                  <a:pt x="717839" y="4946844"/>
                </a:lnTo>
                <a:lnTo>
                  <a:pt x="729098" y="4858827"/>
                </a:lnTo>
                <a:lnTo>
                  <a:pt x="735001" y="4821170"/>
                </a:lnTo>
                <a:cubicBezTo>
                  <a:pt x="754327" y="4637396"/>
                  <a:pt x="734543" y="4663172"/>
                  <a:pt x="734314" y="4584173"/>
                </a:cubicBezTo>
                <a:cubicBezTo>
                  <a:pt x="719947" y="4510155"/>
                  <a:pt x="730579" y="4436896"/>
                  <a:pt x="725962" y="4375228"/>
                </a:cubicBezTo>
                <a:cubicBezTo>
                  <a:pt x="723612" y="4334791"/>
                  <a:pt x="712780" y="4270639"/>
                  <a:pt x="706615" y="4214165"/>
                </a:cubicBezTo>
                <a:cubicBezTo>
                  <a:pt x="697483" y="4170832"/>
                  <a:pt x="710022" y="4106036"/>
                  <a:pt x="708244" y="4076008"/>
                </a:cubicBezTo>
                <a:lnTo>
                  <a:pt x="695944" y="4033999"/>
                </a:lnTo>
                <a:cubicBezTo>
                  <a:pt x="695852" y="4027317"/>
                  <a:pt x="695761" y="4020635"/>
                  <a:pt x="695669" y="4013953"/>
                </a:cubicBezTo>
                <a:lnTo>
                  <a:pt x="699968" y="3872886"/>
                </a:lnTo>
                <a:cubicBezTo>
                  <a:pt x="704580" y="3854851"/>
                  <a:pt x="706671" y="3829756"/>
                  <a:pt x="710341" y="3813873"/>
                </a:cubicBezTo>
                <a:cubicBezTo>
                  <a:pt x="715923" y="3786643"/>
                  <a:pt x="718197" y="3761495"/>
                  <a:pt x="721237" y="3738082"/>
                </a:cubicBezTo>
                <a:cubicBezTo>
                  <a:pt x="708606" y="3716230"/>
                  <a:pt x="724800" y="3707883"/>
                  <a:pt x="728583" y="3673397"/>
                </a:cubicBezTo>
                <a:cubicBezTo>
                  <a:pt x="734356" y="3659407"/>
                  <a:pt x="720303" y="3649813"/>
                  <a:pt x="727879" y="3637109"/>
                </a:cubicBezTo>
                <a:cubicBezTo>
                  <a:pt x="721013" y="3605834"/>
                  <a:pt x="730751" y="3573837"/>
                  <a:pt x="731322" y="3536883"/>
                </a:cubicBezTo>
                <a:cubicBezTo>
                  <a:pt x="730579" y="3353802"/>
                  <a:pt x="752093" y="3358911"/>
                  <a:pt x="752752" y="3295862"/>
                </a:cubicBezTo>
                <a:cubicBezTo>
                  <a:pt x="752155" y="3249684"/>
                  <a:pt x="742289" y="3189169"/>
                  <a:pt x="735278" y="3158586"/>
                </a:cubicBezTo>
                <a:lnTo>
                  <a:pt x="710686" y="3112365"/>
                </a:lnTo>
                <a:lnTo>
                  <a:pt x="696161" y="3072935"/>
                </a:lnTo>
                <a:cubicBezTo>
                  <a:pt x="709099" y="3016612"/>
                  <a:pt x="679177" y="3011906"/>
                  <a:pt x="671335" y="2958185"/>
                </a:cubicBezTo>
                <a:cubicBezTo>
                  <a:pt x="655659" y="2895670"/>
                  <a:pt x="649468" y="2913847"/>
                  <a:pt x="628615" y="2843952"/>
                </a:cubicBezTo>
                <a:cubicBezTo>
                  <a:pt x="587356" y="2799104"/>
                  <a:pt x="590061" y="2611979"/>
                  <a:pt x="562867" y="2554718"/>
                </a:cubicBezTo>
                <a:cubicBezTo>
                  <a:pt x="549490" y="2502065"/>
                  <a:pt x="540721" y="2468551"/>
                  <a:pt x="533684" y="2447068"/>
                </a:cubicBezTo>
                <a:cubicBezTo>
                  <a:pt x="534357" y="2440064"/>
                  <a:pt x="535797" y="2430607"/>
                  <a:pt x="537754" y="2423438"/>
                </a:cubicBezTo>
                <a:cubicBezTo>
                  <a:pt x="529476" y="2329118"/>
                  <a:pt x="516308" y="2315759"/>
                  <a:pt x="505585" y="2261920"/>
                </a:cubicBezTo>
                <a:cubicBezTo>
                  <a:pt x="496675" y="2250852"/>
                  <a:pt x="488593" y="2208397"/>
                  <a:pt x="495472" y="2195378"/>
                </a:cubicBezTo>
                <a:cubicBezTo>
                  <a:pt x="494783" y="2185499"/>
                  <a:pt x="470939" y="2164596"/>
                  <a:pt x="479689" y="2155135"/>
                </a:cubicBezTo>
                <a:cubicBezTo>
                  <a:pt x="489660" y="2141929"/>
                  <a:pt x="461592" y="2121310"/>
                  <a:pt x="477147" y="2118008"/>
                </a:cubicBezTo>
                <a:cubicBezTo>
                  <a:pt x="482123" y="2086447"/>
                  <a:pt x="477559" y="2072196"/>
                  <a:pt x="478140" y="2050531"/>
                </a:cubicBezTo>
                <a:cubicBezTo>
                  <a:pt x="473803" y="2015255"/>
                  <a:pt x="459534" y="1937852"/>
                  <a:pt x="451124" y="1906352"/>
                </a:cubicBezTo>
                <a:cubicBezTo>
                  <a:pt x="444080" y="1889396"/>
                  <a:pt x="436393" y="1891128"/>
                  <a:pt x="427681" y="1861531"/>
                </a:cubicBezTo>
                <a:cubicBezTo>
                  <a:pt x="384942" y="1820122"/>
                  <a:pt x="399383" y="1775736"/>
                  <a:pt x="381480" y="1732919"/>
                </a:cubicBezTo>
                <a:cubicBezTo>
                  <a:pt x="361686" y="1665766"/>
                  <a:pt x="360878" y="1643984"/>
                  <a:pt x="352917" y="1615777"/>
                </a:cubicBezTo>
                <a:cubicBezTo>
                  <a:pt x="345510" y="1591298"/>
                  <a:pt x="340636" y="1582061"/>
                  <a:pt x="333712" y="1563678"/>
                </a:cubicBezTo>
                <a:cubicBezTo>
                  <a:pt x="331482" y="1540714"/>
                  <a:pt x="340883" y="1509646"/>
                  <a:pt x="339534" y="1477995"/>
                </a:cubicBezTo>
                <a:cubicBezTo>
                  <a:pt x="346903" y="1404274"/>
                  <a:pt x="333882" y="1358704"/>
                  <a:pt x="333926" y="1307086"/>
                </a:cubicBezTo>
                <a:cubicBezTo>
                  <a:pt x="343622" y="1258551"/>
                  <a:pt x="330328" y="1217137"/>
                  <a:pt x="339799" y="1168288"/>
                </a:cubicBezTo>
                <a:cubicBezTo>
                  <a:pt x="337709" y="1131854"/>
                  <a:pt x="326333" y="1113848"/>
                  <a:pt x="321387" y="1088484"/>
                </a:cubicBezTo>
                <a:lnTo>
                  <a:pt x="310123" y="1016103"/>
                </a:lnTo>
                <a:cubicBezTo>
                  <a:pt x="307633" y="984189"/>
                  <a:pt x="313701" y="947732"/>
                  <a:pt x="306444" y="896999"/>
                </a:cubicBezTo>
                <a:cubicBezTo>
                  <a:pt x="279390" y="830415"/>
                  <a:pt x="273741" y="757986"/>
                  <a:pt x="266582" y="711705"/>
                </a:cubicBezTo>
                <a:lnTo>
                  <a:pt x="193734" y="604703"/>
                </a:lnTo>
                <a:cubicBezTo>
                  <a:pt x="193628" y="597458"/>
                  <a:pt x="157275" y="487202"/>
                  <a:pt x="157169" y="479957"/>
                </a:cubicBezTo>
                <a:cubicBezTo>
                  <a:pt x="164585" y="429578"/>
                  <a:pt x="66362" y="357572"/>
                  <a:pt x="83085" y="232564"/>
                </a:cubicBezTo>
                <a:cubicBezTo>
                  <a:pt x="71208" y="154789"/>
                  <a:pt x="31733" y="159605"/>
                  <a:pt x="21820" y="79063"/>
                </a:cubicBezTo>
                <a:lnTo>
                  <a:pt x="0" y="0"/>
                </a:lnTo>
                <a:close/>
              </a:path>
            </a:pathLst>
          </a:custGeom>
          <a:blipFill>
            <a:blip r:embed="rId4"/>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8FED796-EB01-2D31-C722-57752F475301}"/>
              </a:ext>
            </a:extLst>
          </p:cNvPr>
          <p:cNvSpPr>
            <a:spLocks noGrp="1"/>
          </p:cNvSpPr>
          <p:nvPr>
            <p:ph type="title"/>
          </p:nvPr>
        </p:nvSpPr>
        <p:spPr>
          <a:xfrm>
            <a:off x="2438587" y="2209703"/>
            <a:ext cx="7314826" cy="2068706"/>
          </a:xfrm>
        </p:spPr>
        <p:txBody>
          <a:bodyPr vert="horz" lIns="91440" tIns="45720" rIns="91440" bIns="45720" rtlCol="0" anchor="b">
            <a:normAutofit/>
          </a:bodyPr>
          <a:lstStyle/>
          <a:p>
            <a:pPr algn="r"/>
            <a:r>
              <a:rPr lang="en-US" dirty="0"/>
              <a:t>Net Sales Performance Report (2019-2021)</a:t>
            </a:r>
          </a:p>
        </p:txBody>
      </p:sp>
    </p:spTree>
    <p:extLst>
      <p:ext uri="{BB962C8B-B14F-4D97-AF65-F5344CB8AC3E}">
        <p14:creationId xmlns:p14="http://schemas.microsoft.com/office/powerpoint/2010/main" val="275615953"/>
      </p:ext>
    </p:extLst>
  </p:cSld>
  <p:clrMapOvr>
    <a:masterClrMapping/>
  </p:clrMapOvr>
  <mc:AlternateContent xmlns:mc="http://schemas.openxmlformats.org/markup-compatibility/2006" xmlns:p14="http://schemas.microsoft.com/office/powerpoint/2010/main">
    <mc:Choice Requires="p14">
      <p:transition spd="slow" p14:dur="2000" advTm="7370"/>
    </mc:Choice>
    <mc:Fallback xmlns="">
      <p:transition spd="slow" advTm="7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1">
            <a:hlinkClick r:id="" action="ppaction://media"/>
            <a:extLst>
              <a:ext uri="{FF2B5EF4-FFF2-40B4-BE49-F238E27FC236}">
                <a16:creationId xmlns:a16="http://schemas.microsoft.com/office/drawing/2014/main" id="{ADBB7233-00F5-ED3F-FC1C-E8F16CDEF36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565712908"/>
      </p:ext>
    </p:extLst>
  </p:cSld>
  <p:clrMapOvr>
    <a:masterClrMapping/>
  </p:clrMapOvr>
  <mc:AlternateContent xmlns:mc="http://schemas.openxmlformats.org/markup-compatibility/2006" xmlns:p14="http://schemas.microsoft.com/office/powerpoint/2010/main">
    <mc:Choice Requires="p14">
      <p:transition spd="slow" p14:dur="2000" advTm="32574"/>
    </mc:Choice>
    <mc:Fallback xmlns="">
      <p:transition spd="slow" advTm="32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0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22" objId="2"/>
        <p14:pauseEvt time="1075" objId="2"/>
        <p14:triggerEvt type="onClick" time="1076" objId="2"/>
        <p14:resumeEvt time="14984" objId="2"/>
        <p14:triggerEvt type="onClick" time="14985" objId="2"/>
        <p14:stopEvt time="32470" objId="2"/>
      </p14:showEvtLst>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EF32ACB-37F7-4E27-BDBC-67A94864F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iniature bull and bear percentages on a paper printed with the stock price list">
            <a:extLst>
              <a:ext uri="{FF2B5EF4-FFF2-40B4-BE49-F238E27FC236}">
                <a16:creationId xmlns:a16="http://schemas.microsoft.com/office/drawing/2014/main" id="{A3F08836-03C7-3048-EF3A-5FFEF5D42F4B}"/>
              </a:ext>
            </a:extLst>
          </p:cNvPr>
          <p:cNvPicPr>
            <a:picLocks noChangeAspect="1"/>
          </p:cNvPicPr>
          <p:nvPr/>
        </p:nvPicPr>
        <p:blipFill rotWithShape="1">
          <a:blip r:embed="rId3">
            <a:alphaModFix/>
          </a:blip>
          <a:srcRect t="8224" b="16650"/>
          <a:stretch/>
        </p:blipFill>
        <p:spPr>
          <a:xfrm>
            <a:off x="20" y="-5732"/>
            <a:ext cx="12191980" cy="6869465"/>
          </a:xfrm>
          <a:prstGeom prst="rect">
            <a:avLst/>
          </a:prstGeom>
        </p:spPr>
      </p:pic>
      <p:sp>
        <p:nvSpPr>
          <p:cNvPr id="18" name="Rectangle 17">
            <a:extLst>
              <a:ext uri="{FF2B5EF4-FFF2-40B4-BE49-F238E27FC236}">
                <a16:creationId xmlns:a16="http://schemas.microsoft.com/office/drawing/2014/main" id="{640449D5-DE6C-45AB-811E-29321C591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352799"/>
            <a:ext cx="12192000" cy="3516664"/>
          </a:xfrm>
          <a:prstGeom prst="rect">
            <a:avLst/>
          </a:prstGeom>
          <a:gradFill flip="none" rotWithShape="1">
            <a:gsLst>
              <a:gs pos="0">
                <a:srgbClr val="000000">
                  <a:alpha val="50000"/>
                </a:srgbClr>
              </a:gs>
              <a:gs pos="100000">
                <a:srgbClr val="000000">
                  <a:alpha val="0"/>
                </a:srgbClr>
              </a:gs>
              <a:gs pos="37000">
                <a:srgbClr val="000000">
                  <a:alpha val="4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3D92839-8A8E-E88D-8F8D-04281F7E891A}"/>
              </a:ext>
            </a:extLst>
          </p:cNvPr>
          <p:cNvSpPr>
            <a:spLocks noGrp="1"/>
          </p:cNvSpPr>
          <p:nvPr>
            <p:ph type="title"/>
          </p:nvPr>
        </p:nvSpPr>
        <p:spPr>
          <a:xfrm>
            <a:off x="685801" y="3347065"/>
            <a:ext cx="7997157" cy="2221523"/>
          </a:xfrm>
        </p:spPr>
        <p:txBody>
          <a:bodyPr vert="horz" lIns="91440" tIns="45720" rIns="91440" bIns="45720" rtlCol="0" anchor="b">
            <a:normAutofit/>
          </a:bodyPr>
          <a:lstStyle/>
          <a:p>
            <a:r>
              <a:rPr lang="en-US" dirty="0"/>
              <a:t>Market Performance Report (2019-2021)</a:t>
            </a:r>
          </a:p>
        </p:txBody>
      </p:sp>
    </p:spTree>
    <p:extLst>
      <p:ext uri="{BB962C8B-B14F-4D97-AF65-F5344CB8AC3E}">
        <p14:creationId xmlns:p14="http://schemas.microsoft.com/office/powerpoint/2010/main" val="2192507435"/>
      </p:ext>
    </p:extLst>
  </p:cSld>
  <p:clrMapOvr>
    <a:masterClrMapping/>
  </p:clrMapOvr>
  <mc:AlternateContent xmlns:mc="http://schemas.openxmlformats.org/markup-compatibility/2006" xmlns:p14="http://schemas.microsoft.com/office/powerpoint/2010/main">
    <mc:Choice Requires="p14">
      <p:transition spd="slow" p14:dur="2000" advTm="7374"/>
    </mc:Choice>
    <mc:Fallback xmlns="">
      <p:transition spd="slow" advTm="7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4D41777-2929-BB2E-FC57-A4691EA7E5D9}"/>
              </a:ext>
            </a:extLst>
          </p:cNvPr>
          <p:cNvPicPr>
            <a:picLocks noChangeAspect="1"/>
          </p:cNvPicPr>
          <p:nvPr/>
        </p:nvPicPr>
        <p:blipFill>
          <a:blip r:embed="rId4"/>
          <a:stretch>
            <a:fillRect/>
          </a:stretch>
        </p:blipFill>
        <p:spPr>
          <a:xfrm>
            <a:off x="-2" y="0"/>
            <a:ext cx="12192002" cy="6858000"/>
          </a:xfrm>
          <a:prstGeom prst="rect">
            <a:avLst/>
          </a:prstGeom>
        </p:spPr>
      </p:pic>
    </p:spTree>
    <p:custDataLst>
      <p:tags r:id="rId1"/>
    </p:custDataLst>
    <p:extLst>
      <p:ext uri="{BB962C8B-B14F-4D97-AF65-F5344CB8AC3E}">
        <p14:creationId xmlns:p14="http://schemas.microsoft.com/office/powerpoint/2010/main" val="2809615218"/>
      </p:ext>
    </p:extLst>
  </p:cSld>
  <p:clrMapOvr>
    <a:masterClrMapping/>
  </p:clrMapOvr>
  <mc:AlternateContent xmlns:mc="http://schemas.openxmlformats.org/markup-compatibility/2006" xmlns:p14="http://schemas.microsoft.com/office/powerpoint/2010/main">
    <mc:Choice Requires="p14">
      <p:transition spd="slow" p14:dur="2000" advTm="35153"/>
    </mc:Choice>
    <mc:Fallback xmlns="">
      <p:transition spd="slow" advTm="35153"/>
    </mc:Fallback>
  </mc:AlternateContent>
  <p:extLst>
    <p:ext uri="{E180D4A7-C9FB-4DFB-919C-405C955672EB}">
      <p14:showEvtLst xmlns:p14="http://schemas.microsoft.com/office/powerpoint/2010/main">
        <p14:playEvt time="3205" objId="3"/>
        <p14:triggerEvt type="onClick" time="3206" objId="3"/>
        <p14:stopEvt time="31543" objId="3"/>
        <p14:playEvt time="31784" objId="3"/>
        <p14:triggerEvt type="onClick" time="31785" objId="3"/>
        <p14:pauseEvt time="33835" objId="3"/>
        <p14:triggerEvt type="onClick" time="33836" objId="3"/>
        <p14:stopEvt time="35153" objId="3"/>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0C9F-77D9-31F8-A88A-A2E48BD1C13D}"/>
              </a:ext>
            </a:extLst>
          </p:cNvPr>
          <p:cNvSpPr>
            <a:spLocks noGrp="1"/>
          </p:cNvSpPr>
          <p:nvPr>
            <p:ph type="title"/>
          </p:nvPr>
        </p:nvSpPr>
        <p:spPr>
          <a:xfrm>
            <a:off x="795130" y="246822"/>
            <a:ext cx="9493249" cy="829917"/>
          </a:xfrm>
        </p:spPr>
        <p:txBody>
          <a:bodyPr>
            <a:noAutofit/>
          </a:bodyPr>
          <a:lstStyle/>
          <a:p>
            <a:r>
              <a:rPr lang="en-US" sz="2400" dirty="0"/>
              <a:t>The top 10 products based on the percentage increase in their net sales from 2020 to 2021</a:t>
            </a:r>
            <a:endParaRPr lang="en-IN" sz="2400" dirty="0"/>
          </a:p>
        </p:txBody>
      </p:sp>
      <p:graphicFrame>
        <p:nvGraphicFramePr>
          <p:cNvPr id="6" name="Content Placeholder 5">
            <a:extLst>
              <a:ext uri="{FF2B5EF4-FFF2-40B4-BE49-F238E27FC236}">
                <a16:creationId xmlns:a16="http://schemas.microsoft.com/office/drawing/2014/main" id="{191A3477-756E-E66F-6A89-65F741B81ADC}"/>
              </a:ext>
            </a:extLst>
          </p:cNvPr>
          <p:cNvGraphicFramePr>
            <a:graphicFrameLocks noGrp="1"/>
          </p:cNvGraphicFramePr>
          <p:nvPr>
            <p:ph idx="1"/>
            <p:extLst>
              <p:ext uri="{D42A27DB-BD31-4B8C-83A1-F6EECF244321}">
                <p14:modId xmlns:p14="http://schemas.microsoft.com/office/powerpoint/2010/main" val="1795142584"/>
              </p:ext>
            </p:extLst>
          </p:nvPr>
        </p:nvGraphicFramePr>
        <p:xfrm>
          <a:off x="589722" y="1447800"/>
          <a:ext cx="10005391" cy="464323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C3B8032C-125F-BFD0-DF6C-465F5540CC9A}"/>
              </a:ext>
            </a:extLst>
          </p:cNvPr>
          <p:cNvGraphicFramePr/>
          <p:nvPr>
            <p:extLst>
              <p:ext uri="{D42A27DB-BD31-4B8C-83A1-F6EECF244321}">
                <p14:modId xmlns:p14="http://schemas.microsoft.com/office/powerpoint/2010/main" val="3942044414"/>
              </p:ext>
            </p:extLst>
          </p:nvPr>
        </p:nvGraphicFramePr>
        <p:xfrm>
          <a:off x="7328452" y="1559155"/>
          <a:ext cx="4863548" cy="360919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51680566"/>
      </p:ext>
    </p:extLst>
  </p:cSld>
  <p:clrMapOvr>
    <a:masterClrMapping/>
  </p:clrMapOvr>
  <mc:AlternateContent xmlns:mc="http://schemas.openxmlformats.org/markup-compatibility/2006" xmlns:p14="http://schemas.microsoft.com/office/powerpoint/2010/main">
    <mc:Choice Requires="p14">
      <p:transition spd="slow" p14:dur="2000" advTm="25098"/>
    </mc:Choice>
    <mc:Fallback xmlns="">
      <p:transition spd="slow" advTm="2509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2.4"/>
</p:tagLst>
</file>

<file path=ppt/theme/theme1.xml><?xml version="1.0" encoding="utf-8"?>
<a:theme xmlns:a="http://schemas.openxmlformats.org/drawingml/2006/main" name="AfterhoursVTI">
  <a:themeElements>
    <a:clrScheme name="AnalogousFromRegularSeedRightStep">
      <a:dk1>
        <a:srgbClr val="000000"/>
      </a:dk1>
      <a:lt1>
        <a:srgbClr val="FFFFFF"/>
      </a:lt1>
      <a:dk2>
        <a:srgbClr val="412724"/>
      </a:dk2>
      <a:lt2>
        <a:srgbClr val="E2E8E4"/>
      </a:lt2>
      <a:accent1>
        <a:srgbClr val="D739AE"/>
      </a:accent1>
      <a:accent2>
        <a:srgbClr val="C5275A"/>
      </a:accent2>
      <a:accent3>
        <a:srgbClr val="D74839"/>
      </a:accent3>
      <a:accent4>
        <a:srgbClr val="C57827"/>
      </a:accent4>
      <a:accent5>
        <a:srgbClr val="B0A72F"/>
      </a:accent5>
      <a:accent6>
        <a:srgbClr val="81B223"/>
      </a:accent6>
      <a:hlink>
        <a:srgbClr val="31944B"/>
      </a:hlink>
      <a:folHlink>
        <a:srgbClr val="7F7F7F"/>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hoursVTI" id="{90A150B1-9C08-42C7-B4E0-C1D732064FA1}" vid="{A6104589-8A83-4A64-B7F1-AAF946A405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2041</TotalTime>
  <Words>1240</Words>
  <Application>Microsoft Office PowerPoint</Application>
  <PresentationFormat>Widescreen</PresentationFormat>
  <Paragraphs>82</Paragraphs>
  <Slides>15</Slides>
  <Notes>15</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Calibri</vt:lpstr>
      <vt:lpstr>Calibri Light</vt:lpstr>
      <vt:lpstr>Consolas</vt:lpstr>
      <vt:lpstr>Franklin Gothic Heavy</vt:lpstr>
      <vt:lpstr>Söhne</vt:lpstr>
      <vt:lpstr>Symbol</vt:lpstr>
      <vt:lpstr>Wingdings</vt:lpstr>
      <vt:lpstr>AfterhoursVTI</vt:lpstr>
      <vt:lpstr>AtliQ Hardware Sales Analytics</vt:lpstr>
      <vt:lpstr>AtliQ Hardware Business Model</vt:lpstr>
      <vt:lpstr>Objective</vt:lpstr>
      <vt:lpstr>Purpose of analyzing Net Sales Performance and Market vs. Target</vt:lpstr>
      <vt:lpstr>Net Sales Performance Report (2019-2021)</vt:lpstr>
      <vt:lpstr>PowerPoint Presentation</vt:lpstr>
      <vt:lpstr>Market Performance Report (2019-2021)</vt:lpstr>
      <vt:lpstr>PowerPoint Presentation</vt:lpstr>
      <vt:lpstr>The top 10 products based on the percentage increase in their net sales from 2020 to 2021</vt:lpstr>
      <vt:lpstr>Generate a "Division" report to present the net sales data for 2020 and 2021, along with the growth percentage</vt:lpstr>
      <vt:lpstr>Top 5 products in terms of quantity sold</vt:lpstr>
      <vt:lpstr>Bottom 5 products in terms of quantity sold</vt:lpstr>
      <vt:lpstr>What are the new products that AtliQ began selling in 2021</vt:lpstr>
      <vt:lpstr>Top 5 countries in terms of net sales in 2021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AtliQ Hardware Sales Insights</dc:title>
  <dc:creator>Ramya N</dc:creator>
  <cp:lastModifiedBy>Ramya N</cp:lastModifiedBy>
  <cp:revision>43</cp:revision>
  <dcterms:created xsi:type="dcterms:W3CDTF">2024-01-27T10:23:07Z</dcterms:created>
  <dcterms:modified xsi:type="dcterms:W3CDTF">2024-03-13T04:50:01Z</dcterms:modified>
</cp:coreProperties>
</file>